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43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13"/>
  </p:notesMasterIdLst>
  <p:sldIdLst>
    <p:sldId id="256" r:id="rId2"/>
    <p:sldId id="2147471853" r:id="rId3"/>
    <p:sldId id="2147471855" r:id="rId4"/>
    <p:sldId id="2147471854" r:id="rId5"/>
    <p:sldId id="2147471843" r:id="rId6"/>
    <p:sldId id="2147471856" r:id="rId7"/>
    <p:sldId id="2147471858" r:id="rId8"/>
    <p:sldId id="2147471859" r:id="rId9"/>
    <p:sldId id="2147471857" r:id="rId10"/>
    <p:sldId id="263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1F2E"/>
    <a:srgbClr val="1C2742"/>
    <a:srgbClr val="A56B14"/>
    <a:srgbClr val="EFDEAF"/>
    <a:srgbClr val="9C5C00"/>
    <a:srgbClr val="E5EBEF"/>
    <a:srgbClr val="D0AD6D"/>
    <a:srgbClr val="1D25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9101E-FAD8-4E9D-83E6-CF1EC1214E47}" v="6" dt="2025-11-16T08:57:39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 snapToGrid="0">
      <p:cViewPr varScale="1">
        <p:scale>
          <a:sx n="78" d="100"/>
          <a:sy n="78" d="100"/>
        </p:scale>
        <p:origin x="8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er elhossieny" userId="7b511829300b8db5" providerId="LiveId" clId="{7812CB96-BAC4-4789-8728-A806BB372119}"/>
    <pc:docChg chg="undo custSel delSld modSld">
      <pc:chgData name="tamer elhossieny" userId="7b511829300b8db5" providerId="LiveId" clId="{7812CB96-BAC4-4789-8728-A806BB372119}" dt="2025-11-16T13:20:44.645" v="254" actId="20577"/>
      <pc:docMkLst>
        <pc:docMk/>
      </pc:docMkLst>
      <pc:sldChg chg="addSp delSp modSp mod">
        <pc:chgData name="tamer elhossieny" userId="7b511829300b8db5" providerId="LiveId" clId="{7812CB96-BAC4-4789-8728-A806BB372119}" dt="2025-11-16T13:13:25.228" v="220" actId="1076"/>
        <pc:sldMkLst>
          <pc:docMk/>
          <pc:sldMk cId="2828303393" sldId="256"/>
        </pc:sldMkLst>
        <pc:spChg chg="del mod">
          <ac:chgData name="tamer elhossieny" userId="7b511829300b8db5" providerId="LiveId" clId="{7812CB96-BAC4-4789-8728-A806BB372119}" dt="2025-11-16T12:42:22.225" v="173" actId="478"/>
          <ac:spMkLst>
            <pc:docMk/>
            <pc:sldMk cId="2828303393" sldId="256"/>
            <ac:spMk id="5" creationId="{FE3BF75E-BB3B-3A82-5DCB-88B90CD9FE01}"/>
          </ac:spMkLst>
        </pc:spChg>
        <pc:spChg chg="mod">
          <ac:chgData name="tamer elhossieny" userId="7b511829300b8db5" providerId="LiveId" clId="{7812CB96-BAC4-4789-8728-A806BB372119}" dt="2025-11-16T13:00:27.866" v="216" actId="1076"/>
          <ac:spMkLst>
            <pc:docMk/>
            <pc:sldMk cId="2828303393" sldId="256"/>
            <ac:spMk id="6" creationId="{1E17144F-B6A4-2823-C992-3F68808AAEB4}"/>
          </ac:spMkLst>
        </pc:spChg>
        <pc:spChg chg="mod">
          <ac:chgData name="tamer elhossieny" userId="7b511829300b8db5" providerId="LiveId" clId="{7812CB96-BAC4-4789-8728-A806BB372119}" dt="2025-11-16T13:13:25.228" v="220" actId="1076"/>
          <ac:spMkLst>
            <pc:docMk/>
            <pc:sldMk cId="2828303393" sldId="256"/>
            <ac:spMk id="8" creationId="{7FB602C0-115E-34CC-8BC5-0AA29A200E80}"/>
          </ac:spMkLst>
        </pc:spChg>
        <pc:spChg chg="add mod">
          <ac:chgData name="tamer elhossieny" userId="7b511829300b8db5" providerId="LiveId" clId="{7812CB96-BAC4-4789-8728-A806BB372119}" dt="2025-11-16T13:13:16.795" v="219" actId="1076"/>
          <ac:spMkLst>
            <pc:docMk/>
            <pc:sldMk cId="2828303393" sldId="256"/>
            <ac:spMk id="10" creationId="{133D06DB-EBC7-8771-FFAA-881D509429EA}"/>
          </ac:spMkLst>
        </pc:spChg>
        <pc:picChg chg="add mod">
          <ac:chgData name="tamer elhossieny" userId="7b511829300b8db5" providerId="LiveId" clId="{7812CB96-BAC4-4789-8728-A806BB372119}" dt="2025-11-16T12:42:53.837" v="180" actId="1076"/>
          <ac:picMkLst>
            <pc:docMk/>
            <pc:sldMk cId="2828303393" sldId="256"/>
            <ac:picMk id="9" creationId="{3978851A-1D6C-48CC-F502-79A1503C85EA}"/>
          </ac:picMkLst>
        </pc:picChg>
      </pc:sldChg>
      <pc:sldChg chg="modSp del mod">
        <pc:chgData name="tamer elhossieny" userId="7b511829300b8db5" providerId="LiveId" clId="{7812CB96-BAC4-4789-8728-A806BB372119}" dt="2025-11-16T08:16:32.575" v="13" actId="47"/>
        <pc:sldMkLst>
          <pc:docMk/>
          <pc:sldMk cId="1887434273" sldId="257"/>
        </pc:sldMkLst>
        <pc:spChg chg="mod">
          <ac:chgData name="tamer elhossieny" userId="7b511829300b8db5" providerId="LiveId" clId="{7812CB96-BAC4-4789-8728-A806BB372119}" dt="2025-11-16T08:16:23.410" v="12" actId="20577"/>
          <ac:spMkLst>
            <pc:docMk/>
            <pc:sldMk cId="1887434273" sldId="257"/>
            <ac:spMk id="8" creationId="{44A5871F-1DC5-B27C-3475-902082B37A09}"/>
          </ac:spMkLst>
        </pc:spChg>
      </pc:sldChg>
      <pc:sldChg chg="modSp mod">
        <pc:chgData name="tamer elhossieny" userId="7b511829300b8db5" providerId="LiveId" clId="{7812CB96-BAC4-4789-8728-A806BB372119}" dt="2025-11-16T13:15:23.800" v="230" actId="403"/>
        <pc:sldMkLst>
          <pc:docMk/>
          <pc:sldMk cId="1468895218" sldId="2147471843"/>
        </pc:sldMkLst>
        <pc:spChg chg="mod">
          <ac:chgData name="tamer elhossieny" userId="7b511829300b8db5" providerId="LiveId" clId="{7812CB96-BAC4-4789-8728-A806BB372119}" dt="2025-11-16T13:15:23.800" v="230" actId="403"/>
          <ac:spMkLst>
            <pc:docMk/>
            <pc:sldMk cId="1468895218" sldId="2147471843"/>
            <ac:spMk id="10" creationId="{13BD0D4F-9023-E359-7519-C755793668A2}"/>
          </ac:spMkLst>
        </pc:spChg>
        <pc:spChg chg="mod">
          <ac:chgData name="tamer elhossieny" userId="7b511829300b8db5" providerId="LiveId" clId="{7812CB96-BAC4-4789-8728-A806BB372119}" dt="2025-11-16T13:15:19.813" v="229" actId="403"/>
          <ac:spMkLst>
            <pc:docMk/>
            <pc:sldMk cId="1468895218" sldId="2147471843"/>
            <ac:spMk id="11" creationId="{47EF8DB4-D289-FE03-19BC-69E37F137D3F}"/>
          </ac:spMkLst>
        </pc:spChg>
        <pc:spChg chg="mod">
          <ac:chgData name="tamer elhossieny" userId="7b511829300b8db5" providerId="LiveId" clId="{7812CB96-BAC4-4789-8728-A806BB372119}" dt="2025-11-16T13:15:17.007" v="228" actId="403"/>
          <ac:spMkLst>
            <pc:docMk/>
            <pc:sldMk cId="1468895218" sldId="2147471843"/>
            <ac:spMk id="12" creationId="{66481A6F-7438-3E71-4CFB-12FD111EED93}"/>
          </ac:spMkLst>
        </pc:spChg>
        <pc:spChg chg="mod">
          <ac:chgData name="tamer elhossieny" userId="7b511829300b8db5" providerId="LiveId" clId="{7812CB96-BAC4-4789-8728-A806BB372119}" dt="2025-11-16T12:54:37.377" v="185" actId="113"/>
          <ac:spMkLst>
            <pc:docMk/>
            <pc:sldMk cId="1468895218" sldId="2147471843"/>
            <ac:spMk id="23" creationId="{0124BFBD-5A6C-97C8-71CA-D99BA86BC56A}"/>
          </ac:spMkLst>
        </pc:spChg>
      </pc:sldChg>
      <pc:sldChg chg="del">
        <pc:chgData name="tamer elhossieny" userId="7b511829300b8db5" providerId="LiveId" clId="{7812CB96-BAC4-4789-8728-A806BB372119}" dt="2025-11-16T08:25:24.631" v="80" actId="47"/>
        <pc:sldMkLst>
          <pc:docMk/>
          <pc:sldMk cId="281736578" sldId="2147471849"/>
        </pc:sldMkLst>
      </pc:sldChg>
      <pc:sldChg chg="addSp modSp mod">
        <pc:chgData name="tamer elhossieny" userId="7b511829300b8db5" providerId="LiveId" clId="{7812CB96-BAC4-4789-8728-A806BB372119}" dt="2025-11-16T13:14:10.084" v="225" actId="1076"/>
        <pc:sldMkLst>
          <pc:docMk/>
          <pc:sldMk cId="1246460602" sldId="2147471853"/>
        </pc:sldMkLst>
        <pc:spChg chg="mod">
          <ac:chgData name="tamer elhossieny" userId="7b511829300b8db5" providerId="LiveId" clId="{7812CB96-BAC4-4789-8728-A806BB372119}" dt="2025-11-16T13:14:10.084" v="225" actId="1076"/>
          <ac:spMkLst>
            <pc:docMk/>
            <pc:sldMk cId="1246460602" sldId="2147471853"/>
            <ac:spMk id="7" creationId="{908EB826-65C8-D2E8-DD2E-BA8F2599040B}"/>
          </ac:spMkLst>
        </pc:spChg>
        <pc:spChg chg="mod">
          <ac:chgData name="tamer elhossieny" userId="7b511829300b8db5" providerId="LiveId" clId="{7812CB96-BAC4-4789-8728-A806BB372119}" dt="2025-11-16T08:23:46.796" v="73" actId="1076"/>
          <ac:spMkLst>
            <pc:docMk/>
            <pc:sldMk cId="1246460602" sldId="2147471853"/>
            <ac:spMk id="8" creationId="{5C2F0F65-150B-4D2F-897B-08923C0595A9}"/>
          </ac:spMkLst>
        </pc:spChg>
        <pc:spChg chg="add mod">
          <ac:chgData name="tamer elhossieny" userId="7b511829300b8db5" providerId="LiveId" clId="{7812CB96-BAC4-4789-8728-A806BB372119}" dt="2025-11-16T08:23:00.556" v="66" actId="1076"/>
          <ac:spMkLst>
            <pc:docMk/>
            <pc:sldMk cId="1246460602" sldId="2147471853"/>
            <ac:spMk id="10" creationId="{EDCF9451-8CA3-FF28-0867-F1C402B58990}"/>
          </ac:spMkLst>
        </pc:spChg>
        <pc:spChg chg="add mod">
          <ac:chgData name="tamer elhossieny" userId="7b511829300b8db5" providerId="LiveId" clId="{7812CB96-BAC4-4789-8728-A806BB372119}" dt="2025-11-16T08:22:49.768" v="61" actId="1076"/>
          <ac:spMkLst>
            <pc:docMk/>
            <pc:sldMk cId="1246460602" sldId="2147471853"/>
            <ac:spMk id="12" creationId="{038AA4BD-0D6D-0936-02CF-31DCCA725416}"/>
          </ac:spMkLst>
        </pc:spChg>
        <pc:spChg chg="add mod">
          <ac:chgData name="tamer elhossieny" userId="7b511829300b8db5" providerId="LiveId" clId="{7812CB96-BAC4-4789-8728-A806BB372119}" dt="2025-11-16T08:57:55.392" v="119" actId="2085"/>
          <ac:spMkLst>
            <pc:docMk/>
            <pc:sldMk cId="1246460602" sldId="2147471853"/>
            <ac:spMk id="14" creationId="{18CB3A6D-E771-B949-A38F-C0DCB0B068CC}"/>
          </ac:spMkLst>
        </pc:spChg>
        <pc:spChg chg="mod">
          <ac:chgData name="tamer elhossieny" userId="7b511829300b8db5" providerId="LiveId" clId="{7812CB96-BAC4-4789-8728-A806BB372119}" dt="2025-11-16T08:21:37.300" v="37" actId="14100"/>
          <ac:spMkLst>
            <pc:docMk/>
            <pc:sldMk cId="1246460602" sldId="2147471853"/>
            <ac:spMk id="26" creationId="{A65AF98E-5579-ECC9-6035-029C8BF52DC7}"/>
          </ac:spMkLst>
        </pc:spChg>
        <pc:spChg chg="mod">
          <ac:chgData name="tamer elhossieny" userId="7b511829300b8db5" providerId="LiveId" clId="{7812CB96-BAC4-4789-8728-A806BB372119}" dt="2025-11-16T08:21:43.891" v="38" actId="14100"/>
          <ac:spMkLst>
            <pc:docMk/>
            <pc:sldMk cId="1246460602" sldId="2147471853"/>
            <ac:spMk id="27" creationId="{037DFADB-0CC2-6151-D066-CB51E66642DB}"/>
          </ac:spMkLst>
        </pc:spChg>
        <pc:spChg chg="mod">
          <ac:chgData name="tamer elhossieny" userId="7b511829300b8db5" providerId="LiveId" clId="{7812CB96-BAC4-4789-8728-A806BB372119}" dt="2025-11-16T08:23:09.274" v="72" actId="1035"/>
          <ac:spMkLst>
            <pc:docMk/>
            <pc:sldMk cId="1246460602" sldId="2147471853"/>
            <ac:spMk id="28" creationId="{4C7717C4-9A36-9C22-E59B-677F43FF23C0}"/>
          </ac:spMkLst>
        </pc:spChg>
        <pc:spChg chg="mod">
          <ac:chgData name="tamer elhossieny" userId="7b511829300b8db5" providerId="LiveId" clId="{7812CB96-BAC4-4789-8728-A806BB372119}" dt="2025-11-16T08:30:05.351" v="90" actId="1035"/>
          <ac:spMkLst>
            <pc:docMk/>
            <pc:sldMk cId="1246460602" sldId="2147471853"/>
            <ac:spMk id="29" creationId="{AEB3F7B3-5A36-A90F-6C09-3DDA1EA214B9}"/>
          </ac:spMkLst>
        </pc:spChg>
        <pc:spChg chg="mod">
          <ac:chgData name="tamer elhossieny" userId="7b511829300b8db5" providerId="LiveId" clId="{7812CB96-BAC4-4789-8728-A806BB372119}" dt="2025-11-16T08:21:50.392" v="39" actId="14100"/>
          <ac:spMkLst>
            <pc:docMk/>
            <pc:sldMk cId="1246460602" sldId="2147471853"/>
            <ac:spMk id="30" creationId="{F2062FFD-A633-0E73-DE06-86A31BB724AC}"/>
          </ac:spMkLst>
        </pc:spChg>
        <pc:spChg chg="mod">
          <ac:chgData name="tamer elhossieny" userId="7b511829300b8db5" providerId="LiveId" clId="{7812CB96-BAC4-4789-8728-A806BB372119}" dt="2025-11-16T08:30:18.962" v="95" actId="1035"/>
          <ac:spMkLst>
            <pc:docMk/>
            <pc:sldMk cId="1246460602" sldId="2147471853"/>
            <ac:spMk id="31" creationId="{9CBB2040-A17A-0EE6-C81B-6FBEDE5521DB}"/>
          </ac:spMkLst>
        </pc:spChg>
        <pc:picChg chg="add mod ord">
          <ac:chgData name="tamer elhossieny" userId="7b511829300b8db5" providerId="LiveId" clId="{7812CB96-BAC4-4789-8728-A806BB372119}" dt="2025-11-16T08:58:21.304" v="128" actId="1076"/>
          <ac:picMkLst>
            <pc:docMk/>
            <pc:sldMk cId="1246460602" sldId="2147471853"/>
            <ac:picMk id="11" creationId="{B5D18E59-D699-AD95-D16B-4249B2EB2220}"/>
          </ac:picMkLst>
        </pc:picChg>
      </pc:sldChg>
      <pc:sldChg chg="modSp mod">
        <pc:chgData name="tamer elhossieny" userId="7b511829300b8db5" providerId="LiveId" clId="{7812CB96-BAC4-4789-8728-A806BB372119}" dt="2025-11-16T13:14:49.831" v="227" actId="207"/>
        <pc:sldMkLst>
          <pc:docMk/>
          <pc:sldMk cId="140273455" sldId="2147471854"/>
        </pc:sldMkLst>
        <pc:spChg chg="mod">
          <ac:chgData name="tamer elhossieny" userId="7b511829300b8db5" providerId="LiveId" clId="{7812CB96-BAC4-4789-8728-A806BB372119}" dt="2025-11-16T13:14:49.831" v="227" actId="207"/>
          <ac:spMkLst>
            <pc:docMk/>
            <pc:sldMk cId="140273455" sldId="2147471854"/>
            <ac:spMk id="8" creationId="{92A9447B-64D7-E4CC-1710-F81DE0547319}"/>
          </ac:spMkLst>
        </pc:spChg>
      </pc:sldChg>
      <pc:sldChg chg="addSp modSp mod">
        <pc:chgData name="tamer elhossieny" userId="7b511829300b8db5" providerId="LiveId" clId="{7812CB96-BAC4-4789-8728-A806BB372119}" dt="2025-11-16T13:14:34.389" v="226" actId="1076"/>
        <pc:sldMkLst>
          <pc:docMk/>
          <pc:sldMk cId="2490788430" sldId="2147471855"/>
        </pc:sldMkLst>
        <pc:picChg chg="mod">
          <ac:chgData name="tamer elhossieny" userId="7b511829300b8db5" providerId="LiveId" clId="{7812CB96-BAC4-4789-8728-A806BB372119}" dt="2025-11-16T13:14:34.389" v="226" actId="1076"/>
          <ac:picMkLst>
            <pc:docMk/>
            <pc:sldMk cId="2490788430" sldId="2147471855"/>
            <ac:picMk id="2" creationId="{6649F475-83D2-09BE-23EE-38AC4F14540C}"/>
          </ac:picMkLst>
        </pc:picChg>
        <pc:picChg chg="mod">
          <ac:chgData name="tamer elhossieny" userId="7b511829300b8db5" providerId="LiveId" clId="{7812CB96-BAC4-4789-8728-A806BB372119}" dt="2025-11-16T08:24:04.982" v="78" actId="1076"/>
          <ac:picMkLst>
            <pc:docMk/>
            <pc:sldMk cId="2490788430" sldId="2147471855"/>
            <ac:picMk id="4" creationId="{B338A6A4-B8F1-9815-E34F-394C0897E7A2}"/>
          </ac:picMkLst>
        </pc:picChg>
        <pc:picChg chg="add mod">
          <ac:chgData name="tamer elhossieny" userId="7b511829300b8db5" providerId="LiveId" clId="{7812CB96-BAC4-4789-8728-A806BB372119}" dt="2025-11-16T08:23:55.602" v="74"/>
          <ac:picMkLst>
            <pc:docMk/>
            <pc:sldMk cId="2490788430" sldId="2147471855"/>
            <ac:picMk id="5" creationId="{0196EA88-5794-0058-375E-8F57E3AA3938}"/>
          </ac:picMkLst>
        </pc:picChg>
      </pc:sldChg>
      <pc:sldChg chg="modSp mod">
        <pc:chgData name="tamer elhossieny" userId="7b511829300b8db5" providerId="LiveId" clId="{7812CB96-BAC4-4789-8728-A806BB372119}" dt="2025-11-16T13:15:46.661" v="231" actId="1076"/>
        <pc:sldMkLst>
          <pc:docMk/>
          <pc:sldMk cId="3029288777" sldId="2147471856"/>
        </pc:sldMkLst>
        <pc:spChg chg="mod">
          <ac:chgData name="tamer elhossieny" userId="7b511829300b8db5" providerId="LiveId" clId="{7812CB96-BAC4-4789-8728-A806BB372119}" dt="2025-11-16T13:15:46.661" v="231" actId="1076"/>
          <ac:spMkLst>
            <pc:docMk/>
            <pc:sldMk cId="3029288777" sldId="2147471856"/>
            <ac:spMk id="13" creationId="{1A41B64E-47AA-2352-D7A0-D3E2AF85A8A4}"/>
          </ac:spMkLst>
        </pc:spChg>
      </pc:sldChg>
      <pc:sldChg chg="modSp mod">
        <pc:chgData name="tamer elhossieny" userId="7b511829300b8db5" providerId="LiveId" clId="{7812CB96-BAC4-4789-8728-A806BB372119}" dt="2025-11-16T12:47:24.209" v="184" actId="13926"/>
        <pc:sldMkLst>
          <pc:docMk/>
          <pc:sldMk cId="859255571" sldId="2147471857"/>
        </pc:sldMkLst>
        <pc:spChg chg="mod">
          <ac:chgData name="tamer elhossieny" userId="7b511829300b8db5" providerId="LiveId" clId="{7812CB96-BAC4-4789-8728-A806BB372119}" dt="2025-11-16T12:47:24.209" v="184" actId="13926"/>
          <ac:spMkLst>
            <pc:docMk/>
            <pc:sldMk cId="859255571" sldId="2147471857"/>
            <ac:spMk id="15" creationId="{A87D6A8D-4F21-F76E-B5C6-33A94DB21226}"/>
          </ac:spMkLst>
        </pc:spChg>
      </pc:sldChg>
      <pc:sldChg chg="modSp mod">
        <pc:chgData name="tamer elhossieny" userId="7b511829300b8db5" providerId="LiveId" clId="{7812CB96-BAC4-4789-8728-A806BB372119}" dt="2025-11-16T13:19:52.370" v="242" actId="1076"/>
        <pc:sldMkLst>
          <pc:docMk/>
          <pc:sldMk cId="474821385" sldId="2147471858"/>
        </pc:sldMkLst>
        <pc:spChg chg="mod">
          <ac:chgData name="tamer elhossieny" userId="7b511829300b8db5" providerId="LiveId" clId="{7812CB96-BAC4-4789-8728-A806BB372119}" dt="2025-11-16T12:55:49.900" v="191" actId="14100"/>
          <ac:spMkLst>
            <pc:docMk/>
            <pc:sldMk cId="474821385" sldId="2147471858"/>
            <ac:spMk id="7" creationId="{EBFCF07D-E07D-B582-7464-0D4ACC91BFB1}"/>
          </ac:spMkLst>
        </pc:spChg>
        <pc:spChg chg="mod">
          <ac:chgData name="tamer elhossieny" userId="7b511829300b8db5" providerId="LiveId" clId="{7812CB96-BAC4-4789-8728-A806BB372119}" dt="2025-11-16T12:55:58.583" v="192" actId="313"/>
          <ac:spMkLst>
            <pc:docMk/>
            <pc:sldMk cId="474821385" sldId="2147471858"/>
            <ac:spMk id="12" creationId="{38ADDD44-D6E9-B6AD-B6CF-AF4B513B8579}"/>
          </ac:spMkLst>
        </pc:spChg>
        <pc:spChg chg="mod">
          <ac:chgData name="tamer elhossieny" userId="7b511829300b8db5" providerId="LiveId" clId="{7812CB96-BAC4-4789-8728-A806BB372119}" dt="2025-11-16T13:19:52.370" v="242" actId="1076"/>
          <ac:spMkLst>
            <pc:docMk/>
            <pc:sldMk cId="474821385" sldId="2147471858"/>
            <ac:spMk id="22" creationId="{162B3703-7D6E-1990-AF13-6A483E48274E}"/>
          </ac:spMkLst>
        </pc:spChg>
      </pc:sldChg>
      <pc:sldChg chg="modSp mod">
        <pc:chgData name="tamer elhossieny" userId="7b511829300b8db5" providerId="LiveId" clId="{7812CB96-BAC4-4789-8728-A806BB372119}" dt="2025-11-16T13:20:44.645" v="254" actId="20577"/>
        <pc:sldMkLst>
          <pc:docMk/>
          <pc:sldMk cId="351396280" sldId="2147471859"/>
        </pc:sldMkLst>
        <pc:spChg chg="mod">
          <ac:chgData name="tamer elhossieny" userId="7b511829300b8db5" providerId="LiveId" clId="{7812CB96-BAC4-4789-8728-A806BB372119}" dt="2025-11-16T13:20:44.645" v="254" actId="20577"/>
          <ac:spMkLst>
            <pc:docMk/>
            <pc:sldMk cId="351396280" sldId="2147471859"/>
            <ac:spMk id="2" creationId="{D0E6AB04-2281-2E6F-A9F9-4A5F4EFAE710}"/>
          </ac:spMkLst>
        </pc:spChg>
        <pc:spChg chg="mod">
          <ac:chgData name="tamer elhossieny" userId="7b511829300b8db5" providerId="LiveId" clId="{7812CB96-BAC4-4789-8728-A806BB372119}" dt="2025-11-16T12:56:34.958" v="195" actId="113"/>
          <ac:spMkLst>
            <pc:docMk/>
            <pc:sldMk cId="351396280" sldId="2147471859"/>
            <ac:spMk id="5" creationId="{4F9B3E66-0C4A-A8F9-A611-77E07E4351B2}"/>
          </ac:spMkLst>
        </pc:spChg>
        <pc:spChg chg="mod">
          <ac:chgData name="tamer elhossieny" userId="7b511829300b8db5" providerId="LiveId" clId="{7812CB96-BAC4-4789-8728-A806BB372119}" dt="2025-11-16T13:20:15.163" v="246" actId="404"/>
          <ac:spMkLst>
            <pc:docMk/>
            <pc:sldMk cId="351396280" sldId="2147471859"/>
            <ac:spMk id="10" creationId="{654F3AB7-29EB-E64C-1231-042B71D9A64F}"/>
          </ac:spMkLst>
        </pc:spChg>
        <pc:spChg chg="mod">
          <ac:chgData name="tamer elhossieny" userId="7b511829300b8db5" providerId="LiveId" clId="{7812CB96-BAC4-4789-8728-A806BB372119}" dt="2025-11-16T13:20:10.976" v="245" actId="404"/>
          <ac:spMkLst>
            <pc:docMk/>
            <pc:sldMk cId="351396280" sldId="2147471859"/>
            <ac:spMk id="11" creationId="{9F2426D8-D933-A9C3-B95D-944043AB5CDB}"/>
          </ac:spMkLst>
        </pc:spChg>
        <pc:spChg chg="mod">
          <ac:chgData name="tamer elhossieny" userId="7b511829300b8db5" providerId="LiveId" clId="{7812CB96-BAC4-4789-8728-A806BB372119}" dt="2025-11-16T12:56:54.065" v="197" actId="113"/>
          <ac:spMkLst>
            <pc:docMk/>
            <pc:sldMk cId="351396280" sldId="2147471859"/>
            <ac:spMk id="13" creationId="{18C737BA-48DB-8AAE-4D89-D0D8F0DDDB61}"/>
          </ac:spMkLst>
        </pc:spChg>
        <pc:spChg chg="mod">
          <ac:chgData name="tamer elhossieny" userId="7b511829300b8db5" providerId="LiveId" clId="{7812CB96-BAC4-4789-8728-A806BB372119}" dt="2025-11-16T08:56:53.165" v="114" actId="108"/>
          <ac:spMkLst>
            <pc:docMk/>
            <pc:sldMk cId="351396280" sldId="2147471859"/>
            <ac:spMk id="14" creationId="{760C06A4-7B57-6261-E6C3-ED8EE092BA42}"/>
          </ac:spMkLst>
        </pc:spChg>
        <pc:spChg chg="mod">
          <ac:chgData name="tamer elhossieny" userId="7b511829300b8db5" providerId="LiveId" clId="{7812CB96-BAC4-4789-8728-A806BB372119}" dt="2025-11-16T08:56:45.979" v="112" actId="108"/>
          <ac:spMkLst>
            <pc:docMk/>
            <pc:sldMk cId="351396280" sldId="2147471859"/>
            <ac:spMk id="15" creationId="{BE65E733-33F8-E298-A39B-4E77BF63C1BA}"/>
          </ac:spMkLst>
        </pc:spChg>
        <pc:spChg chg="mod">
          <ac:chgData name="tamer elhossieny" userId="7b511829300b8db5" providerId="LiveId" clId="{7812CB96-BAC4-4789-8728-A806BB372119}" dt="2025-11-16T08:56:41.160" v="111" actId="113"/>
          <ac:spMkLst>
            <pc:docMk/>
            <pc:sldMk cId="351396280" sldId="2147471859"/>
            <ac:spMk id="16" creationId="{A0CFB0CC-F3EE-29B6-2418-3A07FC26AF63}"/>
          </ac:spMkLst>
        </pc:spChg>
      </pc:sldChg>
      <pc:sldChg chg="modSp del mod">
        <pc:chgData name="tamer elhossieny" userId="7b511829300b8db5" providerId="LiveId" clId="{7812CB96-BAC4-4789-8728-A806BB372119}" dt="2025-11-16T08:53:57.309" v="105" actId="47"/>
        <pc:sldMkLst>
          <pc:docMk/>
          <pc:sldMk cId="1070400214" sldId="2147471860"/>
        </pc:sldMkLst>
        <pc:spChg chg="mod">
          <ac:chgData name="tamer elhossieny" userId="7b511829300b8db5" providerId="LiveId" clId="{7812CB96-BAC4-4789-8728-A806BB372119}" dt="2025-11-16T08:20:15.630" v="34" actId="404"/>
          <ac:spMkLst>
            <pc:docMk/>
            <pc:sldMk cId="1070400214" sldId="2147471860"/>
            <ac:spMk id="8" creationId="{02355DC6-069E-DB7D-ADA2-979608DA31AE}"/>
          </ac:spMkLst>
        </pc:spChg>
        <pc:spChg chg="mod">
          <ac:chgData name="tamer elhossieny" userId="7b511829300b8db5" providerId="LiveId" clId="{7812CB96-BAC4-4789-8728-A806BB372119}" dt="2025-11-16T08:20:23.400" v="35" actId="1076"/>
          <ac:spMkLst>
            <pc:docMk/>
            <pc:sldMk cId="1070400214" sldId="2147471860"/>
            <ac:spMk id="16" creationId="{4B600C31-BF2C-8154-CDC4-3C6B982F5DA6}"/>
          </ac:spMkLst>
        </pc:spChg>
        <pc:spChg chg="mod">
          <ac:chgData name="tamer elhossieny" userId="7b511829300b8db5" providerId="LiveId" clId="{7812CB96-BAC4-4789-8728-A806BB372119}" dt="2025-11-16T08:53:03.275" v="104" actId="20577"/>
          <ac:spMkLst>
            <pc:docMk/>
            <pc:sldMk cId="1070400214" sldId="2147471860"/>
            <ac:spMk id="23" creationId="{1F16343D-537A-3570-BEAC-2627E1F6A308}"/>
          </ac:spMkLst>
        </pc:spChg>
        <pc:spChg chg="mod">
          <ac:chgData name="tamer elhossieny" userId="7b511829300b8db5" providerId="LiveId" clId="{7812CB96-BAC4-4789-8728-A806BB372119}" dt="2025-11-16T08:19:44.049" v="22" actId="1076"/>
          <ac:spMkLst>
            <pc:docMk/>
            <pc:sldMk cId="1070400214" sldId="2147471860"/>
            <ac:spMk id="24" creationId="{469C33C1-782E-F588-E592-D0AAA7E15D5D}"/>
          </ac:spMkLst>
        </pc:spChg>
        <pc:grpChg chg="mod">
          <ac:chgData name="tamer elhossieny" userId="7b511829300b8db5" providerId="LiveId" clId="{7812CB96-BAC4-4789-8728-A806BB372119}" dt="2025-11-16T08:20:09.491" v="33" actId="14100"/>
          <ac:grpSpMkLst>
            <pc:docMk/>
            <pc:sldMk cId="1070400214" sldId="2147471860"/>
            <ac:grpSpMk id="5" creationId="{22E58E76-4D39-7287-E972-6C62A148BC84}"/>
          </ac:grpSpMkLst>
        </pc:grpChg>
      </pc:sldChg>
      <pc:sldChg chg="del">
        <pc:chgData name="tamer elhossieny" userId="7b511829300b8db5" providerId="LiveId" clId="{7812CB96-BAC4-4789-8728-A806BB372119}" dt="2025-11-16T08:19:01.482" v="20" actId="47"/>
        <pc:sldMkLst>
          <pc:docMk/>
          <pc:sldMk cId="726639427" sldId="21474718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2269C-7A47-4FCF-93B0-1B0C4AF0086C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ED315-FBC8-4363-AD3B-4B8D9E32F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8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C5C9-164C-46B3-A87E-7660D39D3106}" type="datetime2">
              <a:rPr lang="en-US" smtClean="0"/>
              <a:t>Sunday, November 16, 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84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179A-1E2B-41AB-B400-4F1B4022FAEE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69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81D0F-6595-4F14-8EF3-954CD87C797B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0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FF8A-AAF8-4A12-8A91-9CA0EAF6CBB9}" type="datetime2">
              <a:rPr lang="en-US" smtClean="0"/>
              <a:t>Sunday, November 16, 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95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25C3-021A-4B0B-8F70-0C181FE1CF45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2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D88D-8CEC-4ED9-A53B-5596187D9A16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8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CD382-DFDA-4722-A27A-59C21AD112F2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0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2A30D-1C09-413F-AAB1-38F366000715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5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82B9C-D65E-4F64-95C3-B10F3B00F0D9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65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5FDCC-6AAC-4A08-B9E0-3793AB5E64C3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9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E94D-439C-40F1-900E-BC07940E3988}" type="datetime2">
              <a:rPr lang="en-US" smtClean="0"/>
              <a:t>Sunday, November 16,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1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EA2CF1-0EB2-4673-802D-3371233E4A77}" type="datetime2">
              <a:rPr lang="en-US" smtClean="0"/>
              <a:t>Sunday, November 16, 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677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48.png"/><Relationship Id="rId5" Type="http://schemas.openxmlformats.org/officeDocument/2006/relationships/image" Target="../media/image2.svg"/><Relationship Id="rId10" Type="http://schemas.openxmlformats.org/officeDocument/2006/relationships/image" Target="../media/image47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4.jp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12" Type="http://schemas.microsoft.com/office/2007/relationships/hdphoto" Target="../media/hdphoto1.wdp"/><Relationship Id="rId17" Type="http://schemas.openxmlformats.org/officeDocument/2006/relationships/image" Target="../media/image17.png"/><Relationship Id="rId2" Type="http://schemas.openxmlformats.org/officeDocument/2006/relationships/image" Target="../media/image8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2.sv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4.sv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svg"/><Relationship Id="rId10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12" Type="http://schemas.openxmlformats.org/officeDocument/2006/relationships/image" Target="../media/image2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0.jpeg"/><Relationship Id="rId5" Type="http://schemas.openxmlformats.org/officeDocument/2006/relationships/image" Target="../media/image2.svg"/><Relationship Id="rId10" Type="http://schemas.openxmlformats.org/officeDocument/2006/relationships/image" Target="../media/image19.jpe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3.png"/><Relationship Id="rId5" Type="http://schemas.openxmlformats.org/officeDocument/2006/relationships/image" Target="../media/image2.svg"/><Relationship Id="rId10" Type="http://schemas.openxmlformats.org/officeDocument/2006/relationships/image" Target="../media/image22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12" Type="http://schemas.openxmlformats.org/officeDocument/2006/relationships/image" Target="../media/image2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5.png"/><Relationship Id="rId5" Type="http://schemas.openxmlformats.org/officeDocument/2006/relationships/image" Target="../media/image2.svg"/><Relationship Id="rId10" Type="http://schemas.openxmlformats.org/officeDocument/2006/relationships/image" Target="../media/image24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image" Target="../media/image2.svg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19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openxmlformats.org/officeDocument/2006/relationships/image" Target="../media/image4.sv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8.jfif"/><Relationship Id="rId18" Type="http://schemas.openxmlformats.org/officeDocument/2006/relationships/image" Target="../media/image43.jpg"/><Relationship Id="rId3" Type="http://schemas.openxmlformats.org/officeDocument/2006/relationships/image" Target="../media/image9.svg"/><Relationship Id="rId21" Type="http://schemas.openxmlformats.org/officeDocument/2006/relationships/image" Target="../media/image46.png"/><Relationship Id="rId7" Type="http://schemas.openxmlformats.org/officeDocument/2006/relationships/image" Target="../media/image11.svg"/><Relationship Id="rId12" Type="http://schemas.openxmlformats.org/officeDocument/2006/relationships/image" Target="../media/image37.jfif"/><Relationship Id="rId17" Type="http://schemas.openxmlformats.org/officeDocument/2006/relationships/image" Target="../media/image42.png"/><Relationship Id="rId2" Type="http://schemas.openxmlformats.org/officeDocument/2006/relationships/image" Target="../media/image8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hyperlink" Target="https://svgsilh.com/ar/image/651818.html" TargetMode="External"/><Relationship Id="rId5" Type="http://schemas.openxmlformats.org/officeDocument/2006/relationships/image" Target="../media/image2.sv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19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.svg"/><Relationship Id="rId1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7E9901-1341-605E-20AE-4B965B443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5031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F83B6D6-B669-D30F-663A-9041AAE8DAB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2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03E6915-EF97-FFAD-EB4A-D6E6EE9707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8722" y="956383"/>
            <a:ext cx="2234555" cy="30708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17144F-B6A4-2823-C992-3F68808AAEB4}"/>
              </a:ext>
            </a:extLst>
          </p:cNvPr>
          <p:cNvSpPr txBox="1"/>
          <p:nvPr/>
        </p:nvSpPr>
        <p:spPr>
          <a:xfrm>
            <a:off x="634729" y="5436925"/>
            <a:ext cx="7752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Tamer El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Hossieny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- EDA Vice Chairman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B602C0-115E-34CC-8BC5-0AA29A200E80}"/>
              </a:ext>
            </a:extLst>
          </p:cNvPr>
          <p:cNvSpPr txBox="1"/>
          <p:nvPr/>
        </p:nvSpPr>
        <p:spPr>
          <a:xfrm>
            <a:off x="619830" y="6055404"/>
            <a:ext cx="77520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17</a:t>
            </a:r>
            <a:r>
              <a:rPr lang="en-US" sz="2000" b="1" baseline="30000" dirty="0">
                <a:solidFill>
                  <a:schemeClr val="bg1"/>
                </a:solidFill>
              </a:rPr>
              <a:t>th</a:t>
            </a:r>
            <a:r>
              <a:rPr lang="en-US" sz="2000" b="1" dirty="0">
                <a:solidFill>
                  <a:schemeClr val="bg1"/>
                </a:solidFill>
              </a:rPr>
              <a:t> November 2025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8851A-1D6C-48CC-F502-79A1503C85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4096" y="4990185"/>
            <a:ext cx="2165245" cy="18678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3D06DB-EBC7-8771-FFAA-881D509429EA}"/>
              </a:ext>
            </a:extLst>
          </p:cNvPr>
          <p:cNvSpPr txBox="1"/>
          <p:nvPr/>
        </p:nvSpPr>
        <p:spPr>
          <a:xfrm>
            <a:off x="3012522" y="4064393"/>
            <a:ext cx="668456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3200" b="1" i="1" dirty="0">
                <a:solidFill>
                  <a:schemeClr val="bg1"/>
                </a:solidFill>
              </a:rPr>
              <a:t>Egypt’s strategies and experiences in strengthening localization </a:t>
            </a:r>
          </a:p>
        </p:txBody>
      </p:sp>
    </p:spTree>
    <p:extLst>
      <p:ext uri="{BB962C8B-B14F-4D97-AF65-F5344CB8AC3E}">
        <p14:creationId xmlns:p14="http://schemas.microsoft.com/office/powerpoint/2010/main" val="2828303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65225-4539-7DEB-EAA9-58504CB18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8D33A6D3-2B7A-A86B-06F9-ED7BA0B8A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BE8CD7D6-612A-602D-6AFA-FE049E5C6F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1BFD3147-8A8C-018E-190E-33B68A732F09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A9FC6AD-DB35-FF2C-9670-9D2BAB97B6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DE09D7C-A747-D16A-7A3E-E411F7A8B50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5" name="Google Shape;9405;p80">
            <a:extLst>
              <a:ext uri="{FF2B5EF4-FFF2-40B4-BE49-F238E27FC236}">
                <a16:creationId xmlns:a16="http://schemas.microsoft.com/office/drawing/2014/main" id="{4897AC2C-DC3D-4524-D27F-8BFB4A52DA46}"/>
              </a:ext>
            </a:extLst>
          </p:cNvPr>
          <p:cNvGrpSpPr/>
          <p:nvPr/>
        </p:nvGrpSpPr>
        <p:grpSpPr>
          <a:xfrm>
            <a:off x="755274" y="18402"/>
            <a:ext cx="9277429" cy="1033214"/>
            <a:chOff x="4411970" y="3131459"/>
            <a:chExt cx="710520" cy="117397"/>
          </a:xfrm>
        </p:grpSpPr>
        <p:sp>
          <p:nvSpPr>
            <p:cNvPr id="6" name="Google Shape;9406;p80">
              <a:extLst>
                <a:ext uri="{FF2B5EF4-FFF2-40B4-BE49-F238E27FC236}">
                  <a16:creationId xmlns:a16="http://schemas.microsoft.com/office/drawing/2014/main" id="{2E5260DB-73EC-5C08-C52E-E623DE5A53F1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ar-EG" sz="2400" b="1" dirty="0">
                  <a:solidFill>
                    <a:schemeClr val="bg1"/>
                  </a:solidFill>
                </a:rPr>
                <a:t>              </a:t>
              </a:r>
              <a:r>
                <a:rPr lang="en-US" sz="2400" b="1" dirty="0">
                  <a:solidFill>
                    <a:schemeClr val="bg1"/>
                  </a:solidFill>
                </a:rPr>
                <a:t>Export Indicators to the Group of Eight Islamic Countries</a:t>
              </a:r>
              <a:r>
                <a:rPr lang="ar-EG" sz="2400" b="1" dirty="0">
                  <a:solidFill>
                    <a:schemeClr val="bg1"/>
                  </a:solidFill>
                </a:rPr>
                <a:t> 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Google Shape;9407;p80">
              <a:extLst>
                <a:ext uri="{FF2B5EF4-FFF2-40B4-BE49-F238E27FC236}">
                  <a16:creationId xmlns:a16="http://schemas.microsoft.com/office/drawing/2014/main" id="{14B27EF0-B6F4-77E8-E953-CF8CCBC13FA1}"/>
                </a:ext>
              </a:extLst>
            </p:cNvPr>
            <p:cNvSpPr/>
            <p:nvPr/>
          </p:nvSpPr>
          <p:spPr>
            <a:xfrm>
              <a:off x="4411970" y="3131459"/>
              <a:ext cx="119720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41DD12-DB57-3F04-F594-DD5B448C79CE}"/>
              </a:ext>
            </a:extLst>
          </p:cNvPr>
          <p:cNvSpPr txBox="1"/>
          <p:nvPr/>
        </p:nvSpPr>
        <p:spPr>
          <a:xfrm>
            <a:off x="864523" y="598660"/>
            <a:ext cx="10025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br>
              <a:rPr lang="en-US" dirty="0"/>
            </a:br>
            <a:endParaRPr lang="en-US" dirty="0"/>
          </a:p>
          <a:p>
            <a:pPr>
              <a:buNone/>
            </a:pPr>
            <a:r>
              <a:rPr lang="en-US" b="1" dirty="0"/>
              <a:t>Pharmaceutical products accounted for the largest share of Egypt’s pharmaceutical and medical supplies exports to Pakistan, Malaysia, Azerbaijan, and Nigeria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B50361E-51CD-7D6F-3423-92A1B7FB2762}"/>
              </a:ext>
            </a:extLst>
          </p:cNvPr>
          <p:cNvGrpSpPr/>
          <p:nvPr/>
        </p:nvGrpSpPr>
        <p:grpSpPr>
          <a:xfrm>
            <a:off x="959704" y="2355650"/>
            <a:ext cx="9463482" cy="4059191"/>
            <a:chOff x="1288473" y="2272436"/>
            <a:chExt cx="8886305" cy="376260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71A68A3-A01C-752C-FF9C-CFAB83A60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473" y="2272436"/>
              <a:ext cx="8886305" cy="3762604"/>
            </a:xfrm>
            <a:prstGeom prst="rect">
              <a:avLst/>
            </a:prstGeom>
            <a:noFill/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54F2779-E9A5-FE6F-2047-F0FAFDC0E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18487" y="2379247"/>
              <a:ext cx="6866788" cy="544466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1426651-0619-1C91-F2A9-11BEF54D8465}"/>
              </a:ext>
            </a:extLst>
          </p:cNvPr>
          <p:cNvSpPr txBox="1"/>
          <p:nvPr/>
        </p:nvSpPr>
        <p:spPr>
          <a:xfrm>
            <a:off x="614089" y="2470880"/>
            <a:ext cx="20719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1800" dirty="0">
                <a:solidFill>
                  <a:srgbClr val="1C2742"/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Million USD  </a:t>
            </a:r>
            <a:endParaRPr lang="en-US" sz="1800" dirty="0">
              <a:solidFill>
                <a:srgbClr val="1C2742"/>
              </a:solidFill>
              <a:latin typeface="Expo Arabic Medium" panose="00000600000000000000" pitchFamily="2" charset="-78"/>
              <a:ea typeface="GE Jarida Heavy" panose="020A0503020102020204" pitchFamily="18" charset="-78"/>
              <a:cs typeface="Expo Arabic Medium" panose="000006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409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C62E8C-EB44-318F-981F-3B1787097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B94509B-9C95-562C-084D-62FC4E055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3187E9E-7CED-3278-E2CF-878CF89CE7F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2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6A5DA5C-94E1-02BB-E57B-40289DD6A6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8722" y="949664"/>
            <a:ext cx="2234555" cy="30708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0F1DBD-BC1C-E7E5-5360-8E73BB533AE7}"/>
              </a:ext>
            </a:extLst>
          </p:cNvPr>
          <p:cNvSpPr txBox="1"/>
          <p:nvPr/>
        </p:nvSpPr>
        <p:spPr>
          <a:xfrm>
            <a:off x="3092244" y="4379822"/>
            <a:ext cx="6007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Helvetica Neue LT" panose="020B0604020202020204" pitchFamily="34" charset="0"/>
                <a:ea typeface="Helvetica Neue LT" panose="020B0604020202020204" pitchFamily="34" charset="0"/>
                <a:cs typeface="Helvetica Neue LT" panose="020B0604020202020204" pitchFamily="34" charset="0"/>
              </a:rPr>
              <a:t>THANK YOU</a:t>
            </a:r>
            <a:endParaRPr lang="en-GB" sz="7200" b="1" dirty="0">
              <a:solidFill>
                <a:schemeClr val="bg1"/>
              </a:solidFill>
              <a:latin typeface="Helvetica Neue LT" panose="020B0604020202020204" pitchFamily="34" charset="0"/>
              <a:ea typeface="Helvetica Neue LT" panose="020B0604020202020204" pitchFamily="34" charset="0"/>
              <a:cs typeface="Helvetica Neue LT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626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C1983-2A30-EC70-89F5-8A96B60A9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5140D352-E598-65CC-633C-49930EAB1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B68C8E9B-D344-CE19-08F9-723165D9D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2775DC36-30E5-7A84-83EE-CB4CA4B02112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3BC5F18-713D-0CE6-AE12-C50838933E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3F09B71-98B4-4AD3-5A76-82866BF20D0F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88E6CB03-DED1-FE2A-BB4C-712E6BB96A3C}"/>
              </a:ext>
            </a:extLst>
          </p:cNvPr>
          <p:cNvGrpSpPr/>
          <p:nvPr/>
        </p:nvGrpSpPr>
        <p:grpSpPr>
          <a:xfrm>
            <a:off x="755273" y="0"/>
            <a:ext cx="9053745" cy="935736"/>
            <a:chOff x="4411970" y="3131459"/>
            <a:chExt cx="710520" cy="117398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6E194D59-557E-8019-2483-FFE80F8F4FCC}"/>
                </a:ext>
              </a:extLst>
            </p:cNvPr>
            <p:cNvSpPr/>
            <p:nvPr/>
          </p:nvSpPr>
          <p:spPr>
            <a:xfrm>
              <a:off x="4411970" y="3131460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6187B740-DC9E-29C2-F922-91184FFF4A6E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9327830-DDBE-8BAE-4DE0-56F9FF7434F6}"/>
              </a:ext>
            </a:extLst>
          </p:cNvPr>
          <p:cNvGrpSpPr/>
          <p:nvPr/>
        </p:nvGrpSpPr>
        <p:grpSpPr>
          <a:xfrm>
            <a:off x="837790" y="1408409"/>
            <a:ext cx="11006663" cy="4500779"/>
            <a:chOff x="248832" y="1212999"/>
            <a:chExt cx="12044538" cy="515379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AB2C5F-01AA-A98F-EEDF-50E8D81CF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1667" y="1213124"/>
              <a:ext cx="9101841" cy="511978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5DFD8-96D4-A30D-0608-DD4C1F24F436}"/>
                </a:ext>
              </a:extLst>
            </p:cNvPr>
            <p:cNvGrpSpPr/>
            <p:nvPr/>
          </p:nvGrpSpPr>
          <p:grpSpPr>
            <a:xfrm>
              <a:off x="248832" y="2669956"/>
              <a:ext cx="5835395" cy="2304721"/>
              <a:chOff x="260604" y="1960262"/>
              <a:chExt cx="5835395" cy="3810131"/>
            </a:xfrm>
          </p:grpSpPr>
          <p:sp>
            <p:nvSpPr>
              <p:cNvPr id="26" name="object 3">
                <a:extLst>
                  <a:ext uri="{FF2B5EF4-FFF2-40B4-BE49-F238E27FC236}">
                    <a16:creationId xmlns:a16="http://schemas.microsoft.com/office/drawing/2014/main" id="{A65AF98E-5579-ECC9-6035-029C8BF52DC7}"/>
                  </a:ext>
                </a:extLst>
              </p:cNvPr>
              <p:cNvSpPr/>
              <p:nvPr/>
            </p:nvSpPr>
            <p:spPr>
              <a:xfrm>
                <a:off x="268295" y="1968788"/>
                <a:ext cx="3901369" cy="859125"/>
              </a:xfrm>
              <a:custGeom>
                <a:avLst/>
                <a:gdLst/>
                <a:ahLst/>
                <a:cxnLst/>
                <a:rect l="l" t="t" r="r" b="b"/>
                <a:pathLst>
                  <a:path w="3909060" h="1108075">
                    <a:moveTo>
                      <a:pt x="205803" y="0"/>
                    </a:moveTo>
                    <a:lnTo>
                      <a:pt x="3052317" y="0"/>
                    </a:lnTo>
                    <a:lnTo>
                      <a:pt x="3703256" y="0"/>
                    </a:lnTo>
                    <a:lnTo>
                      <a:pt x="3909060" y="0"/>
                    </a:lnTo>
                    <a:lnTo>
                      <a:pt x="3909060" y="184658"/>
                    </a:lnTo>
                    <a:lnTo>
                      <a:pt x="3909060" y="546392"/>
                    </a:lnTo>
                    <a:lnTo>
                      <a:pt x="3909060" y="923290"/>
                    </a:lnTo>
                    <a:lnTo>
                      <a:pt x="3903624" y="965629"/>
                    </a:lnTo>
                    <a:lnTo>
                      <a:pt x="3888142" y="1004496"/>
                    </a:lnTo>
                    <a:lnTo>
                      <a:pt x="3863848" y="1038782"/>
                    </a:lnTo>
                    <a:lnTo>
                      <a:pt x="3831977" y="1067379"/>
                    </a:lnTo>
                    <a:lnTo>
                      <a:pt x="3793764" y="1089178"/>
                    </a:lnTo>
                    <a:lnTo>
                      <a:pt x="3750446" y="1103070"/>
                    </a:lnTo>
                    <a:lnTo>
                      <a:pt x="3703256" y="1107948"/>
                    </a:lnTo>
                    <a:lnTo>
                      <a:pt x="205803" y="1107948"/>
                    </a:lnTo>
                    <a:lnTo>
                      <a:pt x="158613" y="1103070"/>
                    </a:lnTo>
                    <a:lnTo>
                      <a:pt x="115295" y="1089178"/>
                    </a:lnTo>
                    <a:lnTo>
                      <a:pt x="77082" y="1067379"/>
                    </a:lnTo>
                    <a:lnTo>
                      <a:pt x="45211" y="1038782"/>
                    </a:lnTo>
                    <a:lnTo>
                      <a:pt x="20917" y="1004496"/>
                    </a:lnTo>
                    <a:lnTo>
                      <a:pt x="5435" y="965629"/>
                    </a:lnTo>
                    <a:lnTo>
                      <a:pt x="0" y="923290"/>
                    </a:lnTo>
                    <a:lnTo>
                      <a:pt x="0" y="184658"/>
                    </a:lnTo>
                    <a:lnTo>
                      <a:pt x="5435" y="142318"/>
                    </a:lnTo>
                    <a:lnTo>
                      <a:pt x="20917" y="103451"/>
                    </a:lnTo>
                    <a:lnTo>
                      <a:pt x="45211" y="69165"/>
                    </a:lnTo>
                    <a:lnTo>
                      <a:pt x="77082" y="40568"/>
                    </a:lnTo>
                    <a:lnTo>
                      <a:pt x="115295" y="18769"/>
                    </a:lnTo>
                    <a:lnTo>
                      <a:pt x="158613" y="4877"/>
                    </a:lnTo>
                    <a:lnTo>
                      <a:pt x="20580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solidFill>
                  <a:srgbClr val="3B3838"/>
                </a:solidFill>
                <a:prstDash val="sysDash"/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7" name="object 5">
                <a:extLst>
                  <a:ext uri="{FF2B5EF4-FFF2-40B4-BE49-F238E27FC236}">
                    <a16:creationId xmlns:a16="http://schemas.microsoft.com/office/drawing/2014/main" id="{037DFADB-0CC2-6151-D066-CB51E66642DB}"/>
                  </a:ext>
                </a:extLst>
              </p:cNvPr>
              <p:cNvSpPr/>
              <p:nvPr/>
            </p:nvSpPr>
            <p:spPr>
              <a:xfrm>
                <a:off x="260604" y="3383060"/>
                <a:ext cx="3909060" cy="874468"/>
              </a:xfrm>
              <a:custGeom>
                <a:avLst/>
                <a:gdLst/>
                <a:ahLst/>
                <a:cxnLst/>
                <a:rect l="l" t="t" r="r" b="b"/>
                <a:pathLst>
                  <a:path w="3909060" h="1108075">
                    <a:moveTo>
                      <a:pt x="205803" y="0"/>
                    </a:moveTo>
                    <a:lnTo>
                      <a:pt x="3052317" y="0"/>
                    </a:lnTo>
                    <a:lnTo>
                      <a:pt x="3703256" y="0"/>
                    </a:lnTo>
                    <a:lnTo>
                      <a:pt x="3909060" y="0"/>
                    </a:lnTo>
                    <a:lnTo>
                      <a:pt x="3909060" y="184658"/>
                    </a:lnTo>
                    <a:lnTo>
                      <a:pt x="3909060" y="546392"/>
                    </a:lnTo>
                    <a:lnTo>
                      <a:pt x="3909060" y="923290"/>
                    </a:lnTo>
                    <a:lnTo>
                      <a:pt x="3903624" y="965629"/>
                    </a:lnTo>
                    <a:lnTo>
                      <a:pt x="3888142" y="1004496"/>
                    </a:lnTo>
                    <a:lnTo>
                      <a:pt x="3863848" y="1038782"/>
                    </a:lnTo>
                    <a:lnTo>
                      <a:pt x="3831977" y="1067379"/>
                    </a:lnTo>
                    <a:lnTo>
                      <a:pt x="3793764" y="1089178"/>
                    </a:lnTo>
                    <a:lnTo>
                      <a:pt x="3750446" y="1103070"/>
                    </a:lnTo>
                    <a:lnTo>
                      <a:pt x="3703256" y="1107948"/>
                    </a:lnTo>
                    <a:lnTo>
                      <a:pt x="205803" y="1107948"/>
                    </a:lnTo>
                    <a:lnTo>
                      <a:pt x="158613" y="1103070"/>
                    </a:lnTo>
                    <a:lnTo>
                      <a:pt x="115295" y="1089178"/>
                    </a:lnTo>
                    <a:lnTo>
                      <a:pt x="77082" y="1067379"/>
                    </a:lnTo>
                    <a:lnTo>
                      <a:pt x="45211" y="1038782"/>
                    </a:lnTo>
                    <a:lnTo>
                      <a:pt x="20917" y="1004496"/>
                    </a:lnTo>
                    <a:lnTo>
                      <a:pt x="5435" y="965629"/>
                    </a:lnTo>
                    <a:lnTo>
                      <a:pt x="0" y="923290"/>
                    </a:lnTo>
                    <a:lnTo>
                      <a:pt x="0" y="184658"/>
                    </a:lnTo>
                    <a:lnTo>
                      <a:pt x="5435" y="142318"/>
                    </a:lnTo>
                    <a:lnTo>
                      <a:pt x="20917" y="103451"/>
                    </a:lnTo>
                    <a:lnTo>
                      <a:pt x="45211" y="69165"/>
                    </a:lnTo>
                    <a:lnTo>
                      <a:pt x="77082" y="40568"/>
                    </a:lnTo>
                    <a:lnTo>
                      <a:pt x="115295" y="18769"/>
                    </a:lnTo>
                    <a:lnTo>
                      <a:pt x="158613" y="4877"/>
                    </a:lnTo>
                    <a:lnTo>
                      <a:pt x="20580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solidFill>
                  <a:srgbClr val="3B3838"/>
                </a:solidFill>
                <a:prstDash val="sysDash"/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8" name="object 2">
                <a:extLst>
                  <a:ext uri="{FF2B5EF4-FFF2-40B4-BE49-F238E27FC236}">
                    <a16:creationId xmlns:a16="http://schemas.microsoft.com/office/drawing/2014/main" id="{4C7717C4-9A36-9C22-E59B-677F43FF23C0}"/>
                  </a:ext>
                </a:extLst>
              </p:cNvPr>
              <p:cNvSpPr txBox="1"/>
              <p:nvPr/>
            </p:nvSpPr>
            <p:spPr>
              <a:xfrm>
                <a:off x="715323" y="1960262"/>
                <a:ext cx="3132647" cy="8387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sz="2800" b="1" spc="-5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CAPA</a:t>
                </a:r>
                <a:endParaRPr lang="en-GB" sz="2800" b="1" spc="-55" dirty="0">
                  <a:solidFill>
                    <a:srgbClr val="002060"/>
                  </a:solidFill>
                  <a:latin typeface="Cambria" panose="02040503050406030204" pitchFamily="18" charset="0"/>
                  <a:cs typeface="Carlito"/>
                </a:endParaRPr>
              </a:p>
            </p:txBody>
          </p:sp>
          <p:sp>
            <p:nvSpPr>
              <p:cNvPr id="29" name="object 4">
                <a:extLst>
                  <a:ext uri="{FF2B5EF4-FFF2-40B4-BE49-F238E27FC236}">
                    <a16:creationId xmlns:a16="http://schemas.microsoft.com/office/drawing/2014/main" id="{AEB3F7B3-5A36-A90F-6C09-3DDA1EA214B9}"/>
                  </a:ext>
                </a:extLst>
              </p:cNvPr>
              <p:cNvSpPr txBox="1"/>
              <p:nvPr/>
            </p:nvSpPr>
            <p:spPr>
              <a:xfrm>
                <a:off x="408265" y="3411265"/>
                <a:ext cx="3439706" cy="8387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sz="2800" b="1" spc="-1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NODCAR</a:t>
                </a:r>
                <a:endParaRPr sz="2800" dirty="0">
                  <a:solidFill>
                    <a:srgbClr val="002060"/>
                  </a:solidFill>
                  <a:latin typeface="Cambria" panose="02040503050406030204" pitchFamily="18" charset="0"/>
                  <a:cs typeface="Carlito"/>
                </a:endParaRPr>
              </a:p>
            </p:txBody>
          </p:sp>
          <p:sp>
            <p:nvSpPr>
              <p:cNvPr id="30" name="object 5">
                <a:extLst>
                  <a:ext uri="{FF2B5EF4-FFF2-40B4-BE49-F238E27FC236}">
                    <a16:creationId xmlns:a16="http://schemas.microsoft.com/office/drawing/2014/main" id="{F2062FFD-A633-0E73-DE06-86A31BB724AC}"/>
                  </a:ext>
                </a:extLst>
              </p:cNvPr>
              <p:cNvSpPr/>
              <p:nvPr/>
            </p:nvSpPr>
            <p:spPr>
              <a:xfrm>
                <a:off x="260604" y="4829752"/>
                <a:ext cx="3909060" cy="940641"/>
              </a:xfrm>
              <a:custGeom>
                <a:avLst/>
                <a:gdLst/>
                <a:ahLst/>
                <a:cxnLst/>
                <a:rect l="l" t="t" r="r" b="b"/>
                <a:pathLst>
                  <a:path w="3909060" h="1108075">
                    <a:moveTo>
                      <a:pt x="205803" y="0"/>
                    </a:moveTo>
                    <a:lnTo>
                      <a:pt x="3052317" y="0"/>
                    </a:lnTo>
                    <a:lnTo>
                      <a:pt x="3703256" y="0"/>
                    </a:lnTo>
                    <a:lnTo>
                      <a:pt x="3909060" y="0"/>
                    </a:lnTo>
                    <a:lnTo>
                      <a:pt x="3909060" y="184658"/>
                    </a:lnTo>
                    <a:lnTo>
                      <a:pt x="3909060" y="546392"/>
                    </a:lnTo>
                    <a:lnTo>
                      <a:pt x="3909060" y="923290"/>
                    </a:lnTo>
                    <a:lnTo>
                      <a:pt x="3903624" y="965629"/>
                    </a:lnTo>
                    <a:lnTo>
                      <a:pt x="3888142" y="1004496"/>
                    </a:lnTo>
                    <a:lnTo>
                      <a:pt x="3863848" y="1038782"/>
                    </a:lnTo>
                    <a:lnTo>
                      <a:pt x="3831977" y="1067379"/>
                    </a:lnTo>
                    <a:lnTo>
                      <a:pt x="3793764" y="1089178"/>
                    </a:lnTo>
                    <a:lnTo>
                      <a:pt x="3750446" y="1103070"/>
                    </a:lnTo>
                    <a:lnTo>
                      <a:pt x="3703256" y="1107948"/>
                    </a:lnTo>
                    <a:lnTo>
                      <a:pt x="205803" y="1107948"/>
                    </a:lnTo>
                    <a:lnTo>
                      <a:pt x="158613" y="1103070"/>
                    </a:lnTo>
                    <a:lnTo>
                      <a:pt x="115295" y="1089178"/>
                    </a:lnTo>
                    <a:lnTo>
                      <a:pt x="77082" y="1067379"/>
                    </a:lnTo>
                    <a:lnTo>
                      <a:pt x="45211" y="1038782"/>
                    </a:lnTo>
                    <a:lnTo>
                      <a:pt x="20917" y="1004496"/>
                    </a:lnTo>
                    <a:lnTo>
                      <a:pt x="5435" y="965629"/>
                    </a:lnTo>
                    <a:lnTo>
                      <a:pt x="0" y="923290"/>
                    </a:lnTo>
                    <a:lnTo>
                      <a:pt x="0" y="184658"/>
                    </a:lnTo>
                    <a:lnTo>
                      <a:pt x="5435" y="142318"/>
                    </a:lnTo>
                    <a:lnTo>
                      <a:pt x="20917" y="103451"/>
                    </a:lnTo>
                    <a:lnTo>
                      <a:pt x="45211" y="69165"/>
                    </a:lnTo>
                    <a:lnTo>
                      <a:pt x="77082" y="40568"/>
                    </a:lnTo>
                    <a:lnTo>
                      <a:pt x="115295" y="18769"/>
                    </a:lnTo>
                    <a:lnTo>
                      <a:pt x="158613" y="4877"/>
                    </a:lnTo>
                    <a:lnTo>
                      <a:pt x="20580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solidFill>
                  <a:srgbClr val="3B3838"/>
                </a:solidFill>
                <a:prstDash val="sysDash"/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srgbClr val="CED3D3"/>
                  </a:solidFill>
                </a:endParaRPr>
              </a:p>
            </p:txBody>
          </p:sp>
          <p:sp>
            <p:nvSpPr>
              <p:cNvPr id="31" name="object 6">
                <a:extLst>
                  <a:ext uri="{FF2B5EF4-FFF2-40B4-BE49-F238E27FC236}">
                    <a16:creationId xmlns:a16="http://schemas.microsoft.com/office/drawing/2014/main" id="{9CBB2040-A17A-0EE6-C81B-6FBEDE5521DB}"/>
                  </a:ext>
                </a:extLst>
              </p:cNvPr>
              <p:cNvSpPr txBox="1"/>
              <p:nvPr/>
            </p:nvSpPr>
            <p:spPr>
              <a:xfrm>
                <a:off x="340019" y="4806440"/>
                <a:ext cx="3686710" cy="94064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sz="2800" b="1" spc="-1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NORCB</a:t>
                </a:r>
                <a:endParaRPr sz="2800" dirty="0">
                  <a:solidFill>
                    <a:srgbClr val="002060"/>
                  </a:solidFill>
                  <a:latin typeface="Cambria" panose="02040503050406030204" pitchFamily="18" charset="0"/>
                  <a:cs typeface="Carlito"/>
                </a:endParaRPr>
              </a:p>
              <a:p>
                <a:pPr algn="ctr">
                  <a:lnSpc>
                    <a:spcPct val="100000"/>
                  </a:lnSpc>
                  <a:spcBef>
                    <a:spcPts val="1025"/>
                  </a:spcBef>
                </a:pPr>
                <a:r>
                  <a:rPr sz="120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National </a:t>
                </a:r>
                <a:r>
                  <a:rPr lang="en-US" sz="1200" spc="-1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O</a:t>
                </a:r>
                <a:r>
                  <a:rPr sz="1200" spc="-1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rganization </a:t>
                </a:r>
                <a:r>
                  <a:rPr sz="1200" spc="-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For </a:t>
                </a:r>
                <a:r>
                  <a:rPr lang="en-US" sz="1200" spc="-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R</a:t>
                </a:r>
                <a:r>
                  <a:rPr sz="1200" spc="-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esearch </a:t>
                </a:r>
                <a:r>
                  <a:rPr sz="120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and </a:t>
                </a:r>
                <a:r>
                  <a:rPr lang="en-US" sz="1200" spc="-1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C</a:t>
                </a:r>
                <a:r>
                  <a:rPr sz="1200" spc="-1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ontrol </a:t>
                </a:r>
                <a:r>
                  <a:rPr sz="120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of</a:t>
                </a:r>
                <a:r>
                  <a:rPr sz="1200" spc="-70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 </a:t>
                </a:r>
                <a:r>
                  <a:rPr sz="1200" spc="-5" dirty="0">
                    <a:solidFill>
                      <a:srgbClr val="002060"/>
                    </a:solidFill>
                    <a:latin typeface="Cambria" panose="02040503050406030204" pitchFamily="18" charset="0"/>
                    <a:cs typeface="Carlito"/>
                  </a:rPr>
                  <a:t>Biologicals</a:t>
                </a:r>
                <a:endParaRPr sz="1200" dirty="0">
                  <a:solidFill>
                    <a:srgbClr val="002060"/>
                  </a:solidFill>
                  <a:latin typeface="Cambria" panose="02040503050406030204" pitchFamily="18" charset="0"/>
                  <a:cs typeface="Carlito"/>
                </a:endParaRPr>
              </a:p>
            </p:txBody>
          </p:sp>
          <p:sp>
            <p:nvSpPr>
              <p:cNvPr id="32" name="object 12">
                <a:extLst>
                  <a:ext uri="{FF2B5EF4-FFF2-40B4-BE49-F238E27FC236}">
                    <a16:creationId xmlns:a16="http://schemas.microsoft.com/office/drawing/2014/main" id="{26909CF3-4784-5AD6-C985-A3D92B9F706A}"/>
                  </a:ext>
                </a:extLst>
              </p:cNvPr>
              <p:cNvSpPr/>
              <p:nvPr/>
            </p:nvSpPr>
            <p:spPr>
              <a:xfrm>
                <a:off x="4169663" y="2541812"/>
                <a:ext cx="1926336" cy="2871203"/>
              </a:xfrm>
              <a:prstGeom prst="rect">
                <a:avLst/>
              </a:prstGeom>
              <a:blipFill>
                <a:blip r:embed="rId11" cstate="print">
                  <a:alphaModFix/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WatercolorSponge/>
                          </a14:imgEffect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solidFill>
                    <a:srgbClr val="304377"/>
                  </a:solidFill>
                </a:endParaRPr>
              </a:p>
            </p:txBody>
          </p:sp>
        </p:grpSp>
        <p:sp>
          <p:nvSpPr>
            <p:cNvPr id="7" name="object 16">
              <a:extLst>
                <a:ext uri="{FF2B5EF4-FFF2-40B4-BE49-F238E27FC236}">
                  <a16:creationId xmlns:a16="http://schemas.microsoft.com/office/drawing/2014/main" id="{908EB826-65C8-D2E8-DD2E-BA8F2599040B}"/>
                </a:ext>
              </a:extLst>
            </p:cNvPr>
            <p:cNvSpPr txBox="1"/>
            <p:nvPr/>
          </p:nvSpPr>
          <p:spPr>
            <a:xfrm>
              <a:off x="1251371" y="1766423"/>
              <a:ext cx="2137757" cy="649062"/>
            </a:xfrm>
            <a:prstGeom prst="rect">
              <a:avLst/>
            </a:prstGeom>
            <a:solidFill>
              <a:srgbClr val="1D243B"/>
            </a:solidFill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n-US" b="1" spc="90" dirty="0">
                  <a:solidFill>
                    <a:schemeClr val="bg1"/>
                  </a:solidFill>
                  <a:latin typeface="Cambria" panose="02040503050406030204" pitchFamily="18" charset="0"/>
                  <a:cs typeface="Arial"/>
                </a:rPr>
                <a:t>Before </a:t>
              </a:r>
              <a:r>
                <a:rPr b="1" spc="90" dirty="0">
                  <a:solidFill>
                    <a:schemeClr val="bg1"/>
                  </a:solidFill>
                  <a:latin typeface="Cambria" panose="02040503050406030204" pitchFamily="18" charset="0"/>
                  <a:cs typeface="Arial"/>
                </a:rPr>
                <a:t>August</a:t>
              </a:r>
              <a:r>
                <a:rPr b="1" spc="-155" dirty="0">
                  <a:solidFill>
                    <a:schemeClr val="bg1"/>
                  </a:solidFill>
                  <a:latin typeface="Cambria" panose="02040503050406030204" pitchFamily="18" charset="0"/>
                  <a:cs typeface="Arial"/>
                </a:rPr>
                <a:t> </a:t>
              </a:r>
              <a:r>
                <a:rPr b="1" spc="95" dirty="0">
                  <a:solidFill>
                    <a:schemeClr val="bg1"/>
                  </a:solidFill>
                  <a:latin typeface="Cambria" panose="02040503050406030204" pitchFamily="18" charset="0"/>
                  <a:cs typeface="Arial"/>
                </a:rPr>
                <a:t>2019</a:t>
              </a:r>
              <a:endParaRPr b="1" dirty="0">
                <a:solidFill>
                  <a:schemeClr val="bg1"/>
                </a:solidFill>
                <a:latin typeface="Cambria" panose="02040503050406030204" pitchFamily="18" charset="0"/>
                <a:cs typeface="Arial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2F0F65-150B-4D2F-897B-08923C0595A9}"/>
                </a:ext>
              </a:extLst>
            </p:cNvPr>
            <p:cNvSpPr txBox="1"/>
            <p:nvPr/>
          </p:nvSpPr>
          <p:spPr>
            <a:xfrm>
              <a:off x="4917430" y="1212999"/>
              <a:ext cx="716651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i="1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An </a:t>
              </a:r>
              <a:r>
                <a:rPr lang="en-US" sz="2400" b="1" i="1" u="sng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Independent</a:t>
              </a:r>
              <a:r>
                <a:rPr lang="en-US" sz="2400" b="1" i="1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 Public Service Authority </a:t>
              </a:r>
              <a:r>
                <a:rPr lang="en-US" sz="2400" i="1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Directly </a:t>
              </a:r>
              <a:r>
                <a:rPr lang="en-US" sz="2400" b="1" i="1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Affiliated to the Egyptian </a:t>
              </a:r>
              <a:r>
                <a:rPr lang="en-US" sz="2400" b="1" i="1" u="sng" dirty="0">
                  <a:solidFill>
                    <a:srgbClr val="FFC000">
                      <a:lumMod val="50000"/>
                    </a:srgbClr>
                  </a:solidFill>
                  <a:latin typeface="Cambria" panose="02040503050406030204" pitchFamily="18" charset="0"/>
                  <a:ea typeface="GE SS Two Bold" panose="020A0503020102020204" pitchFamily="18" charset="-78"/>
                  <a:cs typeface="GE SS Two Bold" panose="020A0503020102020204" pitchFamily="18" charset="-78"/>
                </a:rPr>
                <a:t>Prime Minister</a:t>
              </a:r>
              <a:endParaRPr kumimoji="0" lang="ar-EG" sz="2400" b="1" i="1" u="sng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GE SS Two Bold" panose="020A0503020102020204" pitchFamily="18" charset="-78"/>
                <a:cs typeface="GE SS Two Bold" panose="020A0503020102020204" pitchFamily="18" charset="-7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75EBA60-74A7-99D4-63D3-672A239FCBBB}"/>
                </a:ext>
              </a:extLst>
            </p:cNvPr>
            <p:cNvGrpSpPr/>
            <p:nvPr/>
          </p:nvGrpSpPr>
          <p:grpSpPr>
            <a:xfrm>
              <a:off x="5011193" y="1700662"/>
              <a:ext cx="7282177" cy="4666135"/>
              <a:chOff x="5011193" y="1582678"/>
              <a:chExt cx="7282177" cy="4666135"/>
            </a:xfrm>
          </p:grpSpPr>
          <p:sp>
            <p:nvSpPr>
              <p:cNvPr id="16" name="object 9">
                <a:extLst>
                  <a:ext uri="{FF2B5EF4-FFF2-40B4-BE49-F238E27FC236}">
                    <a16:creationId xmlns:a16="http://schemas.microsoft.com/office/drawing/2014/main" id="{125FC75C-6CF8-BEBD-B54C-7A3AC96F5334}"/>
                  </a:ext>
                </a:extLst>
              </p:cNvPr>
              <p:cNvSpPr/>
              <p:nvPr/>
            </p:nvSpPr>
            <p:spPr>
              <a:xfrm>
                <a:off x="9753753" y="4159394"/>
                <a:ext cx="1070070" cy="1032372"/>
              </a:xfrm>
              <a:prstGeom prst="rect">
                <a:avLst/>
              </a:prstGeom>
              <a:blipFill>
                <a:blip r:embed="rId1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8">
                <a:extLst>
                  <a:ext uri="{FF2B5EF4-FFF2-40B4-BE49-F238E27FC236}">
                    <a16:creationId xmlns:a16="http://schemas.microsoft.com/office/drawing/2014/main" id="{8B55A6F4-CD88-1377-66E4-E332F0619682}"/>
                  </a:ext>
                </a:extLst>
              </p:cNvPr>
              <p:cNvSpPr txBox="1"/>
              <p:nvPr/>
            </p:nvSpPr>
            <p:spPr>
              <a:xfrm>
                <a:off x="9317443" y="3473377"/>
                <a:ext cx="2625725" cy="572593"/>
              </a:xfrm>
              <a:prstGeom prst="rect">
                <a:avLst/>
              </a:prstGeom>
            </p:spPr>
            <p:txBody>
              <a:bodyPr vert="horz" wrap="square" lIns="0" tIns="137795" rIns="0" bIns="0" rtlCol="0">
                <a:spAutoFit/>
              </a:bodyPr>
              <a:lstStyle/>
              <a:p>
                <a:pPr marL="25400">
                  <a:lnSpc>
                    <a:spcPct val="100000"/>
                  </a:lnSpc>
                  <a:spcBef>
                    <a:spcPts val="1085"/>
                  </a:spcBef>
                </a:pPr>
                <a:r>
                  <a:rPr sz="1600" spc="125" dirty="0">
                    <a:solidFill>
                      <a:srgbClr val="9C5C00"/>
                    </a:solidFill>
                    <a:latin typeface="Arial"/>
                    <a:cs typeface="Arial"/>
                  </a:rPr>
                  <a:t>Law</a:t>
                </a:r>
                <a:r>
                  <a:rPr sz="1600" spc="-70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600" spc="-5" dirty="0">
                    <a:solidFill>
                      <a:srgbClr val="9C5C00"/>
                    </a:solidFill>
                    <a:latin typeface="Arial"/>
                    <a:cs typeface="Arial"/>
                  </a:rPr>
                  <a:t>no.</a:t>
                </a:r>
                <a:r>
                  <a:rPr sz="1600" spc="-75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600" b="1" spc="-55" dirty="0">
                    <a:solidFill>
                      <a:srgbClr val="9C5C00"/>
                    </a:solidFill>
                    <a:latin typeface="Arial"/>
                    <a:cs typeface="Arial"/>
                  </a:rPr>
                  <a:t>151</a:t>
                </a:r>
                <a:r>
                  <a:rPr sz="1600" b="1" spc="-140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600" spc="185" dirty="0">
                    <a:solidFill>
                      <a:srgbClr val="9C5C00"/>
                    </a:solidFill>
                    <a:latin typeface="Arial"/>
                    <a:cs typeface="Arial"/>
                  </a:rPr>
                  <a:t>of</a:t>
                </a:r>
                <a:r>
                  <a:rPr sz="1600" spc="-125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600" b="1" spc="135" dirty="0">
                    <a:solidFill>
                      <a:srgbClr val="9C5C00"/>
                    </a:solidFill>
                    <a:latin typeface="Arial"/>
                    <a:cs typeface="Arial"/>
                  </a:rPr>
                  <a:t>2019</a:t>
                </a:r>
                <a:endParaRPr sz="1600" dirty="0">
                  <a:latin typeface="Arial"/>
                  <a:cs typeface="Arial"/>
                </a:endParaRPr>
              </a:p>
              <a:p>
                <a:pPr marL="12700">
                  <a:lnSpc>
                    <a:spcPct val="100000"/>
                  </a:lnSpc>
                  <a:spcBef>
                    <a:spcPts val="450"/>
                  </a:spcBef>
                </a:pPr>
                <a:r>
                  <a:rPr sz="700" spc="40" dirty="0">
                    <a:solidFill>
                      <a:srgbClr val="1F2031"/>
                    </a:solidFill>
                    <a:latin typeface="Arial"/>
                    <a:cs typeface="Arial"/>
                  </a:rPr>
                  <a:t>ratified</a:t>
                </a:r>
                <a:r>
                  <a:rPr sz="700" spc="-3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70" dirty="0">
                    <a:solidFill>
                      <a:srgbClr val="1F2031"/>
                    </a:solidFill>
                    <a:latin typeface="Arial"/>
                    <a:cs typeface="Arial"/>
                  </a:rPr>
                  <a:t>by</a:t>
                </a:r>
                <a:r>
                  <a:rPr sz="700" spc="-2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20" dirty="0">
                    <a:solidFill>
                      <a:srgbClr val="1F2031"/>
                    </a:solidFill>
                    <a:latin typeface="Arial"/>
                    <a:cs typeface="Arial"/>
                  </a:rPr>
                  <a:t>President</a:t>
                </a:r>
                <a:r>
                  <a:rPr sz="70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-25" dirty="0">
                    <a:solidFill>
                      <a:srgbClr val="1F2031"/>
                    </a:solidFill>
                    <a:latin typeface="Arial"/>
                    <a:cs typeface="Arial"/>
                  </a:rPr>
                  <a:t>Sisi</a:t>
                </a:r>
                <a:r>
                  <a:rPr sz="700" spc="-3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40" dirty="0">
                    <a:solidFill>
                      <a:srgbClr val="1F2031"/>
                    </a:solidFill>
                    <a:latin typeface="Arial"/>
                    <a:cs typeface="Arial"/>
                  </a:rPr>
                  <a:t>on</a:t>
                </a:r>
                <a:r>
                  <a:rPr sz="700" spc="-1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25" dirty="0">
                    <a:solidFill>
                      <a:srgbClr val="1F2031"/>
                    </a:solidFill>
                    <a:latin typeface="Arial"/>
                    <a:cs typeface="Arial"/>
                  </a:rPr>
                  <a:t>25</a:t>
                </a:r>
                <a:r>
                  <a:rPr sz="700" spc="-35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35" dirty="0">
                    <a:solidFill>
                      <a:srgbClr val="1F2031"/>
                    </a:solidFill>
                    <a:latin typeface="Arial"/>
                    <a:cs typeface="Arial"/>
                  </a:rPr>
                  <a:t>August</a:t>
                </a:r>
                <a:r>
                  <a:rPr sz="700" spc="-1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30" dirty="0">
                    <a:solidFill>
                      <a:srgbClr val="1F2031"/>
                    </a:solidFill>
                    <a:latin typeface="Arial"/>
                    <a:cs typeface="Arial"/>
                  </a:rPr>
                  <a:t>2019</a:t>
                </a:r>
                <a:endParaRPr sz="700" dirty="0">
                  <a:latin typeface="Arial"/>
                  <a:cs typeface="Arial"/>
                </a:endParaRPr>
              </a:p>
            </p:txBody>
          </p:sp>
          <p:sp>
            <p:nvSpPr>
              <p:cNvPr id="22" name="object 19">
                <a:extLst>
                  <a:ext uri="{FF2B5EF4-FFF2-40B4-BE49-F238E27FC236}">
                    <a16:creationId xmlns:a16="http://schemas.microsoft.com/office/drawing/2014/main" id="{EE8CD6DB-F610-6DF0-5752-E3E41B78764F}"/>
                  </a:ext>
                </a:extLst>
              </p:cNvPr>
              <p:cNvSpPr txBox="1"/>
              <p:nvPr/>
            </p:nvSpPr>
            <p:spPr>
              <a:xfrm>
                <a:off x="9407295" y="5189366"/>
                <a:ext cx="2886075" cy="637995"/>
              </a:xfrm>
              <a:prstGeom prst="rect">
                <a:avLst/>
              </a:prstGeom>
            </p:spPr>
            <p:txBody>
              <a:bodyPr vert="horz" wrap="square" lIns="0" tIns="6032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475"/>
                  </a:spcBef>
                </a:pPr>
                <a:r>
                  <a:rPr sz="1400" spc="55" dirty="0">
                    <a:solidFill>
                      <a:srgbClr val="9C5C00"/>
                    </a:solidFill>
                    <a:latin typeface="Arial"/>
                    <a:cs typeface="Arial"/>
                  </a:rPr>
                  <a:t>Decree </a:t>
                </a:r>
                <a:r>
                  <a:rPr sz="1400" spc="10" dirty="0">
                    <a:solidFill>
                      <a:srgbClr val="9C5C00"/>
                    </a:solidFill>
                    <a:latin typeface="Arial"/>
                    <a:cs typeface="Arial"/>
                  </a:rPr>
                  <a:t>No. </a:t>
                </a:r>
                <a:r>
                  <a:rPr sz="1400" b="1" spc="-15" dirty="0">
                    <a:solidFill>
                      <a:srgbClr val="9C5C00"/>
                    </a:solidFill>
                    <a:latin typeface="Arial"/>
                    <a:cs typeface="Arial"/>
                  </a:rPr>
                  <a:t>777 </a:t>
                </a:r>
                <a:r>
                  <a:rPr sz="1400" spc="180" dirty="0">
                    <a:solidFill>
                      <a:srgbClr val="9C5C00"/>
                    </a:solidFill>
                    <a:latin typeface="Arial"/>
                    <a:cs typeface="Arial"/>
                  </a:rPr>
                  <a:t>of</a:t>
                </a:r>
                <a:r>
                  <a:rPr sz="1400" spc="-355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400" b="1" spc="195" dirty="0">
                    <a:solidFill>
                      <a:srgbClr val="9C5C00"/>
                    </a:solidFill>
                    <a:latin typeface="Arial"/>
                    <a:cs typeface="Arial"/>
                  </a:rPr>
                  <a:t>2020</a:t>
                </a:r>
                <a:endParaRPr sz="1400" dirty="0">
                  <a:latin typeface="Arial"/>
                  <a:cs typeface="Arial"/>
                </a:endParaRPr>
              </a:p>
              <a:p>
                <a:pPr marL="80010">
                  <a:lnSpc>
                    <a:spcPct val="100000"/>
                  </a:lnSpc>
                  <a:spcBef>
                    <a:spcPts val="185"/>
                  </a:spcBef>
                </a:pPr>
                <a:r>
                  <a:rPr sz="700" spc="10" dirty="0">
                    <a:solidFill>
                      <a:srgbClr val="1F2031"/>
                    </a:solidFill>
                    <a:latin typeface="Arial"/>
                    <a:cs typeface="Arial"/>
                  </a:rPr>
                  <a:t>issued</a:t>
                </a:r>
                <a:r>
                  <a:rPr sz="700" spc="-15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70" dirty="0">
                    <a:solidFill>
                      <a:srgbClr val="1F2031"/>
                    </a:solidFill>
                    <a:latin typeface="Arial"/>
                    <a:cs typeface="Arial"/>
                  </a:rPr>
                  <a:t>by</a:t>
                </a:r>
                <a:r>
                  <a:rPr sz="700" spc="-2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25" dirty="0">
                    <a:solidFill>
                      <a:srgbClr val="1F2031"/>
                    </a:solidFill>
                    <a:latin typeface="Arial"/>
                    <a:cs typeface="Arial"/>
                  </a:rPr>
                  <a:t>Prime</a:t>
                </a:r>
                <a:r>
                  <a:rPr sz="700" spc="-2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25" dirty="0">
                    <a:solidFill>
                      <a:srgbClr val="1F2031"/>
                    </a:solidFill>
                    <a:latin typeface="Arial"/>
                    <a:cs typeface="Arial"/>
                  </a:rPr>
                  <a:t>Minister</a:t>
                </a:r>
                <a:r>
                  <a:rPr sz="700" spc="-2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40" dirty="0">
                    <a:solidFill>
                      <a:srgbClr val="1F2031"/>
                    </a:solidFill>
                    <a:latin typeface="Arial"/>
                    <a:cs typeface="Arial"/>
                  </a:rPr>
                  <a:t>on</a:t>
                </a:r>
                <a:r>
                  <a:rPr sz="700" spc="-10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45" dirty="0">
                    <a:solidFill>
                      <a:srgbClr val="1F2031"/>
                    </a:solidFill>
                    <a:latin typeface="Arial"/>
                    <a:cs typeface="Arial"/>
                  </a:rPr>
                  <a:t>29</a:t>
                </a:r>
                <a:r>
                  <a:rPr sz="700" spc="-25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25" dirty="0">
                    <a:solidFill>
                      <a:srgbClr val="1F2031"/>
                    </a:solidFill>
                    <a:latin typeface="Arial"/>
                    <a:cs typeface="Arial"/>
                  </a:rPr>
                  <a:t>March</a:t>
                </a:r>
                <a:r>
                  <a:rPr sz="700" spc="5" dirty="0">
                    <a:solidFill>
                      <a:srgbClr val="1F2031"/>
                    </a:solidFill>
                    <a:latin typeface="Arial"/>
                    <a:cs typeface="Arial"/>
                  </a:rPr>
                  <a:t> </a:t>
                </a:r>
                <a:r>
                  <a:rPr sz="700" spc="80" dirty="0">
                    <a:solidFill>
                      <a:srgbClr val="1F2031"/>
                    </a:solidFill>
                    <a:latin typeface="Arial"/>
                    <a:cs typeface="Arial"/>
                  </a:rPr>
                  <a:t>2020</a:t>
                </a:r>
                <a:endParaRPr sz="700" dirty="0">
                  <a:latin typeface="Arial"/>
                  <a:cs typeface="Arial"/>
                </a:endParaRPr>
              </a:p>
              <a:p>
                <a:pPr marL="34290">
                  <a:lnSpc>
                    <a:spcPct val="100000"/>
                  </a:lnSpc>
                  <a:spcBef>
                    <a:spcPts val="90"/>
                  </a:spcBef>
                </a:pPr>
                <a:r>
                  <a:rPr sz="1400" b="1" spc="20" dirty="0">
                    <a:solidFill>
                      <a:srgbClr val="9C5C00"/>
                    </a:solidFill>
                    <a:latin typeface="Arial"/>
                    <a:cs typeface="Arial"/>
                  </a:rPr>
                  <a:t>Executive</a:t>
                </a:r>
                <a:r>
                  <a:rPr sz="1400" b="1" spc="-140" dirty="0">
                    <a:solidFill>
                      <a:srgbClr val="9C5C00"/>
                    </a:solidFill>
                    <a:latin typeface="Arial"/>
                    <a:cs typeface="Arial"/>
                  </a:rPr>
                  <a:t> </a:t>
                </a:r>
                <a:r>
                  <a:rPr sz="1400" b="1" spc="10" dirty="0">
                    <a:solidFill>
                      <a:srgbClr val="9C5C00"/>
                    </a:solidFill>
                    <a:latin typeface="Arial"/>
                    <a:cs typeface="Arial"/>
                  </a:rPr>
                  <a:t>Regulations</a:t>
                </a:r>
                <a:endParaRPr sz="1400" dirty="0">
                  <a:latin typeface="Arial"/>
                  <a:cs typeface="Arial"/>
                </a:endParaRPr>
              </a:p>
            </p:txBody>
          </p: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47EC698A-E744-9E05-7B97-CCAE15609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11193" y="1582678"/>
                <a:ext cx="4666135" cy="4666135"/>
              </a:xfrm>
              <a:prstGeom prst="rect">
                <a:avLst/>
              </a:prstGeom>
            </p:spPr>
          </p:pic>
          <p:pic>
            <p:nvPicPr>
              <p:cNvPr id="25" name="Picture 8">
                <a:extLst>
                  <a:ext uri="{FF2B5EF4-FFF2-40B4-BE49-F238E27FC236}">
                    <a16:creationId xmlns:a16="http://schemas.microsoft.com/office/drawing/2014/main" id="{B765466E-83D6-A1DD-CC33-8F79C6A574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6905" b="62619" l="27200" r="72400">
                            <a14:foregroundMark x1="27200" y1="47381" x2="27200" y2="61905"/>
                            <a14:foregroundMark x1="71467" y1="52381" x2="72400" y2="62857"/>
                            <a14:foregroundMark x1="48800" y1="16905" x2="48800" y2="20952"/>
                          </a14:backgroundRemoval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71" t="13010" r="24170" b="36428"/>
              <a:stretch/>
            </p:blipFill>
            <p:spPr bwMode="auto">
              <a:xfrm>
                <a:off x="9708808" y="2512465"/>
                <a:ext cx="1145770" cy="9393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704816E-CD02-797A-57BB-9910FFEBF2D5}"/>
              </a:ext>
            </a:extLst>
          </p:cNvPr>
          <p:cNvSpPr txBox="1"/>
          <p:nvPr/>
        </p:nvSpPr>
        <p:spPr>
          <a:xfrm>
            <a:off x="2991406" y="216760"/>
            <a:ext cx="7419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>
                <a:solidFill>
                  <a:schemeClr val="bg1"/>
                </a:solidFill>
              </a:rPr>
              <a:t>Egyptian Drug Authority (EDA) Establishment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CF9451-8CA3-FF28-0867-F1C402B58990}"/>
              </a:ext>
            </a:extLst>
          </p:cNvPr>
          <p:cNvSpPr txBox="1"/>
          <p:nvPr/>
        </p:nvSpPr>
        <p:spPr>
          <a:xfrm>
            <a:off x="-424102" y="3107150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en-GB" sz="1200" spc="-5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Central Administration </a:t>
            </a:r>
            <a:r>
              <a:rPr lang="en-GB" sz="120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of </a:t>
            </a:r>
            <a:r>
              <a:rPr lang="en-GB" sz="1200" spc="-5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Pharmaceutical</a:t>
            </a:r>
            <a:r>
              <a:rPr lang="en-GB" sz="1200" spc="-7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 </a:t>
            </a:r>
            <a:r>
              <a:rPr lang="en-GB" sz="1200" spc="-1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Affairs</a:t>
            </a:r>
            <a:endParaRPr lang="en-GB" sz="1200" dirty="0">
              <a:solidFill>
                <a:srgbClr val="002060"/>
              </a:solidFill>
              <a:latin typeface="Cambria" panose="02040503050406030204" pitchFamily="18" charset="0"/>
              <a:cs typeface="Carli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8AA4BD-0D6D-0936-02CF-31DCCA725416}"/>
              </a:ext>
            </a:extLst>
          </p:cNvPr>
          <p:cNvSpPr txBox="1"/>
          <p:nvPr/>
        </p:nvSpPr>
        <p:spPr>
          <a:xfrm>
            <a:off x="754011" y="3876806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National </a:t>
            </a:r>
            <a:r>
              <a:rPr lang="en-GB" sz="1200" spc="-1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Organization for </a:t>
            </a:r>
            <a:r>
              <a:rPr lang="en-GB" sz="120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Drug </a:t>
            </a:r>
            <a:r>
              <a:rPr lang="en-GB" sz="1200" spc="-5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Control </a:t>
            </a:r>
            <a:r>
              <a:rPr lang="en-GB" sz="1200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and Research</a:t>
            </a:r>
            <a:r>
              <a:rPr lang="en-GB" sz="1200" spc="-105" dirty="0">
                <a:solidFill>
                  <a:srgbClr val="002060"/>
                </a:solidFill>
                <a:latin typeface="Cambria" panose="02040503050406030204" pitchFamily="18" charset="0"/>
                <a:cs typeface="Carlito"/>
              </a:rPr>
              <a:t> </a:t>
            </a:r>
            <a:endParaRPr lang="en-GB" sz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CB3A6D-E771-B949-A38F-C0DCB0B068CC}"/>
              </a:ext>
            </a:extLst>
          </p:cNvPr>
          <p:cNvSpPr/>
          <p:nvPr/>
        </p:nvSpPr>
        <p:spPr>
          <a:xfrm>
            <a:off x="5937887" y="2591630"/>
            <a:ext cx="2861295" cy="370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logo with a eagle and text&#10;&#10;AI-generated content may be incorrect.">
            <a:extLst>
              <a:ext uri="{FF2B5EF4-FFF2-40B4-BE49-F238E27FC236}">
                <a16:creationId xmlns:a16="http://schemas.microsoft.com/office/drawing/2014/main" id="{B5D18E59-D699-AD95-D16B-4249B2EB22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288" y="1706471"/>
            <a:ext cx="3954763" cy="433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60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73945-9875-FDF4-F2CE-E7BAD1BB8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0889FEF4-1F0C-426C-0CE9-AAC43DB6A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6B9BABC8-9F29-3247-EA98-DEC3606A2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19FBCE78-1D29-ED17-C56A-9EA009E47289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FE97C09-5903-C118-F095-E3EF7EEAA3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338A6A4-B8F1-9815-E34F-394C0897E7A2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EC76CF61-D2BF-A915-F72A-F62814C10FEA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7F688380-7DD5-107D-7B26-8EEC726CA7D2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03D29C6C-9EB4-47C5-4CD7-6A602D24718F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649F475-83D2-09BE-23EE-38AC4F1454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68" y="1440892"/>
            <a:ext cx="9784538" cy="47291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F8AE62-A3B3-E936-2374-87B87FF8D6EF}"/>
              </a:ext>
            </a:extLst>
          </p:cNvPr>
          <p:cNvSpPr txBox="1"/>
          <p:nvPr/>
        </p:nvSpPr>
        <p:spPr>
          <a:xfrm>
            <a:off x="2991406" y="216760"/>
            <a:ext cx="7419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>
                <a:solidFill>
                  <a:schemeClr val="bg1"/>
                </a:solidFill>
              </a:rPr>
              <a:t>Egyptian Drug Authority (EDA) Int Contribution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88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E3425-7833-5080-4AA3-B25272A9F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596B0AA1-92BD-DB68-C7D4-301B73D30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17CCC351-C710-9E0D-04F5-78EEE25FD8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71940DCE-31F4-6295-EC4F-4DFBD465D2D1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F8DAC4-3FA7-2371-250B-218EC0E6F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9A6B65D-A29D-0DFC-79BF-26369276038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8D20F825-C686-1655-3B9A-A4CE6F7AEB25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6FA102FE-2A04-6E1F-B6E8-A7B60915797F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81817BC1-3426-0428-D41E-5301FAFF93A0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9971C56-5F88-2A15-C35A-A5F09D56D04D}"/>
              </a:ext>
            </a:extLst>
          </p:cNvPr>
          <p:cNvPicPr/>
          <p:nvPr/>
        </p:nvPicPr>
        <p:blipFill>
          <a:blip r:embed="rId10"/>
          <a:srcRect l="9133" t="17982" r="2116" b="7096"/>
          <a:stretch>
            <a:fillRect/>
          </a:stretch>
        </p:blipFill>
        <p:spPr>
          <a:xfrm>
            <a:off x="852375" y="1034750"/>
            <a:ext cx="6843251" cy="32914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654610-A337-08B8-2CDC-8C0B588B426B}"/>
              </a:ext>
            </a:extLst>
          </p:cNvPr>
          <p:cNvPicPr/>
          <p:nvPr/>
        </p:nvPicPr>
        <p:blipFill>
          <a:blip r:embed="rId11"/>
          <a:srcRect l="54839" t="22938" r="12016" b="17133"/>
          <a:stretch>
            <a:fillRect/>
          </a:stretch>
        </p:blipFill>
        <p:spPr>
          <a:xfrm>
            <a:off x="7894702" y="1542522"/>
            <a:ext cx="2654710" cy="23302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4B78A7-A9A0-9684-F5FD-402D1217F853}"/>
              </a:ext>
            </a:extLst>
          </p:cNvPr>
          <p:cNvPicPr/>
          <p:nvPr/>
        </p:nvPicPr>
        <p:blipFill>
          <a:blip r:embed="rId12"/>
          <a:srcRect l="5162" t="19068" r="11451" b="4660"/>
          <a:stretch>
            <a:fillRect/>
          </a:stretch>
        </p:blipFill>
        <p:spPr>
          <a:xfrm>
            <a:off x="5901058" y="3971789"/>
            <a:ext cx="4847430" cy="276112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2B7AD1-A4A5-966E-9EE8-FD21DC1B9D58}"/>
              </a:ext>
            </a:extLst>
          </p:cNvPr>
          <p:cNvSpPr/>
          <p:nvPr/>
        </p:nvSpPr>
        <p:spPr>
          <a:xfrm>
            <a:off x="8131278" y="1632155"/>
            <a:ext cx="1871594" cy="11700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18 Countries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A9447B-64D7-E4CC-1710-F81DE0547319}"/>
              </a:ext>
            </a:extLst>
          </p:cNvPr>
          <p:cNvSpPr/>
          <p:nvPr/>
        </p:nvSpPr>
        <p:spPr>
          <a:xfrm>
            <a:off x="4380403" y="2517059"/>
            <a:ext cx="2742957" cy="1208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1</a:t>
            </a:r>
            <a:r>
              <a:rPr lang="en-GB" sz="2000" b="1" baseline="30000" dirty="0">
                <a:solidFill>
                  <a:srgbClr val="FF0000"/>
                </a:solidFill>
              </a:rPr>
              <a:t>st</a:t>
            </a:r>
            <a:r>
              <a:rPr lang="en-GB" sz="2000" b="1" dirty="0">
                <a:solidFill>
                  <a:srgbClr val="FF0000"/>
                </a:solidFill>
              </a:rPr>
              <a:t> Country in Africa to get ML3 for Medicines and Vaccines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541924-E667-8BB5-5913-980FB3DACAFD}"/>
              </a:ext>
            </a:extLst>
          </p:cNvPr>
          <p:cNvSpPr txBox="1"/>
          <p:nvPr/>
        </p:nvSpPr>
        <p:spPr>
          <a:xfrm>
            <a:off x="3752024" y="202968"/>
            <a:ext cx="7419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>
                <a:solidFill>
                  <a:schemeClr val="bg1"/>
                </a:solidFill>
              </a:rPr>
              <a:t>Egyptian Drug Authority (EDA)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3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49041-95DA-153F-516B-FDB930CD8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8E785EF3-5EE7-A213-050E-5B635D37D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FE268C44-8948-77E3-822E-0A0D485E66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B909E6B3-9420-662B-D312-DD7955B37444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A7AD902-760B-E1B6-6602-3A37F7942F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37B067B-643E-499C-86BB-F2975F5A0174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5639B2DB-A751-DDC9-B3A1-6639F35A6AC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6473" b="32465"/>
          <a:stretch/>
        </p:blipFill>
        <p:spPr bwMode="auto">
          <a:xfrm>
            <a:off x="1747088" y="2641658"/>
            <a:ext cx="10213825" cy="19565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3BD0D4F-9023-E359-7519-C755793668A2}"/>
              </a:ext>
            </a:extLst>
          </p:cNvPr>
          <p:cNvSpPr/>
          <p:nvPr/>
        </p:nvSpPr>
        <p:spPr>
          <a:xfrm>
            <a:off x="9325209" y="4087786"/>
            <a:ext cx="1881921" cy="60575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Self-sufficiency</a:t>
            </a: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EF8DB4-D289-FE03-19BC-69E37F137D3F}"/>
              </a:ext>
            </a:extLst>
          </p:cNvPr>
          <p:cNvSpPr/>
          <p:nvPr/>
        </p:nvSpPr>
        <p:spPr>
          <a:xfrm>
            <a:off x="5774298" y="4111590"/>
            <a:ext cx="2300474" cy="60575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 Investment stimulation</a:t>
            </a:r>
            <a:endParaRPr lang="en-US" sz="2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481A6F-7438-3E71-4CFB-12FD111EED93}"/>
              </a:ext>
            </a:extLst>
          </p:cNvPr>
          <p:cNvSpPr/>
          <p:nvPr/>
        </p:nvSpPr>
        <p:spPr>
          <a:xfrm>
            <a:off x="2486612" y="4111590"/>
            <a:ext cx="2300473" cy="60575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Export promotion</a:t>
            </a:r>
            <a:endParaRPr lang="en-US" sz="2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9A0748-4318-7DBD-F952-D17555E84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63" y="1622322"/>
            <a:ext cx="1822519" cy="4660491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69A40DA5-F882-8E83-BFCC-1100D06D7C12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9F10A42A-A04A-B164-B647-F547481D06B4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7B9A88BF-345A-AF6A-22DA-458F033F2B8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124BFBD-5A6C-97C8-71CA-D99BA86BC56A}"/>
              </a:ext>
            </a:extLst>
          </p:cNvPr>
          <p:cNvSpPr txBox="1"/>
          <p:nvPr/>
        </p:nvSpPr>
        <p:spPr>
          <a:xfrm>
            <a:off x="2486613" y="117993"/>
            <a:ext cx="74199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solidFill>
                  <a:schemeClr val="bg1"/>
                </a:solidFill>
              </a:rPr>
              <a:t>National Strategies to Strengthen </a:t>
            </a:r>
            <a:r>
              <a:rPr lang="en-US" b="1" dirty="0">
                <a:solidFill>
                  <a:schemeClr val="bg1"/>
                </a:solidFill>
              </a:rPr>
              <a:t>Local Manufacturing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b="1" dirty="0">
                <a:solidFill>
                  <a:schemeClr val="bg1"/>
                </a:solidFill>
              </a:rPr>
              <a:t>Technology Transfer,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b="1" dirty="0">
                <a:solidFill>
                  <a:schemeClr val="bg1"/>
                </a:solidFill>
              </a:rPr>
              <a:t>Regulatory Systems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b="1" dirty="0">
                <a:solidFill>
                  <a:schemeClr val="bg1"/>
                </a:solidFill>
              </a:rPr>
              <a:t>Access </a:t>
            </a:r>
            <a:r>
              <a:rPr lang="en-US" dirty="0">
                <a:solidFill>
                  <a:schemeClr val="bg1"/>
                </a:solidFill>
              </a:rPr>
              <a:t>to Essential Medicines</a:t>
            </a:r>
          </a:p>
        </p:txBody>
      </p:sp>
    </p:spTree>
    <p:extLst>
      <p:ext uri="{BB962C8B-B14F-4D97-AF65-F5344CB8AC3E}">
        <p14:creationId xmlns:p14="http://schemas.microsoft.com/office/powerpoint/2010/main" val="1468895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073DC-4205-5A8F-6E9C-F20BAE6C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1736C577-9F04-58B6-7C2A-A11394278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9D56029B-7E1C-D465-E704-00D5B0B3E9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89542A21-718E-B024-F448-DBBC55C34CEC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3B5994B-ED52-09F3-6273-3980ED3E4E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B1B182F-F0FE-6F51-7518-EAB9B1885F7A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EBB811DE-0A30-EC54-CBCD-9B8AA92794D4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362D2326-D8D8-BF23-E3D2-CCA5BE3CF241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25100390-4AF5-D7BD-8D94-8EF82996C1D4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99485B5-65EC-9CAA-35B7-04BD0E336F12}"/>
              </a:ext>
            </a:extLst>
          </p:cNvPr>
          <p:cNvSpPr txBox="1"/>
          <p:nvPr/>
        </p:nvSpPr>
        <p:spPr>
          <a:xfrm>
            <a:off x="2961008" y="181548"/>
            <a:ext cx="7419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bg1"/>
                </a:solidFill>
              </a:rPr>
              <a:t>Egyptian Pharma market / Localization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4F4A699-6E95-D857-3FCE-2ED2C9620160}"/>
              </a:ext>
            </a:extLst>
          </p:cNvPr>
          <p:cNvGrpSpPr/>
          <p:nvPr/>
        </p:nvGrpSpPr>
        <p:grpSpPr>
          <a:xfrm>
            <a:off x="1241374" y="1293883"/>
            <a:ext cx="10498342" cy="5120959"/>
            <a:chOff x="790523" y="1954648"/>
            <a:chExt cx="11246328" cy="45561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C0565C-8563-B929-31FD-2D30587BC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t="8366" b="9145"/>
            <a:stretch/>
          </p:blipFill>
          <p:spPr>
            <a:xfrm>
              <a:off x="790523" y="1954648"/>
              <a:ext cx="8952449" cy="4153921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18ADD8D-7572-1052-7202-28C153DEBCE2}"/>
                </a:ext>
              </a:extLst>
            </p:cNvPr>
            <p:cNvGrpSpPr/>
            <p:nvPr/>
          </p:nvGrpSpPr>
          <p:grpSpPr>
            <a:xfrm>
              <a:off x="4345446" y="6249191"/>
              <a:ext cx="3501108" cy="261610"/>
              <a:chOff x="4169086" y="5922976"/>
              <a:chExt cx="3979354" cy="297346"/>
            </a:xfrm>
          </p:grpSpPr>
          <p:sp>
            <p:nvSpPr>
              <p:cNvPr id="17" name="تحديث توطين تصدير">
                <a:extLst>
                  <a:ext uri="{FF2B5EF4-FFF2-40B4-BE49-F238E27FC236}">
                    <a16:creationId xmlns:a16="http://schemas.microsoft.com/office/drawing/2014/main" id="{E6D60513-F006-846E-FEDD-D6CBA7240098}"/>
                  </a:ext>
                </a:extLst>
              </p:cNvPr>
              <p:cNvSpPr txBox="1"/>
              <p:nvPr/>
            </p:nvSpPr>
            <p:spPr>
              <a:xfrm>
                <a:off x="5384646" y="5922976"/>
                <a:ext cx="2763794" cy="297346"/>
              </a:xfrm>
              <a:prstGeom prst="rect">
                <a:avLst/>
              </a:prstGeom>
              <a:solidFill>
                <a:srgbClr val="005587"/>
              </a:solidFill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Expo Arabic Medium" panose="00000600000000000000" pitchFamily="2" charset="-78"/>
                    <a:ea typeface="GE Jarida Heavy" panose="020A0503020102020204" pitchFamily="18" charset="-78"/>
                    <a:cs typeface="Expo Arabic Medium" panose="00000600000000000000" pitchFamily="2" charset="-78"/>
                  </a:rPr>
                  <a:t>SOURCE :  IQVIA Market Prognosis  2024 </a:t>
                </a:r>
                <a:endParaRPr lang="ar-EG" sz="800" dirty="0">
                  <a:solidFill>
                    <a:schemeClr val="bg1"/>
                  </a:solidFill>
                  <a:latin typeface="Expo Arabic Medium" panose="00000600000000000000" pitchFamily="2" charset="-78"/>
                  <a:ea typeface="GE Jarida Heavy" panose="020A0503020102020204" pitchFamily="18" charset="-78"/>
                  <a:cs typeface="Expo Arabic Medium" panose="00000600000000000000" pitchFamily="2" charset="-78"/>
                </a:endParaRPr>
              </a:p>
            </p:txBody>
          </p:sp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32BE4FD4-169D-23E3-A79A-3A14105233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169086" y="5982876"/>
                <a:ext cx="1129968" cy="213438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B9EB2A1-BDCC-BE24-B135-4B1F5EEE82D0}"/>
                </a:ext>
              </a:extLst>
            </p:cNvPr>
            <p:cNvGrpSpPr/>
            <p:nvPr/>
          </p:nvGrpSpPr>
          <p:grpSpPr>
            <a:xfrm>
              <a:off x="9857196" y="3642437"/>
              <a:ext cx="2179655" cy="2090280"/>
              <a:chOff x="10309059" y="3921633"/>
              <a:chExt cx="2179655" cy="2090280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A41B64E-47AA-2352-D7A0-D3E2AF85A8A4}"/>
                  </a:ext>
                </a:extLst>
              </p:cNvPr>
              <p:cNvSpPr txBox="1"/>
              <p:nvPr/>
            </p:nvSpPr>
            <p:spPr>
              <a:xfrm>
                <a:off x="10580407" y="3921633"/>
                <a:ext cx="1642138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5400" b="1" dirty="0">
                    <a:solidFill>
                      <a:srgbClr val="1F21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  <a:p>
                <a:pPr algn="ctr"/>
                <a:r>
                  <a:rPr lang="en-US" sz="1600" b="1" dirty="0">
                    <a:solidFill>
                      <a:srgbClr val="A884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Medicine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76C2E36-501E-2230-7E36-EB45E134D007}"/>
                  </a:ext>
                </a:extLst>
              </p:cNvPr>
              <p:cNvSpPr txBox="1"/>
              <p:nvPr/>
            </p:nvSpPr>
            <p:spPr>
              <a:xfrm>
                <a:off x="10309059" y="5121962"/>
                <a:ext cx="1092418" cy="889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srgbClr val="D6D7D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91</a:t>
                </a:r>
              </a:p>
              <a:p>
                <a:pPr algn="ctr"/>
                <a:r>
                  <a:rPr lang="en-US" sz="1500" b="1" dirty="0">
                    <a:solidFill>
                      <a:srgbClr val="D6D7D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Local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0AD5AC2-E450-5273-F63F-A5FC22F295E4}"/>
                  </a:ext>
                </a:extLst>
              </p:cNvPr>
              <p:cNvSpPr txBox="1"/>
              <p:nvPr/>
            </p:nvSpPr>
            <p:spPr>
              <a:xfrm>
                <a:off x="11286598" y="5121962"/>
                <a:ext cx="1202116" cy="889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srgbClr val="00BFB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</a:p>
              <a:p>
                <a:pPr algn="ctr"/>
                <a:r>
                  <a:rPr lang="en-US" sz="1500" b="1" dirty="0">
                    <a:solidFill>
                      <a:srgbClr val="00BFB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Imports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9288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F9845-E59E-1D66-DB71-3D87D7D8B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040743F5-B73E-218D-D41B-D365F9E4F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D0BF4D30-537E-7DFA-A690-AA08ABAD0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EE6692F4-B681-7DFD-968E-D76154869C01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395DF07-A537-B8D7-9582-D8E6234322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09CAFB8-6E44-65CE-4315-722F75C85936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1A047881-8E69-D180-737B-B77AE059DE4C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81659EE5-639E-37A6-84FE-D2422EEDB3C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23A14AA2-0FFE-B60E-256E-D39E8E7E4609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BF1513C-B121-B819-6DCC-AC768C44A839}"/>
              </a:ext>
            </a:extLst>
          </p:cNvPr>
          <p:cNvSpPr txBox="1"/>
          <p:nvPr/>
        </p:nvSpPr>
        <p:spPr>
          <a:xfrm>
            <a:off x="3214556" y="206254"/>
            <a:ext cx="7419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Therapeutic Group localization status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F8F2D6-B3FC-1C87-AB79-A927F717E2C7}"/>
              </a:ext>
            </a:extLst>
          </p:cNvPr>
          <p:cNvSpPr txBox="1"/>
          <p:nvPr/>
        </p:nvSpPr>
        <p:spPr>
          <a:xfrm>
            <a:off x="1694744" y="1342509"/>
            <a:ext cx="3296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Expo Arabic Light" panose="00000400000000000000" pitchFamily="2" charset="-78"/>
                <a:ea typeface="GE Jarida Heavy" panose="020A0503020102020204" pitchFamily="18" charset="-78"/>
                <a:cs typeface="Expo Arabic Light" panose="00000400000000000000" pitchFamily="2" charset="-78"/>
              </a:rPr>
              <a:t>Localized therapeutic class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97CE0-EF0E-0A5F-5225-1D504D43BC3F}"/>
              </a:ext>
            </a:extLst>
          </p:cNvPr>
          <p:cNvSpPr txBox="1"/>
          <p:nvPr/>
        </p:nvSpPr>
        <p:spPr>
          <a:xfrm>
            <a:off x="1740532" y="3191269"/>
            <a:ext cx="15709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Anti-virals</a:t>
            </a:r>
          </a:p>
          <a:p>
            <a:pPr algn="l"/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(covid-19 antiviral drugs)</a:t>
            </a:r>
          </a:p>
          <a:p>
            <a:pPr algn="l"/>
            <a:endParaRPr lang="en-US" sz="2200" dirty="0">
              <a:solidFill>
                <a:schemeClr val="accent6">
                  <a:lumMod val="50000"/>
                </a:schemeClr>
              </a:solidFill>
              <a:latin typeface="Expo Arabic Medium" panose="00000600000000000000" pitchFamily="2" charset="-78"/>
              <a:ea typeface="GE Jarida Heavy" panose="020A0503020102020204" pitchFamily="18" charset="-78"/>
              <a:cs typeface="Expo Arabic Medium" panose="000006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CFBE66-D4C7-33B4-ED9D-90EB3BB7B78D}"/>
              </a:ext>
            </a:extLst>
          </p:cNvPr>
          <p:cNvSpPr txBox="1"/>
          <p:nvPr/>
        </p:nvSpPr>
        <p:spPr>
          <a:xfrm>
            <a:off x="1725634" y="2405929"/>
            <a:ext cx="321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Immunosuppressants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FCF07D-E07D-B582-7464-0D4ACC91BFB1}"/>
              </a:ext>
            </a:extLst>
          </p:cNvPr>
          <p:cNvSpPr txBox="1"/>
          <p:nvPr/>
        </p:nvSpPr>
        <p:spPr>
          <a:xfrm>
            <a:off x="1740532" y="3714505"/>
            <a:ext cx="2880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Some Oncology Products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77E95-5CDA-F487-72D9-C7E67A3353B3}"/>
              </a:ext>
            </a:extLst>
          </p:cNvPr>
          <p:cNvSpPr txBox="1"/>
          <p:nvPr/>
        </p:nvSpPr>
        <p:spPr>
          <a:xfrm>
            <a:off x="1755129" y="2842121"/>
            <a:ext cx="3114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Simple biological drugs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3EA3C0-DF90-3E50-37B1-7C5A8B3B57A5}"/>
              </a:ext>
            </a:extLst>
          </p:cNvPr>
          <p:cNvSpPr txBox="1"/>
          <p:nvPr/>
        </p:nvSpPr>
        <p:spPr>
          <a:xfrm>
            <a:off x="1773970" y="4085107"/>
            <a:ext cx="223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Modern Antibiotics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42A531-568A-CE8D-C411-92B7589CB695}"/>
              </a:ext>
            </a:extLst>
          </p:cNvPr>
          <p:cNvSpPr txBox="1"/>
          <p:nvPr/>
        </p:nvSpPr>
        <p:spPr>
          <a:xfrm>
            <a:off x="1730237" y="5813296"/>
            <a:ext cx="2473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Some Raw Material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16B82D-A9D7-0E16-06C4-1FEFF5896522}"/>
              </a:ext>
            </a:extLst>
          </p:cNvPr>
          <p:cNvSpPr txBox="1"/>
          <p:nvPr/>
        </p:nvSpPr>
        <p:spPr>
          <a:xfrm>
            <a:off x="1773969" y="4452504"/>
            <a:ext cx="1742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Eye Drops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ADDD44-D6E9-B6AD-B6CF-AF4B513B8579}"/>
              </a:ext>
            </a:extLst>
          </p:cNvPr>
          <p:cNvSpPr txBox="1"/>
          <p:nvPr/>
        </p:nvSpPr>
        <p:spPr>
          <a:xfrm>
            <a:off x="1767732" y="4821836"/>
            <a:ext cx="244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Hormones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54D351-9A4F-A4DC-F0AC-B567340F4B1D}"/>
              </a:ext>
            </a:extLst>
          </p:cNvPr>
          <p:cNvSpPr txBox="1"/>
          <p:nvPr/>
        </p:nvSpPr>
        <p:spPr>
          <a:xfrm>
            <a:off x="1779856" y="5194387"/>
            <a:ext cx="244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CVS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43484C-0540-569D-85F6-188F02E5A72B}"/>
              </a:ext>
            </a:extLst>
          </p:cNvPr>
          <p:cNvSpPr txBox="1"/>
          <p:nvPr/>
        </p:nvSpPr>
        <p:spPr>
          <a:xfrm>
            <a:off x="6512125" y="1342509"/>
            <a:ext cx="39851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Light" panose="00000400000000000000" pitchFamily="2" charset="-78"/>
                <a:ea typeface="GE Jarida Heavy" panose="020A0503020102020204" pitchFamily="18" charset="-78"/>
                <a:cs typeface="Expo Arabic Light" panose="00000400000000000000" pitchFamily="2" charset="-78"/>
              </a:rPr>
              <a:t>Therapeutic classes to be localized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E0E86A-0BA2-76BD-BC37-E2E0848AFE0F}"/>
              </a:ext>
            </a:extLst>
          </p:cNvPr>
          <p:cNvSpPr txBox="1"/>
          <p:nvPr/>
        </p:nvSpPr>
        <p:spPr>
          <a:xfrm>
            <a:off x="6950630" y="2405929"/>
            <a:ext cx="232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Plasma Derivatives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2E3F68-2A5A-2528-F6FC-B038196F8DF6}"/>
              </a:ext>
            </a:extLst>
          </p:cNvPr>
          <p:cNvSpPr txBox="1"/>
          <p:nvPr/>
        </p:nvSpPr>
        <p:spPr>
          <a:xfrm>
            <a:off x="6950630" y="2884574"/>
            <a:ext cx="3302255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Monoclonal Antibodies</a:t>
            </a:r>
          </a:p>
          <a:p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cs typeface="Expo Arabic Medium" panose="00000600000000000000" pitchFamily="2" charset="-78"/>
              </a:rPr>
              <a:t>(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cs typeface="Expo Arabic Medium" panose="00000600000000000000" pitchFamily="2" charset="-78"/>
              </a:rPr>
              <a:t>MAbs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cs typeface="Expo Arabic Medium" panose="00000600000000000000" pitchFamily="2" charset="-78"/>
              </a:rPr>
              <a:t>)</a:t>
            </a:r>
          </a:p>
          <a:p>
            <a:pPr algn="l"/>
            <a:endParaRPr lang="en-US" sz="2200" dirty="0">
              <a:solidFill>
                <a:schemeClr val="tx2">
                  <a:lumMod val="90000"/>
                  <a:lumOff val="10000"/>
                </a:schemeClr>
              </a:solidFill>
              <a:latin typeface="Expo Arabic Medium" panose="00000600000000000000" pitchFamily="2" charset="-78"/>
              <a:ea typeface="GE Jarida Heavy" panose="020A0503020102020204" pitchFamily="18" charset="-78"/>
              <a:cs typeface="Expo Arabic Medium" panose="000006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2B3703-7D6E-1990-AF13-6A483E48274E}"/>
              </a:ext>
            </a:extLst>
          </p:cNvPr>
          <p:cNvSpPr txBox="1"/>
          <p:nvPr/>
        </p:nvSpPr>
        <p:spPr>
          <a:xfrm>
            <a:off x="6950630" y="3504844"/>
            <a:ext cx="2473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  <a:latin typeface="Expo Arabic Medium" panose="00000600000000000000" pitchFamily="2" charset="-78"/>
                <a:ea typeface="GE Jarida Heavy" panose="020A0503020102020204" pitchFamily="18" charset="-78"/>
                <a:cs typeface="Expo Arabic Medium" panose="00000600000000000000" pitchFamily="2" charset="-78"/>
              </a:rPr>
              <a:t>New Raw Materials</a:t>
            </a:r>
          </a:p>
        </p:txBody>
      </p:sp>
    </p:spTree>
    <p:extLst>
      <p:ext uri="{BB962C8B-B14F-4D97-AF65-F5344CB8AC3E}">
        <p14:creationId xmlns:p14="http://schemas.microsoft.com/office/powerpoint/2010/main" val="47482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43ADC-9045-657C-BE5B-C3CB65F24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14E5126C-7090-487A-A830-ADA34FCA1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B968D3D1-783A-7C1B-043E-E3BC3BB3F8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8305E997-58F3-B772-CEE7-830D0E0EF2EF}"/>
              </a:ext>
            </a:extLst>
          </p:cNvPr>
          <p:cNvSpPr txBox="1">
            <a:spLocks/>
          </p:cNvSpPr>
          <p:nvPr/>
        </p:nvSpPr>
        <p:spPr>
          <a:xfrm>
            <a:off x="7212664" y="2201243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1246371-49CE-BA74-995C-F43599F231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677ECE0-35B2-30F3-773F-698AA5F3733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EDEB3160-A0A1-78B1-D0CF-9944277AA672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209443AA-B8C1-ADD5-17E1-4B7643AA4874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AE8297AF-2736-176D-59CF-068ED2727A37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E6AB04-2281-2E6F-A9F9-4A5F4EFAE710}"/>
              </a:ext>
            </a:extLst>
          </p:cNvPr>
          <p:cNvSpPr txBox="1"/>
          <p:nvPr/>
        </p:nvSpPr>
        <p:spPr>
          <a:xfrm>
            <a:off x="4145998" y="261500"/>
            <a:ext cx="7419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Localization – Products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B3E66-0C4A-A8F9-A611-77E07E4351B2}"/>
              </a:ext>
            </a:extLst>
          </p:cNvPr>
          <p:cNvSpPr txBox="1"/>
          <p:nvPr/>
        </p:nvSpPr>
        <p:spPr>
          <a:xfrm>
            <a:off x="1292112" y="946021"/>
            <a:ext cx="88364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3C3C3C"/>
                </a:solidFill>
              </a:defRPr>
            </a:pPr>
            <a:r>
              <a:rPr lang="en-US" sz="2000" dirty="0"/>
              <a:t>A total of </a:t>
            </a:r>
            <a:r>
              <a:rPr lang="en-US" sz="2000" b="1" dirty="0"/>
              <a:t>177 products were localized </a:t>
            </a:r>
            <a:r>
              <a:rPr lang="en-US" sz="2000" dirty="0"/>
              <a:t>during the period 2021–2024</a:t>
            </a:r>
          </a:p>
          <a:p>
            <a:r>
              <a:rPr lang="en-US" sz="2000" dirty="0"/>
              <a:t>Average strategic import bill: </a:t>
            </a:r>
            <a:r>
              <a:rPr lang="en-US" sz="2000" b="1" dirty="0"/>
              <a:t>520 million USD </a:t>
            </a:r>
            <a:r>
              <a:rPr lang="en-US" sz="2000" dirty="0"/>
              <a:t>(2022–2024)</a:t>
            </a:r>
          </a:p>
        </p:txBody>
      </p:sp>
      <p:sp>
        <p:nvSpPr>
          <p:cNvPr id="6" name="Google Shape;8917;p73">
            <a:extLst>
              <a:ext uri="{FF2B5EF4-FFF2-40B4-BE49-F238E27FC236}">
                <a16:creationId xmlns:a16="http://schemas.microsoft.com/office/drawing/2014/main" id="{6414556B-AF39-AA7D-82F3-BD389FAD39A0}"/>
              </a:ext>
            </a:extLst>
          </p:cNvPr>
          <p:cNvSpPr txBox="1">
            <a:spLocks/>
          </p:cNvSpPr>
          <p:nvPr/>
        </p:nvSpPr>
        <p:spPr>
          <a:xfrm>
            <a:off x="7212664" y="2201243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81F923-A3A2-F7AB-F37F-CD99326676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21958" r="97923">
                        <a14:foregroundMark x1="15134" y1="43750" x2="16024" y2="96875"/>
                        <a14:foregroundMark x1="90208" y1="70313" x2="90801" y2="95313"/>
                        <a14:foregroundMark x1="91691" y1="70313" x2="92582" y2="81875"/>
                        <a14:foregroundMark x1="24629" y1="5625" x2="24036" y2="18125"/>
                        <a14:foregroundMark x1="12166" y1="56250" x2="13650" y2="46250"/>
                        <a14:foregroundMark x1="13056" y1="43438" x2="16617" y2="33750"/>
                        <a14:foregroundMark x1="15727" y1="35000" x2="18694" y2="42813"/>
                        <a14:foregroundMark x1="14837" y1="35313" x2="14540" y2="42813"/>
                        <a14:foregroundMark x1="14243" y1="31250" x2="16617" y2="42188"/>
                        <a14:foregroundMark x1="92878" y1="65000" x2="93175" y2="70938"/>
                        <a14:foregroundMark x1="89318" y1="5625" x2="92582" y2="19063"/>
                        <a14:foregroundMark x1="90801" y1="6563" x2="91691" y2="13438"/>
                        <a14:foregroundMark x1="88427" y1="4688" x2="92582" y2="18438"/>
                        <a14:foregroundMark x1="31454" y1="5938" x2="27003" y2="7187"/>
                        <a14:foregroundMark x1="90208" y1="14063" x2="92878" y2="64063"/>
                        <a14:foregroundMark x1="90504" y1="7500" x2="93472" y2="48438"/>
                        <a14:backgroundMark x1="14837" y1="35938" x2="19585" y2="4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82" r="4296"/>
          <a:stretch>
            <a:fillRect/>
          </a:stretch>
        </p:blipFill>
        <p:spPr bwMode="auto">
          <a:xfrm>
            <a:off x="8345372" y="1642448"/>
            <a:ext cx="1010591" cy="1266135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B7ABAD-E264-43D2-124E-801BACF2CA1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222" y="1720399"/>
            <a:ext cx="1419326" cy="1419326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CDB985-081A-A935-8C1F-10013687F0F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" b="2596"/>
          <a:stretch/>
        </p:blipFill>
        <p:spPr bwMode="auto">
          <a:xfrm rot="16200000">
            <a:off x="1829734" y="1650281"/>
            <a:ext cx="1161437" cy="12731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4F3AB7-29EB-E64C-1231-042B71D9A64F}"/>
              </a:ext>
            </a:extLst>
          </p:cNvPr>
          <p:cNvSpPr txBox="1"/>
          <p:nvPr/>
        </p:nvSpPr>
        <p:spPr>
          <a:xfrm>
            <a:off x="7747820" y="3071458"/>
            <a:ext cx="227148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8A03C"/>
                </a:solidFill>
              </a:defRPr>
            </a:pPr>
            <a:r>
              <a:rPr lang="en-US" dirty="0"/>
              <a:t>Lantus®</a:t>
            </a:r>
          </a:p>
          <a:p>
            <a:pPr algn="ctr">
              <a:defRPr sz="1400">
                <a:solidFill>
                  <a:srgbClr val="0A2850"/>
                </a:solidFill>
              </a:defRPr>
            </a:pPr>
            <a:r>
              <a:rPr lang="en-US" sz="1000" dirty="0"/>
              <a:t>First locally produced biological equivalent (biosimilar)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900" dirty="0"/>
              <a:t>Company: EVA Pharma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900" dirty="0"/>
              <a:t>Value: 21.7 million USD (until 2024)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2426D8-D933-A9C3-B95D-944043AB5CDB}"/>
              </a:ext>
            </a:extLst>
          </p:cNvPr>
          <p:cNvSpPr txBox="1"/>
          <p:nvPr/>
        </p:nvSpPr>
        <p:spPr>
          <a:xfrm>
            <a:off x="4521808" y="2908583"/>
            <a:ext cx="2179039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100" dirty="0"/>
          </a:p>
          <a:p>
            <a:pPr algn="ctr">
              <a:defRPr sz="2000" b="1">
                <a:solidFill>
                  <a:srgbClr val="C8A03C"/>
                </a:solidFill>
              </a:defRPr>
            </a:pPr>
            <a:r>
              <a:rPr lang="en-US" dirty="0"/>
              <a:t>Methotrexate®</a:t>
            </a:r>
          </a:p>
          <a:p>
            <a:pPr algn="ctr">
              <a:defRPr sz="1400">
                <a:solidFill>
                  <a:srgbClr val="0A2850"/>
                </a:solidFill>
              </a:defRPr>
            </a:pPr>
            <a:r>
              <a:rPr lang="en-US" sz="1000" dirty="0"/>
              <a:t>Second locally produced equivalent for cancer treatment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900" dirty="0"/>
              <a:t>Company: SEDICO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900" dirty="0"/>
              <a:t>Value: 487 thousand USD (until 2024)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1A495A-27BA-3328-A025-FA7ECC258BC7}"/>
              </a:ext>
            </a:extLst>
          </p:cNvPr>
          <p:cNvSpPr txBox="1"/>
          <p:nvPr/>
        </p:nvSpPr>
        <p:spPr>
          <a:xfrm>
            <a:off x="1426217" y="2867558"/>
            <a:ext cx="1898695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8A03C"/>
                </a:solidFill>
              </a:defRPr>
            </a:pPr>
            <a:r>
              <a:rPr lang="en-US" dirty="0" err="1"/>
              <a:t>Evrysdi</a:t>
            </a:r>
            <a:r>
              <a:rPr lang="en-US" dirty="0"/>
              <a:t>®</a:t>
            </a:r>
          </a:p>
          <a:p>
            <a:pPr algn="ctr">
              <a:defRPr sz="1400">
                <a:solidFill>
                  <a:srgbClr val="0A2850"/>
                </a:solidFill>
              </a:defRPr>
            </a:pPr>
            <a:r>
              <a:rPr lang="en-US" sz="1050" dirty="0"/>
              <a:t>First locally produced equivalent for the treatment of muscular atrophy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1000" dirty="0"/>
              <a:t>Company: MDI</a:t>
            </a:r>
          </a:p>
          <a:p>
            <a:pPr algn="ctr">
              <a:defRPr sz="1200">
                <a:solidFill>
                  <a:srgbClr val="3C3C3C"/>
                </a:solidFill>
              </a:defRPr>
            </a:pPr>
            <a:r>
              <a:rPr lang="en-US" sz="1000" dirty="0"/>
              <a:t>Value: 7.5 million USD (until 2024)</a:t>
            </a:r>
          </a:p>
        </p:txBody>
      </p:sp>
      <p:sp>
        <p:nvSpPr>
          <p:cNvPr id="13" name="تحديث توطين تصدير">
            <a:extLst>
              <a:ext uri="{FF2B5EF4-FFF2-40B4-BE49-F238E27FC236}">
                <a16:creationId xmlns:a16="http://schemas.microsoft.com/office/drawing/2014/main" id="{18C737BA-48DB-8AAE-4D89-D0D8F0DDDB61}"/>
              </a:ext>
            </a:extLst>
          </p:cNvPr>
          <p:cNvSpPr txBox="1"/>
          <p:nvPr/>
        </p:nvSpPr>
        <p:spPr>
          <a:xfrm>
            <a:off x="1367722" y="4180768"/>
            <a:ext cx="8600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3C3C3C"/>
                </a:solidFill>
              </a:rPr>
              <a:t>The registration and circulation of </a:t>
            </a:r>
            <a:r>
              <a:rPr lang="en-US" sz="2000" b="1" dirty="0">
                <a:solidFill>
                  <a:srgbClr val="3C3C3C"/>
                </a:solidFill>
              </a:rPr>
              <a:t>31 biological products </a:t>
            </a:r>
            <a:r>
              <a:rPr lang="en-US" sz="2000" dirty="0">
                <a:solidFill>
                  <a:srgbClr val="3C3C3C"/>
                </a:solidFill>
              </a:rPr>
              <a:t>have been localized during 2025 to date</a:t>
            </a:r>
            <a:endParaRPr lang="ar-EG" sz="2000" dirty="0">
              <a:solidFill>
                <a:srgbClr val="3C3C3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0C06A4-7B57-6261-E6C3-ED8EE092BA42}"/>
              </a:ext>
            </a:extLst>
          </p:cNvPr>
          <p:cNvSpPr/>
          <p:nvPr/>
        </p:nvSpPr>
        <p:spPr>
          <a:xfrm>
            <a:off x="7752676" y="4884458"/>
            <a:ext cx="2159701" cy="523545"/>
          </a:xfrm>
          <a:prstGeom prst="rect">
            <a:avLst/>
          </a:prstGeom>
          <a:solidFill>
            <a:srgbClr val="1C27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1">
              <a:defRPr/>
            </a:pPr>
            <a:r>
              <a:rPr lang="en-US" sz="1600" b="1" dirty="0"/>
              <a:t>Oncology</a:t>
            </a:r>
            <a:r>
              <a:rPr lang="en-US" dirty="0"/>
              <a:t> </a:t>
            </a:r>
            <a:r>
              <a:rPr lang="en-US" sz="1600" b="1" dirty="0" err="1"/>
              <a:t>prducts</a:t>
            </a:r>
            <a:endParaRPr lang="ar-EG" sz="1600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65E733-33F8-E298-A39B-4E77BF63C1BA}"/>
              </a:ext>
            </a:extLst>
          </p:cNvPr>
          <p:cNvSpPr/>
          <p:nvPr/>
        </p:nvSpPr>
        <p:spPr>
          <a:xfrm>
            <a:off x="4838239" y="4926321"/>
            <a:ext cx="1933714" cy="487943"/>
          </a:xfrm>
          <a:prstGeom prst="rect">
            <a:avLst/>
          </a:prstGeom>
          <a:solidFill>
            <a:srgbClr val="1C27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ar-EG" sz="1600" b="1" dirty="0"/>
          </a:p>
          <a:p>
            <a:pPr algn="ctr" defTabSz="914400" rtl="1"/>
            <a:r>
              <a:rPr lang="en-US" sz="1600" b="1" dirty="0"/>
              <a:t>Biological products</a:t>
            </a:r>
          </a:p>
          <a:p>
            <a:pPr algn="ctr" defTabSz="914400" rtl="1"/>
            <a:endParaRPr lang="ar-EG" sz="16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CFB0CC-F3EE-29B6-2418-3A07FC26AF63}"/>
              </a:ext>
            </a:extLst>
          </p:cNvPr>
          <p:cNvSpPr/>
          <p:nvPr/>
        </p:nvSpPr>
        <p:spPr>
          <a:xfrm>
            <a:off x="1803945" y="4926321"/>
            <a:ext cx="2083621" cy="487943"/>
          </a:xfrm>
          <a:prstGeom prst="rect">
            <a:avLst/>
          </a:prstGeom>
          <a:solidFill>
            <a:srgbClr val="1C27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1">
              <a:defRPr/>
            </a:pPr>
            <a:r>
              <a:rPr lang="en-US" sz="1600" b="1" dirty="0"/>
              <a:t>products</a:t>
            </a:r>
            <a:r>
              <a:rPr lang="ar-EG" sz="1600" b="1" dirty="0">
                <a:solidFill>
                  <a:schemeClr val="bg1"/>
                </a:solidFill>
                <a:latin typeface="GE SS Two Medium" panose="020A0503020102020204" pitchFamily="18" charset="-78"/>
                <a:ea typeface="GE SS Two Medium" panose="020A0503020102020204" pitchFamily="18" charset="-78"/>
                <a:cs typeface="GE SS Two Medium" panose="020A0503020102020204" pitchFamily="18" charset="-78"/>
              </a:rPr>
              <a:t> </a:t>
            </a:r>
            <a:r>
              <a:rPr lang="en-GB" sz="1600" b="1" dirty="0">
                <a:solidFill>
                  <a:schemeClr val="bg1"/>
                </a:solidFill>
              </a:rPr>
              <a:t>CVS</a:t>
            </a:r>
            <a:endParaRPr lang="ar-EG" sz="1600" b="1" dirty="0">
              <a:solidFill>
                <a:schemeClr val="bg1"/>
              </a:solidFill>
              <a:latin typeface="GE SS Two Medium" panose="020A0503020102020204" pitchFamily="18" charset="-78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E1557A1-7306-231E-2D85-368D7B1439C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6293" t="7118"/>
          <a:stretch>
            <a:fillRect/>
          </a:stretch>
        </p:blipFill>
        <p:spPr>
          <a:xfrm>
            <a:off x="9477326" y="5585051"/>
            <a:ext cx="1150101" cy="10062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FE64C6-EC84-1950-E566-D3E839E3E7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66682" y="5565763"/>
            <a:ext cx="985155" cy="11326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BBE90F6-84E8-0D72-E7C7-C4BAB30B208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70028" y="5665736"/>
            <a:ext cx="1091066" cy="11132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DD2BE-F137-5F3C-15A4-1BD4A517A3E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t="4881"/>
          <a:stretch>
            <a:fillRect/>
          </a:stretch>
        </p:blipFill>
        <p:spPr bwMode="auto">
          <a:xfrm>
            <a:off x="5536329" y="5485199"/>
            <a:ext cx="635533" cy="1293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2F44FA-31BD-BD79-5D99-725C8A6B2D35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l="24937" t="21631" r="20060"/>
          <a:stretch>
            <a:fillRect/>
          </a:stretch>
        </p:blipFill>
        <p:spPr>
          <a:xfrm>
            <a:off x="1963121" y="5422771"/>
            <a:ext cx="1260460" cy="139268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D48C85-FA49-F64B-3179-FBD346533CF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10" y="5202663"/>
            <a:ext cx="927867" cy="15763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96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6408A-4EEB-7248-CC0F-8B965DECE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phic 191">
            <a:extLst>
              <a:ext uri="{FF2B5EF4-FFF2-40B4-BE49-F238E27FC236}">
                <a16:creationId xmlns:a16="http://schemas.microsoft.com/office/drawing/2014/main" id="{AC9EBBB4-81EE-FC4C-B3C7-C6698057E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29" y="0"/>
            <a:ext cx="550845" cy="68580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CC99AC61-BE4B-44AC-E7D2-F12B5A4743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50845" cy="6858000"/>
          </a:xfrm>
          <a:prstGeom prst="rect">
            <a:avLst/>
          </a:prstGeom>
        </p:spPr>
      </p:pic>
      <p:sp>
        <p:nvSpPr>
          <p:cNvPr id="21" name="Google Shape;8917;p73">
            <a:extLst>
              <a:ext uri="{FF2B5EF4-FFF2-40B4-BE49-F238E27FC236}">
                <a16:creationId xmlns:a16="http://schemas.microsoft.com/office/drawing/2014/main" id="{2F308333-2CCC-304D-4574-EAD2BE82C1CA}"/>
              </a:ext>
            </a:extLst>
          </p:cNvPr>
          <p:cNvSpPr txBox="1">
            <a:spLocks/>
          </p:cNvSpPr>
          <p:nvPr/>
        </p:nvSpPr>
        <p:spPr>
          <a:xfrm>
            <a:off x="6701386" y="2624025"/>
            <a:ext cx="2157586" cy="54446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2800" dirty="0">
              <a:latin typeface="+mn-lt"/>
              <a:cs typeface="HelveticaNeueLT Arabic 45 Light" panose="020B0403020202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9DC5217-E71A-A648-95A7-FDB17E4626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33145" y="5518580"/>
            <a:ext cx="811308" cy="8962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8C98860F-6938-CC94-F3E1-65DCCC31BC5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2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195" t="33493" r="29873" b="13330"/>
          <a:stretch/>
        </p:blipFill>
        <p:spPr>
          <a:xfrm>
            <a:off x="10952917" y="0"/>
            <a:ext cx="982075" cy="7239878"/>
          </a:xfrm>
          <a:prstGeom prst="rect">
            <a:avLst/>
          </a:prstGeom>
        </p:spPr>
      </p:pic>
      <p:grpSp>
        <p:nvGrpSpPr>
          <p:cNvPr id="18" name="Google Shape;9405;p80">
            <a:extLst>
              <a:ext uri="{FF2B5EF4-FFF2-40B4-BE49-F238E27FC236}">
                <a16:creationId xmlns:a16="http://schemas.microsoft.com/office/drawing/2014/main" id="{2C87C56D-3836-3D9D-FA76-48608F048ABC}"/>
              </a:ext>
            </a:extLst>
          </p:cNvPr>
          <p:cNvGrpSpPr/>
          <p:nvPr/>
        </p:nvGrpSpPr>
        <p:grpSpPr>
          <a:xfrm>
            <a:off x="755273" y="0"/>
            <a:ext cx="9053745" cy="935728"/>
            <a:chOff x="4411970" y="3131459"/>
            <a:chExt cx="710520" cy="117397"/>
          </a:xfrm>
        </p:grpSpPr>
        <p:sp>
          <p:nvSpPr>
            <p:cNvPr id="19" name="Google Shape;9406;p80">
              <a:extLst>
                <a:ext uri="{FF2B5EF4-FFF2-40B4-BE49-F238E27FC236}">
                  <a16:creationId xmlns:a16="http://schemas.microsoft.com/office/drawing/2014/main" id="{7A52C35E-71AC-4816-47D5-764B71DB76D4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1C274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9407;p80">
              <a:extLst>
                <a:ext uri="{FF2B5EF4-FFF2-40B4-BE49-F238E27FC236}">
                  <a16:creationId xmlns:a16="http://schemas.microsoft.com/office/drawing/2014/main" id="{401F5507-4F0C-EC78-85DA-8A953C5AA5CC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adFill>
              <a:gsLst>
                <a:gs pos="0">
                  <a:srgbClr val="EFDEAF"/>
                </a:gs>
                <a:gs pos="100000">
                  <a:srgbClr val="A56B14"/>
                </a:gs>
              </a:gsLst>
              <a:lin ang="108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/>
                <a:t> </a:t>
              </a:r>
              <a:endParaRPr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435CE59-C6B6-55DF-22E6-D577DAD8E532}"/>
              </a:ext>
            </a:extLst>
          </p:cNvPr>
          <p:cNvSpPr txBox="1"/>
          <p:nvPr/>
        </p:nvSpPr>
        <p:spPr>
          <a:xfrm>
            <a:off x="2896153" y="267809"/>
            <a:ext cx="741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sz="2000" dirty="0"/>
              <a:t>Partnership between local and multinational companies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C1E62D-5636-A4E7-AC6F-5B5CD505F2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266893" y="2887644"/>
            <a:ext cx="1572335" cy="11785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38229B-8375-FE0C-33D1-FCC22E31A3F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01" y="2096339"/>
            <a:ext cx="2107431" cy="1176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234150-8318-2A5F-07C6-E03341E3DB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084" y="1353695"/>
            <a:ext cx="2107431" cy="12097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A1F6AF-47F6-95AA-DE02-6CCC13FB52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32" y="4811030"/>
            <a:ext cx="2016530" cy="10813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AE22EC-4AD0-163B-5AAF-CD7B6479BB6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181" y="1537222"/>
            <a:ext cx="1869230" cy="1176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F3C566-342C-E384-8FE9-2D808D8838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952" y="2887644"/>
            <a:ext cx="1858752" cy="11953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BEEF7F-CD47-6A32-92BF-D66DB0E8388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142" y="3715467"/>
            <a:ext cx="1816432" cy="14630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55C97C-4AC1-E077-7CB7-A1C384F1824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051" y="5112631"/>
            <a:ext cx="1816432" cy="13022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7F13C0-EE22-B009-8E33-F0BE56655ED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18" y="3726144"/>
            <a:ext cx="2184944" cy="6314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6382D7-0CA9-1D85-C777-B7E9E52171D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02" y="2713571"/>
            <a:ext cx="920890" cy="909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A4DCBE-FBCD-B32A-4DB3-EDCF4507994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208" y="5817853"/>
            <a:ext cx="1572335" cy="6577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7D6A8D-4F21-F76E-B5C6-33A94DB21226}"/>
              </a:ext>
            </a:extLst>
          </p:cNvPr>
          <p:cNvSpPr txBox="1"/>
          <p:nvPr/>
        </p:nvSpPr>
        <p:spPr>
          <a:xfrm>
            <a:off x="5266893" y="4255294"/>
            <a:ext cx="1814402" cy="2148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ts val="2700"/>
              </a:lnSpc>
            </a:pPr>
            <a:r>
              <a:rPr lang="en-US" sz="2000" b="1" u="sng" dirty="0">
                <a:solidFill>
                  <a:schemeClr val="tx2">
                    <a:lumMod val="90000"/>
                    <a:lumOff val="10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To support Tech. Transfer</a:t>
            </a:r>
          </a:p>
          <a:p>
            <a:pPr algn="ctr" rtl="0">
              <a:lnSpc>
                <a:spcPts val="2700"/>
              </a:lnSpc>
            </a:pPr>
            <a:endParaRPr lang="en-US" sz="2000" b="1" u="sng" dirty="0">
              <a:solidFill>
                <a:schemeClr val="tx2">
                  <a:lumMod val="90000"/>
                  <a:lumOff val="10000"/>
                </a:schemeClr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>
              <a:lnSpc>
                <a:spcPts val="2700"/>
              </a:lnSpc>
            </a:pPr>
            <a:r>
              <a:rPr lang="en-US" sz="2000" b="1" i="0" u="sng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Vaccine </a:t>
            </a:r>
            <a:r>
              <a:rPr lang="en-US" sz="2000" b="1" u="sng" dirty="0">
                <a:solidFill>
                  <a:schemeClr val="tx2">
                    <a:lumMod val="90000"/>
                    <a:lumOff val="10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endParaRPr lang="en-US" sz="1200" b="0" i="0" u="sng" dirty="0">
              <a:solidFill>
                <a:schemeClr val="tx2">
                  <a:lumMod val="90000"/>
                  <a:lumOff val="10000"/>
                </a:schemeClr>
              </a:solidFill>
              <a:effectLst/>
              <a:highlight>
                <a:srgbClr val="FFFF00"/>
              </a:highlight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859255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1600</TotalTime>
  <Words>381</Words>
  <Application>Microsoft Office PowerPoint</Application>
  <PresentationFormat>Widescreen</PresentationFormat>
  <Paragraphs>89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Aptos</vt:lpstr>
      <vt:lpstr>Aptos Display</vt:lpstr>
      <vt:lpstr>Arial</vt:lpstr>
      <vt:lpstr>Cambria</vt:lpstr>
      <vt:lpstr>Expo Arabic Light</vt:lpstr>
      <vt:lpstr>Expo Arabic Medium</vt:lpstr>
      <vt:lpstr>GE SS Two Medium</vt:lpstr>
      <vt:lpstr>Helvetica Neue LT</vt:lpstr>
      <vt:lpstr>inherit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Yasmin Mokhtar</dc:creator>
  <cp:lastModifiedBy>tamer elhossieny</cp:lastModifiedBy>
  <cp:revision>42</cp:revision>
  <dcterms:created xsi:type="dcterms:W3CDTF">2025-05-04T12:50:46Z</dcterms:created>
  <dcterms:modified xsi:type="dcterms:W3CDTF">2025-11-16T13:20:52Z</dcterms:modified>
</cp:coreProperties>
</file>