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1"/>
  </p:sldMasterIdLst>
  <p:notesMasterIdLst>
    <p:notesMasterId r:id="rId12"/>
  </p:notesMasterIdLst>
  <p:handoutMasterIdLst>
    <p:handoutMasterId r:id="rId13"/>
  </p:handoutMasterIdLst>
  <p:sldIdLst>
    <p:sldId id="477" r:id="rId2"/>
    <p:sldId id="261" r:id="rId3"/>
    <p:sldId id="479" r:id="rId4"/>
    <p:sldId id="480" r:id="rId5"/>
    <p:sldId id="263" r:id="rId6"/>
    <p:sldId id="266" r:id="rId7"/>
    <p:sldId id="267" r:id="rId8"/>
    <p:sldId id="277" r:id="rId9"/>
    <p:sldId id="283" r:id="rId10"/>
    <p:sldId id="47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FD1C34-8F08-4903-9DB6-7EB72C2065F7}">
          <p14:sldIdLst>
            <p14:sldId id="477"/>
            <p14:sldId id="261"/>
            <p14:sldId id="479"/>
            <p14:sldId id="480"/>
            <p14:sldId id="263"/>
            <p14:sldId id="266"/>
            <p14:sldId id="267"/>
            <p14:sldId id="277"/>
            <p14:sldId id="283"/>
            <p14:sldId id="47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 Design" initials="GD" lastIdx="3" clrIdx="0">
    <p:extLst>
      <p:ext uri="{19B8F6BF-5375-455C-9EA6-DF929625EA0E}">
        <p15:presenceInfo xmlns:p15="http://schemas.microsoft.com/office/powerpoint/2012/main" userId="GD Desig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B6F3"/>
    <a:srgbClr val="0E0E14"/>
    <a:srgbClr val="1D1D29"/>
    <a:srgbClr val="2F2F45"/>
    <a:srgbClr val="29293B"/>
    <a:srgbClr val="1D1D2B"/>
    <a:srgbClr val="71CEEB"/>
    <a:srgbClr val="FFFFFF"/>
    <a:srgbClr val="171723"/>
    <a:srgbClr val="4A49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05" autoAdjust="0"/>
    <p:restoredTop sz="94386" autoAdjust="0"/>
  </p:normalViewPr>
  <p:slideViewPr>
    <p:cSldViewPr snapToGrid="0">
      <p:cViewPr varScale="1">
        <p:scale>
          <a:sx n="78" d="100"/>
          <a:sy n="78" d="100"/>
        </p:scale>
        <p:origin x="662" y="5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A79DF1-F6F3-4C7A-B999-061899A6FE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4" name="Footer Placeholder 3">
            <a:extLst>
              <a:ext uri="{FF2B5EF4-FFF2-40B4-BE49-F238E27FC236}">
                <a16:creationId xmlns:a16="http://schemas.microsoft.com/office/drawing/2014/main" id="{5C6663E1-9CBE-4871-B9ED-0057BB589F1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Tree>
    <p:extLst>
      <p:ext uri="{BB962C8B-B14F-4D97-AF65-F5344CB8AC3E}">
        <p14:creationId xmlns:p14="http://schemas.microsoft.com/office/powerpoint/2010/main" val="3534347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87CC0C-1C80-47D1-BF0A-6074C3817624}" type="datetimeFigureOut">
              <a:rPr lang="en-ID" smtClean="0"/>
              <a:t>16/11/2025</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E49EF7-E82C-4276-9101-E06CBF5FBD2C}" type="slidenum">
              <a:rPr lang="en-ID" smtClean="0"/>
              <a:t>‹#›</a:t>
            </a:fld>
            <a:endParaRPr lang="en-ID"/>
          </a:p>
        </p:txBody>
      </p:sp>
    </p:spTree>
    <p:extLst>
      <p:ext uri="{BB962C8B-B14F-4D97-AF65-F5344CB8AC3E}">
        <p14:creationId xmlns:p14="http://schemas.microsoft.com/office/powerpoint/2010/main" val="4086030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a:extLst>
            <a:ext uri="{FF2B5EF4-FFF2-40B4-BE49-F238E27FC236}">
              <a16:creationId xmlns:a16="http://schemas.microsoft.com/office/drawing/2014/main" id="{3C08D2F0-F73E-F9D1-BE36-489B3CDF587B}"/>
            </a:ext>
          </a:extLst>
        </p:cNvPr>
        <p:cNvGrpSpPr/>
        <p:nvPr/>
      </p:nvGrpSpPr>
      <p:grpSpPr>
        <a:xfrm>
          <a:off x="0" y="0"/>
          <a:ext cx="0" cy="0"/>
          <a:chOff x="0" y="0"/>
          <a:chExt cx="0" cy="0"/>
        </a:xfrm>
      </p:grpSpPr>
      <p:sp>
        <p:nvSpPr>
          <p:cNvPr id="302" name="Google Shape;302;g15c18e38e75_0_76:notes">
            <a:extLst>
              <a:ext uri="{FF2B5EF4-FFF2-40B4-BE49-F238E27FC236}">
                <a16:creationId xmlns:a16="http://schemas.microsoft.com/office/drawing/2014/main" id="{8EF40D41-25FA-F576-B7B8-8DD6A440CA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a:extLst>
              <a:ext uri="{FF2B5EF4-FFF2-40B4-BE49-F238E27FC236}">
                <a16:creationId xmlns:a16="http://schemas.microsoft.com/office/drawing/2014/main" id="{EB517344-1F00-E673-02C8-BB2B7B726F0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7769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a:extLst>
            <a:ext uri="{FF2B5EF4-FFF2-40B4-BE49-F238E27FC236}">
              <a16:creationId xmlns:a16="http://schemas.microsoft.com/office/drawing/2014/main" id="{C43FD17F-5CA1-B4B7-6914-75EA8E1BB07B}"/>
            </a:ext>
          </a:extLst>
        </p:cNvPr>
        <p:cNvGrpSpPr/>
        <p:nvPr/>
      </p:nvGrpSpPr>
      <p:grpSpPr>
        <a:xfrm>
          <a:off x="0" y="0"/>
          <a:ext cx="0" cy="0"/>
          <a:chOff x="0" y="0"/>
          <a:chExt cx="0" cy="0"/>
        </a:xfrm>
      </p:grpSpPr>
      <p:sp>
        <p:nvSpPr>
          <p:cNvPr id="302" name="Google Shape;302;g15c18e38e75_0_76:notes">
            <a:extLst>
              <a:ext uri="{FF2B5EF4-FFF2-40B4-BE49-F238E27FC236}">
                <a16:creationId xmlns:a16="http://schemas.microsoft.com/office/drawing/2014/main" id="{3B953425-36FF-9899-CC0F-00628C38F09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a:extLst>
              <a:ext uri="{FF2B5EF4-FFF2-40B4-BE49-F238E27FC236}">
                <a16:creationId xmlns:a16="http://schemas.microsoft.com/office/drawing/2014/main" id="{71B15854-41F5-B5C5-77C2-1B155B54AD7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76857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67dd83135c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67dd83135c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167dd83135c_0_4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167dd83135c_0_4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17800d7cdd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17800d7cdd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17800d7cdd4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17800d7cdd4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17800d7cdd4_0_1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17800d7cdd4_0_12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1" type="title">
  <p:cSld name="01">
    <p:spTree>
      <p:nvGrpSpPr>
        <p:cNvPr id="1" name="Shape 9"/>
        <p:cNvGrpSpPr/>
        <p:nvPr/>
      </p:nvGrpSpPr>
      <p:grpSpPr>
        <a:xfrm>
          <a:off x="0" y="0"/>
          <a:ext cx="0" cy="0"/>
          <a:chOff x="0" y="0"/>
          <a:chExt cx="0" cy="0"/>
        </a:xfrm>
      </p:grpSpPr>
      <p:sp>
        <p:nvSpPr>
          <p:cNvPr id="10" name="Google Shape;10;p2"/>
          <p:cNvSpPr>
            <a:spLocks noGrp="1"/>
          </p:cNvSpPr>
          <p:nvPr>
            <p:ph type="pic" idx="2"/>
          </p:nvPr>
        </p:nvSpPr>
        <p:spPr>
          <a:xfrm>
            <a:off x="6738200" y="-10650"/>
            <a:ext cx="54534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1" name="Google Shape;11;p2"/>
          <p:cNvSpPr txBox="1">
            <a:spLocks noGrp="1"/>
          </p:cNvSpPr>
          <p:nvPr>
            <p:ph type="ctrTitle"/>
          </p:nvPr>
        </p:nvSpPr>
        <p:spPr>
          <a:xfrm>
            <a:off x="731575" y="1533825"/>
            <a:ext cx="7405500" cy="2247300"/>
          </a:xfrm>
          <a:prstGeom prst="rect">
            <a:avLst/>
          </a:prstGeom>
        </p:spPr>
        <p:txBody>
          <a:bodyPr spcFirstLastPara="1" wrap="square" lIns="121900" tIns="121900" rIns="121900" bIns="121900" anchor="t" anchorCtr="0">
            <a:noAutofit/>
          </a:bodyPr>
          <a:lstStyle>
            <a:lvl1pPr lvl="0">
              <a:spcBef>
                <a:spcPts val="0"/>
              </a:spcBef>
              <a:spcAft>
                <a:spcPts val="0"/>
              </a:spcAft>
              <a:buSzPts val="6900"/>
              <a:buNone/>
              <a:defRPr sz="6500"/>
            </a:lvl1pPr>
            <a:lvl2pPr lvl="1" algn="ctr">
              <a:spcBef>
                <a:spcPts val="0"/>
              </a:spcBef>
              <a:spcAft>
                <a:spcPts val="0"/>
              </a:spcAft>
              <a:buSzPts val="6900"/>
              <a:buNone/>
              <a:defRPr sz="6900"/>
            </a:lvl2pPr>
            <a:lvl3pPr lvl="2" algn="ctr">
              <a:spcBef>
                <a:spcPts val="0"/>
              </a:spcBef>
              <a:spcAft>
                <a:spcPts val="0"/>
              </a:spcAft>
              <a:buSzPts val="6900"/>
              <a:buNone/>
              <a:defRPr sz="6900"/>
            </a:lvl3pPr>
            <a:lvl4pPr lvl="3" algn="ctr">
              <a:spcBef>
                <a:spcPts val="0"/>
              </a:spcBef>
              <a:spcAft>
                <a:spcPts val="0"/>
              </a:spcAft>
              <a:buSzPts val="6900"/>
              <a:buNone/>
              <a:defRPr sz="6900"/>
            </a:lvl4pPr>
            <a:lvl5pPr lvl="4" algn="ctr">
              <a:spcBef>
                <a:spcPts val="0"/>
              </a:spcBef>
              <a:spcAft>
                <a:spcPts val="0"/>
              </a:spcAft>
              <a:buSzPts val="6900"/>
              <a:buNone/>
              <a:defRPr sz="6900"/>
            </a:lvl5pPr>
            <a:lvl6pPr lvl="5" algn="ctr">
              <a:spcBef>
                <a:spcPts val="0"/>
              </a:spcBef>
              <a:spcAft>
                <a:spcPts val="0"/>
              </a:spcAft>
              <a:buSzPts val="6900"/>
              <a:buNone/>
              <a:defRPr sz="6900"/>
            </a:lvl6pPr>
            <a:lvl7pPr lvl="6" algn="ctr">
              <a:spcBef>
                <a:spcPts val="0"/>
              </a:spcBef>
              <a:spcAft>
                <a:spcPts val="0"/>
              </a:spcAft>
              <a:buSzPts val="6900"/>
              <a:buNone/>
              <a:defRPr sz="6900"/>
            </a:lvl7pPr>
            <a:lvl8pPr lvl="7" algn="ctr">
              <a:spcBef>
                <a:spcPts val="0"/>
              </a:spcBef>
              <a:spcAft>
                <a:spcPts val="0"/>
              </a:spcAft>
              <a:buSzPts val="6900"/>
              <a:buNone/>
              <a:defRPr sz="6900"/>
            </a:lvl8pPr>
            <a:lvl9pPr lvl="8" algn="ctr">
              <a:spcBef>
                <a:spcPts val="0"/>
              </a:spcBef>
              <a:spcAft>
                <a:spcPts val="0"/>
              </a:spcAft>
              <a:buSzPts val="6900"/>
              <a:buNone/>
              <a:defRPr sz="6900"/>
            </a:lvl9pPr>
          </a:lstStyle>
          <a:p>
            <a:endParaRPr/>
          </a:p>
        </p:txBody>
      </p:sp>
      <p:sp>
        <p:nvSpPr>
          <p:cNvPr id="12" name="Google Shape;12;p2"/>
          <p:cNvSpPr txBox="1">
            <a:spLocks noGrp="1"/>
          </p:cNvSpPr>
          <p:nvPr>
            <p:ph type="subTitle" idx="1"/>
          </p:nvPr>
        </p:nvSpPr>
        <p:spPr>
          <a:xfrm>
            <a:off x="731575" y="5101800"/>
            <a:ext cx="4131900" cy="1169700"/>
          </a:xfrm>
          <a:prstGeom prst="rect">
            <a:avLst/>
          </a:prstGeom>
        </p:spPr>
        <p:txBody>
          <a:bodyPr spcFirstLastPara="1" wrap="square" lIns="121900" tIns="121900" rIns="121900" bIns="121900" anchor="t" anchorCtr="0">
            <a:noAutofit/>
          </a:bodyPr>
          <a:lstStyle>
            <a:lvl1pPr lvl="0">
              <a:lnSpc>
                <a:spcPct val="100000"/>
              </a:lnSpc>
              <a:spcBef>
                <a:spcPts val="0"/>
              </a:spcBef>
              <a:spcAft>
                <a:spcPts val="0"/>
              </a:spcAft>
              <a:buSzPts val="3700"/>
              <a:buNone/>
              <a:defRPr sz="20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13" name="Google Shape;13;p2"/>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44164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87"/>
        <p:cNvGrpSpPr/>
        <p:nvPr/>
      </p:nvGrpSpPr>
      <p:grpSpPr>
        <a:xfrm>
          <a:off x="0" y="0"/>
          <a:ext cx="0" cy="0"/>
          <a:chOff x="0" y="0"/>
          <a:chExt cx="0" cy="0"/>
        </a:xfrm>
      </p:grpSpPr>
      <p:sp>
        <p:nvSpPr>
          <p:cNvPr id="88" name="Google Shape;88;p12"/>
          <p:cNvSpPr txBox="1">
            <a:spLocks noGrp="1"/>
          </p:cNvSpPr>
          <p:nvPr>
            <p:ph type="title"/>
          </p:nvPr>
        </p:nvSpPr>
        <p:spPr>
          <a:xfrm>
            <a:off x="861100" y="993400"/>
            <a:ext cx="105987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89" name="Google Shape;89;p12"/>
          <p:cNvSpPr txBox="1">
            <a:spLocks noGrp="1"/>
          </p:cNvSpPr>
          <p:nvPr>
            <p:ph type="subTitle" idx="1"/>
          </p:nvPr>
        </p:nvSpPr>
        <p:spPr>
          <a:xfrm>
            <a:off x="861100" y="541560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0" name="Google Shape;90;p12"/>
          <p:cNvSpPr txBox="1">
            <a:spLocks noGrp="1"/>
          </p:cNvSpPr>
          <p:nvPr>
            <p:ph type="subTitle" idx="2"/>
          </p:nvPr>
        </p:nvSpPr>
        <p:spPr>
          <a:xfrm>
            <a:off x="861100" y="503375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1" name="Google Shape;91;p12"/>
          <p:cNvSpPr txBox="1">
            <a:spLocks noGrp="1"/>
          </p:cNvSpPr>
          <p:nvPr>
            <p:ph type="subTitle" idx="3"/>
          </p:nvPr>
        </p:nvSpPr>
        <p:spPr>
          <a:xfrm>
            <a:off x="5960118" y="541560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2" name="Google Shape;92;p12"/>
          <p:cNvSpPr txBox="1">
            <a:spLocks noGrp="1"/>
          </p:cNvSpPr>
          <p:nvPr>
            <p:ph type="subTitle" idx="4"/>
          </p:nvPr>
        </p:nvSpPr>
        <p:spPr>
          <a:xfrm>
            <a:off x="5960118" y="503375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3" name="Google Shape;93;p12"/>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526717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4"/>
        <p:cNvGrpSpPr/>
        <p:nvPr/>
      </p:nvGrpSpPr>
      <p:grpSpPr>
        <a:xfrm>
          <a:off x="0" y="0"/>
          <a:ext cx="0" cy="0"/>
          <a:chOff x="0" y="0"/>
          <a:chExt cx="0" cy="0"/>
        </a:xfrm>
      </p:grpSpPr>
      <p:sp>
        <p:nvSpPr>
          <p:cNvPr id="95" name="Google Shape;95;p13"/>
          <p:cNvSpPr txBox="1">
            <a:spLocks noGrp="1"/>
          </p:cNvSpPr>
          <p:nvPr>
            <p:ph type="title"/>
          </p:nvPr>
        </p:nvSpPr>
        <p:spPr>
          <a:xfrm>
            <a:off x="861100"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96" name="Google Shape;96;p13"/>
          <p:cNvSpPr txBox="1">
            <a:spLocks noGrp="1"/>
          </p:cNvSpPr>
          <p:nvPr>
            <p:ph type="subTitle" idx="1"/>
          </p:nvPr>
        </p:nvSpPr>
        <p:spPr>
          <a:xfrm>
            <a:off x="861100" y="227725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7" name="Google Shape;97;p13"/>
          <p:cNvSpPr txBox="1">
            <a:spLocks noGrp="1"/>
          </p:cNvSpPr>
          <p:nvPr>
            <p:ph type="subTitle" idx="2"/>
          </p:nvPr>
        </p:nvSpPr>
        <p:spPr>
          <a:xfrm>
            <a:off x="861100" y="189540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8" name="Google Shape;98;p13"/>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99" name="Google Shape;99;p13"/>
          <p:cNvSpPr txBox="1">
            <a:spLocks noGrp="1"/>
          </p:cNvSpPr>
          <p:nvPr>
            <p:ph type="subTitle" idx="3"/>
          </p:nvPr>
        </p:nvSpPr>
        <p:spPr>
          <a:xfrm>
            <a:off x="6640600" y="519215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00" name="Google Shape;100;p13"/>
          <p:cNvSpPr txBox="1">
            <a:spLocks noGrp="1"/>
          </p:cNvSpPr>
          <p:nvPr>
            <p:ph type="subTitle" idx="4"/>
          </p:nvPr>
        </p:nvSpPr>
        <p:spPr>
          <a:xfrm>
            <a:off x="6640600" y="481030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24765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15"/>
          <p:cNvSpPr txBox="1">
            <a:spLocks noGrp="1"/>
          </p:cNvSpPr>
          <p:nvPr>
            <p:ph type="subTitle" idx="1"/>
          </p:nvPr>
        </p:nvSpPr>
        <p:spPr>
          <a:xfrm>
            <a:off x="3870800"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0" name="Google Shape;110;p15"/>
          <p:cNvSpPr txBox="1">
            <a:spLocks noGrp="1"/>
          </p:cNvSpPr>
          <p:nvPr>
            <p:ph type="subTitle" idx="2"/>
          </p:nvPr>
        </p:nvSpPr>
        <p:spPr>
          <a:xfrm>
            <a:off x="3870800"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1" name="Google Shape;111;p15"/>
          <p:cNvSpPr>
            <a:spLocks noGrp="1"/>
          </p:cNvSpPr>
          <p:nvPr>
            <p:ph type="pic" idx="3"/>
          </p:nvPr>
        </p:nvSpPr>
        <p:spPr>
          <a:xfrm>
            <a:off x="1077198" y="2098606"/>
            <a:ext cx="19347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112" name="Google Shape;112;p15"/>
          <p:cNvSpPr txBox="1">
            <a:spLocks noGrp="1"/>
          </p:cNvSpPr>
          <p:nvPr>
            <p:ph type="title"/>
          </p:nvPr>
        </p:nvSpPr>
        <p:spPr>
          <a:xfrm>
            <a:off x="861175"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13" name="Google Shape;113;p15"/>
          <p:cNvSpPr txBox="1">
            <a:spLocks noGrp="1"/>
          </p:cNvSpPr>
          <p:nvPr>
            <p:ph type="subTitle" idx="4"/>
          </p:nvPr>
        </p:nvSpPr>
        <p:spPr>
          <a:xfrm>
            <a:off x="3870800"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4" name="Google Shape;114;p15"/>
          <p:cNvSpPr txBox="1">
            <a:spLocks noGrp="1"/>
          </p:cNvSpPr>
          <p:nvPr>
            <p:ph type="subTitle" idx="5"/>
          </p:nvPr>
        </p:nvSpPr>
        <p:spPr>
          <a:xfrm>
            <a:off x="3870800"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5" name="Google Shape;115;p15"/>
          <p:cNvSpPr txBox="1">
            <a:spLocks noGrp="1"/>
          </p:cNvSpPr>
          <p:nvPr>
            <p:ph type="subTitle" idx="6"/>
          </p:nvPr>
        </p:nvSpPr>
        <p:spPr>
          <a:xfrm>
            <a:off x="8405225"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6" name="Google Shape;116;p15"/>
          <p:cNvSpPr txBox="1">
            <a:spLocks noGrp="1"/>
          </p:cNvSpPr>
          <p:nvPr>
            <p:ph type="subTitle" idx="7"/>
          </p:nvPr>
        </p:nvSpPr>
        <p:spPr>
          <a:xfrm>
            <a:off x="8405225"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7" name="Google Shape;117;p15"/>
          <p:cNvSpPr txBox="1">
            <a:spLocks noGrp="1"/>
          </p:cNvSpPr>
          <p:nvPr>
            <p:ph type="subTitle" idx="8"/>
          </p:nvPr>
        </p:nvSpPr>
        <p:spPr>
          <a:xfrm>
            <a:off x="8405225"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8" name="Google Shape;118;p15"/>
          <p:cNvSpPr txBox="1">
            <a:spLocks noGrp="1"/>
          </p:cNvSpPr>
          <p:nvPr>
            <p:ph type="subTitle" idx="9"/>
          </p:nvPr>
        </p:nvSpPr>
        <p:spPr>
          <a:xfrm>
            <a:off x="8405225"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9" name="Google Shape;119;p1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8641807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120"/>
        <p:cNvGrpSpPr/>
        <p:nvPr/>
      </p:nvGrpSpPr>
      <p:grpSpPr>
        <a:xfrm>
          <a:off x="0" y="0"/>
          <a:ext cx="0" cy="0"/>
          <a:chOff x="0" y="0"/>
          <a:chExt cx="0" cy="0"/>
        </a:xfrm>
      </p:grpSpPr>
      <p:sp>
        <p:nvSpPr>
          <p:cNvPr id="121" name="Google Shape;121;p16"/>
          <p:cNvSpPr>
            <a:spLocks noGrp="1"/>
          </p:cNvSpPr>
          <p:nvPr>
            <p:ph type="pic" idx="2"/>
          </p:nvPr>
        </p:nvSpPr>
        <p:spPr>
          <a:xfrm>
            <a:off x="0" y="1023525"/>
            <a:ext cx="6017400" cy="4811100"/>
          </a:xfrm>
          <a:prstGeom prst="rect">
            <a:avLst/>
          </a:prstGeom>
          <a:gradFill>
            <a:gsLst>
              <a:gs pos="0">
                <a:schemeClr val="bg1">
                  <a:lumMod val="75000"/>
                </a:schemeClr>
              </a:gs>
              <a:gs pos="100000">
                <a:schemeClr val="bg1">
                  <a:lumMod val="50000"/>
                </a:schemeClr>
              </a:gs>
            </a:gsLst>
            <a:lin ang="5400000" scaled="1"/>
          </a:gradFill>
          <a:ln>
            <a:noFill/>
          </a:ln>
        </p:spPr>
      </p:sp>
      <p:sp>
        <p:nvSpPr>
          <p:cNvPr id="122" name="Google Shape;122;p16"/>
          <p:cNvSpPr txBox="1">
            <a:spLocks noGrp="1"/>
          </p:cNvSpPr>
          <p:nvPr>
            <p:ph type="title"/>
          </p:nvPr>
        </p:nvSpPr>
        <p:spPr>
          <a:xfrm>
            <a:off x="7293950" y="993400"/>
            <a:ext cx="41664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23" name="Google Shape;123;p16"/>
          <p:cNvSpPr txBox="1">
            <a:spLocks noGrp="1"/>
          </p:cNvSpPr>
          <p:nvPr>
            <p:ph type="subTitle" idx="1"/>
          </p:nvPr>
        </p:nvSpPr>
        <p:spPr>
          <a:xfrm>
            <a:off x="7293725" y="4959530"/>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4" name="Google Shape;124;p16"/>
          <p:cNvSpPr txBox="1">
            <a:spLocks noGrp="1"/>
          </p:cNvSpPr>
          <p:nvPr>
            <p:ph type="subTitle" idx="3"/>
          </p:nvPr>
        </p:nvSpPr>
        <p:spPr>
          <a:xfrm>
            <a:off x="7293725" y="4577681"/>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25" name="Google Shape;125;p16"/>
          <p:cNvSpPr txBox="1">
            <a:spLocks noGrp="1"/>
          </p:cNvSpPr>
          <p:nvPr>
            <p:ph type="subTitle" idx="4"/>
          </p:nvPr>
        </p:nvSpPr>
        <p:spPr>
          <a:xfrm>
            <a:off x="7293725" y="3176373"/>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6" name="Google Shape;126;p16"/>
          <p:cNvSpPr txBox="1">
            <a:spLocks noGrp="1"/>
          </p:cNvSpPr>
          <p:nvPr>
            <p:ph type="subTitle" idx="5"/>
          </p:nvPr>
        </p:nvSpPr>
        <p:spPr>
          <a:xfrm>
            <a:off x="7293725" y="2794525"/>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771734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27"/>
        <p:cNvGrpSpPr/>
        <p:nvPr/>
      </p:nvGrpSpPr>
      <p:grpSpPr>
        <a:xfrm>
          <a:off x="0" y="0"/>
          <a:ext cx="0" cy="0"/>
          <a:chOff x="0" y="0"/>
          <a:chExt cx="0" cy="0"/>
        </a:xfrm>
      </p:grpSpPr>
      <p:sp>
        <p:nvSpPr>
          <p:cNvPr id="128" name="Google Shape;128;p17"/>
          <p:cNvSpPr>
            <a:spLocks noGrp="1"/>
          </p:cNvSpPr>
          <p:nvPr>
            <p:ph type="pic" idx="2"/>
          </p:nvPr>
        </p:nvSpPr>
        <p:spPr>
          <a:xfrm>
            <a:off x="2690020" y="-10650"/>
            <a:ext cx="95016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29" name="Google Shape;129;p17"/>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30" name="Google Shape;130;p17"/>
          <p:cNvSpPr txBox="1">
            <a:spLocks noGrp="1"/>
          </p:cNvSpPr>
          <p:nvPr>
            <p:ph type="title"/>
          </p:nvPr>
        </p:nvSpPr>
        <p:spPr>
          <a:xfrm>
            <a:off x="861175" y="993400"/>
            <a:ext cx="4250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1" name="Google Shape;131;p17"/>
          <p:cNvSpPr txBox="1">
            <a:spLocks noGrp="1"/>
          </p:cNvSpPr>
          <p:nvPr>
            <p:ph type="subTitle" idx="1"/>
          </p:nvPr>
        </p:nvSpPr>
        <p:spPr>
          <a:xfrm>
            <a:off x="8624618" y="4286525"/>
            <a:ext cx="2841900" cy="1917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2" name="Google Shape;132;p1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8718802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33"/>
        <p:cNvGrpSpPr/>
        <p:nvPr/>
      </p:nvGrpSpPr>
      <p:grpSpPr>
        <a:xfrm>
          <a:off x="0" y="0"/>
          <a:ext cx="0" cy="0"/>
          <a:chOff x="0" y="0"/>
          <a:chExt cx="0" cy="0"/>
        </a:xfrm>
      </p:grpSpPr>
      <p:sp>
        <p:nvSpPr>
          <p:cNvPr id="134" name="Google Shape;134;p18"/>
          <p:cNvSpPr txBox="1">
            <a:spLocks noGrp="1"/>
          </p:cNvSpPr>
          <p:nvPr>
            <p:ph type="title"/>
          </p:nvPr>
        </p:nvSpPr>
        <p:spPr>
          <a:xfrm>
            <a:off x="834100" y="1426325"/>
            <a:ext cx="56106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5" name="Google Shape;135;p18"/>
          <p:cNvSpPr>
            <a:spLocks noGrp="1"/>
          </p:cNvSpPr>
          <p:nvPr>
            <p:ph type="pic" idx="2"/>
          </p:nvPr>
        </p:nvSpPr>
        <p:spPr>
          <a:xfrm>
            <a:off x="6326698" y="34291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
        <p:nvSpPr>
          <p:cNvPr id="136" name="Google Shape;136;p18"/>
          <p:cNvSpPr txBox="1">
            <a:spLocks noGrp="1"/>
          </p:cNvSpPr>
          <p:nvPr>
            <p:ph type="subTitle" idx="1"/>
          </p:nvPr>
        </p:nvSpPr>
        <p:spPr>
          <a:xfrm>
            <a:off x="1172175" y="4508700"/>
            <a:ext cx="32697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7" name="Google Shape;137;p18"/>
          <p:cNvSpPr>
            <a:spLocks noGrp="1"/>
          </p:cNvSpPr>
          <p:nvPr>
            <p:ph type="pic" idx="3"/>
          </p:nvPr>
        </p:nvSpPr>
        <p:spPr>
          <a:xfrm>
            <a:off x="6326698" y="-106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Tree>
    <p:extLst>
      <p:ext uri="{BB962C8B-B14F-4D97-AF65-F5344CB8AC3E}">
        <p14:creationId xmlns:p14="http://schemas.microsoft.com/office/powerpoint/2010/main" val="2822709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38"/>
        <p:cNvGrpSpPr/>
        <p:nvPr/>
      </p:nvGrpSpPr>
      <p:grpSpPr>
        <a:xfrm>
          <a:off x="0" y="0"/>
          <a:ext cx="0" cy="0"/>
          <a:chOff x="0" y="0"/>
          <a:chExt cx="0" cy="0"/>
        </a:xfrm>
      </p:grpSpPr>
      <p:sp>
        <p:nvSpPr>
          <p:cNvPr id="139" name="Google Shape;139;p19"/>
          <p:cNvSpPr>
            <a:spLocks noGrp="1"/>
          </p:cNvSpPr>
          <p:nvPr>
            <p:ph type="pic" idx="2"/>
          </p:nvPr>
        </p:nvSpPr>
        <p:spPr>
          <a:xfrm>
            <a:off x="0" y="2276100"/>
            <a:ext cx="121917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40" name="Google Shape;140;p19"/>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1" name="Google Shape;141;p19"/>
          <p:cNvSpPr txBox="1">
            <a:spLocks noGrp="1"/>
          </p:cNvSpPr>
          <p:nvPr>
            <p:ph type="subTitle" idx="1"/>
          </p:nvPr>
        </p:nvSpPr>
        <p:spPr>
          <a:xfrm>
            <a:off x="7930175" y="593200"/>
            <a:ext cx="35298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4110586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2"/>
        <p:cNvGrpSpPr/>
        <p:nvPr/>
      </p:nvGrpSpPr>
      <p:grpSpPr>
        <a:xfrm>
          <a:off x="0" y="0"/>
          <a:ext cx="0" cy="0"/>
          <a:chOff x="0" y="0"/>
          <a:chExt cx="0" cy="0"/>
        </a:xfrm>
      </p:grpSpPr>
      <p:sp>
        <p:nvSpPr>
          <p:cNvPr id="143" name="Google Shape;143;p20"/>
          <p:cNvSpPr>
            <a:spLocks noGrp="1"/>
          </p:cNvSpPr>
          <p:nvPr>
            <p:ph type="pic" idx="2"/>
          </p:nvPr>
        </p:nvSpPr>
        <p:spPr>
          <a:xfrm>
            <a:off x="861175" y="0"/>
            <a:ext cx="11330400" cy="4062600"/>
          </a:xfrm>
          <a:prstGeom prst="rect">
            <a:avLst/>
          </a:prstGeom>
          <a:gradFill>
            <a:gsLst>
              <a:gs pos="0">
                <a:schemeClr val="bg1">
                  <a:lumMod val="75000"/>
                </a:schemeClr>
              </a:gs>
              <a:gs pos="100000">
                <a:schemeClr val="bg1">
                  <a:lumMod val="50000"/>
                </a:schemeClr>
              </a:gs>
            </a:gsLst>
            <a:lin ang="5400000" scaled="1"/>
          </a:gradFill>
          <a:ln>
            <a:noFill/>
          </a:ln>
        </p:spPr>
      </p:sp>
      <p:sp>
        <p:nvSpPr>
          <p:cNvPr id="144" name="Google Shape;144;p20"/>
          <p:cNvSpPr txBox="1">
            <a:spLocks noGrp="1"/>
          </p:cNvSpPr>
          <p:nvPr>
            <p:ph type="subTitle" idx="1"/>
          </p:nvPr>
        </p:nvSpPr>
        <p:spPr>
          <a:xfrm>
            <a:off x="63137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5" name="Google Shape;145;p20"/>
          <p:cNvSpPr txBox="1">
            <a:spLocks noGrp="1"/>
          </p:cNvSpPr>
          <p:nvPr>
            <p:ph type="title"/>
          </p:nvPr>
        </p:nvSpPr>
        <p:spPr>
          <a:xfrm>
            <a:off x="861175" y="4808775"/>
            <a:ext cx="4349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6" name="Google Shape;146;p20"/>
          <p:cNvSpPr txBox="1">
            <a:spLocks noGrp="1"/>
          </p:cNvSpPr>
          <p:nvPr>
            <p:ph type="subTitle" idx="3"/>
          </p:nvPr>
        </p:nvSpPr>
        <p:spPr>
          <a:xfrm>
            <a:off x="92545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7" name="Google Shape;147;p2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315983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8"/>
        <p:cNvGrpSpPr/>
        <p:nvPr/>
      </p:nvGrpSpPr>
      <p:grpSpPr>
        <a:xfrm>
          <a:off x="0" y="0"/>
          <a:ext cx="0" cy="0"/>
          <a:chOff x="0" y="0"/>
          <a:chExt cx="0" cy="0"/>
        </a:xfrm>
      </p:grpSpPr>
      <p:sp>
        <p:nvSpPr>
          <p:cNvPr id="149" name="Google Shape;149;p21"/>
          <p:cNvSpPr>
            <a:spLocks noGrp="1"/>
          </p:cNvSpPr>
          <p:nvPr>
            <p:ph type="pic" idx="2"/>
          </p:nvPr>
        </p:nvSpPr>
        <p:spPr>
          <a:xfrm>
            <a:off x="461700" y="3250"/>
            <a:ext cx="117300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50" name="Google Shape;150;p21"/>
          <p:cNvSpPr txBox="1">
            <a:spLocks noGrp="1"/>
          </p:cNvSpPr>
          <p:nvPr>
            <p:ph type="subTitle" idx="1"/>
          </p:nvPr>
        </p:nvSpPr>
        <p:spPr>
          <a:xfrm>
            <a:off x="8583875" y="4614125"/>
            <a:ext cx="24492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51" name="Google Shape;151;p21"/>
          <p:cNvSpPr txBox="1">
            <a:spLocks noGrp="1"/>
          </p:cNvSpPr>
          <p:nvPr>
            <p:ph type="subTitle" idx="3"/>
          </p:nvPr>
        </p:nvSpPr>
        <p:spPr>
          <a:xfrm>
            <a:off x="8583875" y="4232275"/>
            <a:ext cx="2449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52" name="Google Shape;152;p21"/>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7871822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66" name="Google Shape;166;p23"/>
          <p:cNvSpPr txBox="1">
            <a:spLocks noGrp="1"/>
          </p:cNvSpPr>
          <p:nvPr>
            <p:ph type="subTitle" idx="1"/>
          </p:nvPr>
        </p:nvSpPr>
        <p:spPr>
          <a:xfrm>
            <a:off x="861177"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67" name="Google Shape;167;p23"/>
          <p:cNvSpPr txBox="1">
            <a:spLocks noGrp="1"/>
          </p:cNvSpPr>
          <p:nvPr>
            <p:ph type="subTitle" idx="2"/>
          </p:nvPr>
        </p:nvSpPr>
        <p:spPr>
          <a:xfrm>
            <a:off x="861177"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68" name="Google Shape;168;p23"/>
          <p:cNvSpPr txBox="1">
            <a:spLocks noGrp="1"/>
          </p:cNvSpPr>
          <p:nvPr>
            <p:ph type="subTitle" idx="3"/>
          </p:nvPr>
        </p:nvSpPr>
        <p:spPr>
          <a:xfrm>
            <a:off x="3614061"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69" name="Google Shape;169;p23"/>
          <p:cNvSpPr txBox="1">
            <a:spLocks noGrp="1"/>
          </p:cNvSpPr>
          <p:nvPr>
            <p:ph type="subTitle" idx="4"/>
          </p:nvPr>
        </p:nvSpPr>
        <p:spPr>
          <a:xfrm>
            <a:off x="3614061"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0" name="Google Shape;170;p23"/>
          <p:cNvSpPr txBox="1">
            <a:spLocks noGrp="1"/>
          </p:cNvSpPr>
          <p:nvPr>
            <p:ph type="subTitle" idx="5"/>
          </p:nvPr>
        </p:nvSpPr>
        <p:spPr>
          <a:xfrm>
            <a:off x="6366944"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1" name="Google Shape;171;p23"/>
          <p:cNvSpPr txBox="1">
            <a:spLocks noGrp="1"/>
          </p:cNvSpPr>
          <p:nvPr>
            <p:ph type="subTitle" idx="6"/>
          </p:nvPr>
        </p:nvSpPr>
        <p:spPr>
          <a:xfrm>
            <a:off x="6366944"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2" name="Google Shape;172;p23"/>
          <p:cNvSpPr txBox="1">
            <a:spLocks noGrp="1"/>
          </p:cNvSpPr>
          <p:nvPr>
            <p:ph type="subTitle" idx="7"/>
          </p:nvPr>
        </p:nvSpPr>
        <p:spPr>
          <a:xfrm>
            <a:off x="9119827"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3" name="Google Shape;173;p23"/>
          <p:cNvSpPr txBox="1">
            <a:spLocks noGrp="1"/>
          </p:cNvSpPr>
          <p:nvPr>
            <p:ph type="subTitle" idx="8"/>
          </p:nvPr>
        </p:nvSpPr>
        <p:spPr>
          <a:xfrm>
            <a:off x="9119827"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4" name="Google Shape;174;p23"/>
          <p:cNvSpPr txBox="1">
            <a:spLocks noGrp="1"/>
          </p:cNvSpPr>
          <p:nvPr>
            <p:ph type="subTitle" idx="9"/>
          </p:nvPr>
        </p:nvSpPr>
        <p:spPr>
          <a:xfrm>
            <a:off x="861166" y="5203200"/>
            <a:ext cx="105990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1079760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2">
  <p:cSld name="02">
    <p:spTree>
      <p:nvGrpSpPr>
        <p:cNvPr id="1" name="Shape 14"/>
        <p:cNvGrpSpPr/>
        <p:nvPr/>
      </p:nvGrpSpPr>
      <p:grpSpPr>
        <a:xfrm>
          <a:off x="0" y="0"/>
          <a:ext cx="0" cy="0"/>
          <a:chOff x="0" y="0"/>
          <a:chExt cx="0" cy="0"/>
        </a:xfrm>
      </p:grpSpPr>
      <p:sp>
        <p:nvSpPr>
          <p:cNvPr id="15" name="Google Shape;15;p3"/>
          <p:cNvSpPr>
            <a:spLocks noGrp="1"/>
          </p:cNvSpPr>
          <p:nvPr>
            <p:ph type="pic" idx="2"/>
          </p:nvPr>
        </p:nvSpPr>
        <p:spPr>
          <a:xfrm>
            <a:off x="-150" y="0"/>
            <a:ext cx="121917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6" name="Google Shape;16;p3"/>
          <p:cNvSpPr txBox="1">
            <a:spLocks noGrp="1"/>
          </p:cNvSpPr>
          <p:nvPr>
            <p:ph type="title"/>
          </p:nvPr>
        </p:nvSpPr>
        <p:spPr>
          <a:xfrm>
            <a:off x="1326575" y="3547700"/>
            <a:ext cx="3845700" cy="24627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sz="4800"/>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Tree>
    <p:extLst>
      <p:ext uri="{BB962C8B-B14F-4D97-AF65-F5344CB8AC3E}">
        <p14:creationId xmlns:p14="http://schemas.microsoft.com/office/powerpoint/2010/main" val="6559130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75"/>
        <p:cNvGrpSpPr/>
        <p:nvPr/>
      </p:nvGrpSpPr>
      <p:grpSpPr>
        <a:xfrm>
          <a:off x="0" y="0"/>
          <a:ext cx="0" cy="0"/>
          <a:chOff x="0" y="0"/>
          <a:chExt cx="0" cy="0"/>
        </a:xfrm>
      </p:grpSpPr>
      <p:sp>
        <p:nvSpPr>
          <p:cNvPr id="176" name="Google Shape;176;p24"/>
          <p:cNvSpPr txBox="1">
            <a:spLocks noGrp="1"/>
          </p:cNvSpPr>
          <p:nvPr>
            <p:ph type="subTitle" idx="1"/>
          </p:nvPr>
        </p:nvSpPr>
        <p:spPr>
          <a:xfrm>
            <a:off x="8611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7" name="Google Shape;177;p24"/>
          <p:cNvSpPr txBox="1">
            <a:spLocks noGrp="1"/>
          </p:cNvSpPr>
          <p:nvPr>
            <p:ph type="subTitle" idx="2"/>
          </p:nvPr>
        </p:nvSpPr>
        <p:spPr>
          <a:xfrm>
            <a:off x="8611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8" name="Google Shape;178;p24"/>
          <p:cNvSpPr txBox="1">
            <a:spLocks noGrp="1"/>
          </p:cNvSpPr>
          <p:nvPr>
            <p:ph type="subTitle" idx="3"/>
          </p:nvPr>
        </p:nvSpPr>
        <p:spPr>
          <a:xfrm>
            <a:off x="8611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9" name="Google Shape;179;p24"/>
          <p:cNvSpPr txBox="1">
            <a:spLocks noGrp="1"/>
          </p:cNvSpPr>
          <p:nvPr>
            <p:ph type="subTitle" idx="4"/>
          </p:nvPr>
        </p:nvSpPr>
        <p:spPr>
          <a:xfrm>
            <a:off x="8611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0" name="Google Shape;180;p24"/>
          <p:cNvSpPr txBox="1">
            <a:spLocks noGrp="1"/>
          </p:cNvSpPr>
          <p:nvPr>
            <p:ph type="subTitle" idx="5"/>
          </p:nvPr>
        </p:nvSpPr>
        <p:spPr>
          <a:xfrm>
            <a:off x="38938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1" name="Google Shape;181;p24"/>
          <p:cNvSpPr txBox="1">
            <a:spLocks noGrp="1"/>
          </p:cNvSpPr>
          <p:nvPr>
            <p:ph type="subTitle" idx="6"/>
          </p:nvPr>
        </p:nvSpPr>
        <p:spPr>
          <a:xfrm>
            <a:off x="38938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2" name="Google Shape;182;p24"/>
          <p:cNvSpPr txBox="1">
            <a:spLocks noGrp="1"/>
          </p:cNvSpPr>
          <p:nvPr>
            <p:ph type="subTitle" idx="7"/>
          </p:nvPr>
        </p:nvSpPr>
        <p:spPr>
          <a:xfrm>
            <a:off x="38938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3" name="Google Shape;183;p24"/>
          <p:cNvSpPr txBox="1">
            <a:spLocks noGrp="1"/>
          </p:cNvSpPr>
          <p:nvPr>
            <p:ph type="subTitle" idx="8"/>
          </p:nvPr>
        </p:nvSpPr>
        <p:spPr>
          <a:xfrm>
            <a:off x="38938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4" name="Google Shape;184;p24"/>
          <p:cNvSpPr>
            <a:spLocks noGrp="1"/>
          </p:cNvSpPr>
          <p:nvPr>
            <p:ph type="pic" idx="9"/>
          </p:nvPr>
        </p:nvSpPr>
        <p:spPr>
          <a:xfrm>
            <a:off x="7002600" y="0"/>
            <a:ext cx="51891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85" name="Google Shape;185;p24"/>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86" name="Google Shape;186;p2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4274281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97"/>
        <p:cNvGrpSpPr/>
        <p:nvPr/>
      </p:nvGrpSpPr>
      <p:grpSpPr>
        <a:xfrm>
          <a:off x="0" y="0"/>
          <a:ext cx="0" cy="0"/>
          <a:chOff x="0" y="0"/>
          <a:chExt cx="0" cy="0"/>
        </a:xfrm>
      </p:grpSpPr>
      <p:sp>
        <p:nvSpPr>
          <p:cNvPr id="198" name="Google Shape;198;p26"/>
          <p:cNvSpPr>
            <a:spLocks noGrp="1"/>
          </p:cNvSpPr>
          <p:nvPr>
            <p:ph type="pic" idx="2"/>
          </p:nvPr>
        </p:nvSpPr>
        <p:spPr>
          <a:xfrm>
            <a:off x="461700" y="3201000"/>
            <a:ext cx="5770500" cy="3657000"/>
          </a:xfrm>
          <a:prstGeom prst="rect">
            <a:avLst/>
          </a:prstGeom>
          <a:gradFill>
            <a:gsLst>
              <a:gs pos="0">
                <a:schemeClr val="bg1">
                  <a:lumMod val="75000"/>
                </a:schemeClr>
              </a:gs>
              <a:gs pos="100000">
                <a:schemeClr val="bg1">
                  <a:lumMod val="50000"/>
                </a:schemeClr>
              </a:gs>
            </a:gsLst>
            <a:lin ang="5400000" scaled="1"/>
          </a:gradFill>
          <a:ln>
            <a:noFill/>
          </a:ln>
        </p:spPr>
      </p:sp>
      <p:sp>
        <p:nvSpPr>
          <p:cNvPr id="199" name="Google Shape;199;p26"/>
          <p:cNvSpPr txBox="1">
            <a:spLocks noGrp="1"/>
          </p:cNvSpPr>
          <p:nvPr>
            <p:ph type="subTitle" idx="1"/>
          </p:nvPr>
        </p:nvSpPr>
        <p:spPr>
          <a:xfrm>
            <a:off x="6753725" y="1115513"/>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0" name="Google Shape;200;p26"/>
          <p:cNvSpPr txBox="1">
            <a:spLocks noGrp="1"/>
          </p:cNvSpPr>
          <p:nvPr>
            <p:ph type="subTitle" idx="3"/>
          </p:nvPr>
        </p:nvSpPr>
        <p:spPr>
          <a:xfrm>
            <a:off x="6753725" y="733663"/>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1" name="Google Shape;201;p26"/>
          <p:cNvSpPr txBox="1">
            <a:spLocks noGrp="1"/>
          </p:cNvSpPr>
          <p:nvPr>
            <p:ph type="subTitle" idx="4"/>
          </p:nvPr>
        </p:nvSpPr>
        <p:spPr>
          <a:xfrm>
            <a:off x="901375" y="2409400"/>
            <a:ext cx="44724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2" name="Google Shape;202;p26"/>
          <p:cNvSpPr txBox="1">
            <a:spLocks noGrp="1"/>
          </p:cNvSpPr>
          <p:nvPr>
            <p:ph type="subTitle" idx="5"/>
          </p:nvPr>
        </p:nvSpPr>
        <p:spPr>
          <a:xfrm>
            <a:off x="6753725" y="3994038"/>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3" name="Google Shape;203;p26"/>
          <p:cNvSpPr txBox="1">
            <a:spLocks noGrp="1"/>
          </p:cNvSpPr>
          <p:nvPr>
            <p:ph type="subTitle" idx="6"/>
          </p:nvPr>
        </p:nvSpPr>
        <p:spPr>
          <a:xfrm>
            <a:off x="6753725" y="3612188"/>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4" name="Google Shape;204;p26"/>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05" name="Google Shape;205;p26"/>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337086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219"/>
        <p:cNvGrpSpPr/>
        <p:nvPr/>
      </p:nvGrpSpPr>
      <p:grpSpPr>
        <a:xfrm>
          <a:off x="0" y="0"/>
          <a:ext cx="0" cy="0"/>
          <a:chOff x="0" y="0"/>
          <a:chExt cx="0" cy="0"/>
        </a:xfrm>
      </p:grpSpPr>
      <p:sp>
        <p:nvSpPr>
          <p:cNvPr id="220" name="Google Shape;220;p29"/>
          <p:cNvSpPr txBox="1">
            <a:spLocks noGrp="1"/>
          </p:cNvSpPr>
          <p:nvPr>
            <p:ph type="subTitle" idx="1"/>
          </p:nvPr>
        </p:nvSpPr>
        <p:spPr>
          <a:xfrm>
            <a:off x="2991049" y="3484025"/>
            <a:ext cx="24810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21" name="Google Shape;221;p29"/>
          <p:cNvSpPr txBox="1">
            <a:spLocks noGrp="1"/>
          </p:cNvSpPr>
          <p:nvPr>
            <p:ph type="subTitle" idx="2"/>
          </p:nvPr>
        </p:nvSpPr>
        <p:spPr>
          <a:xfrm>
            <a:off x="2991049" y="3102175"/>
            <a:ext cx="24810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22" name="Google Shape;222;p29"/>
          <p:cNvSpPr txBox="1">
            <a:spLocks noGrp="1"/>
          </p:cNvSpPr>
          <p:nvPr>
            <p:ph type="subTitle" idx="3"/>
          </p:nvPr>
        </p:nvSpPr>
        <p:spPr>
          <a:xfrm>
            <a:off x="8340301" y="3484025"/>
            <a:ext cx="24810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23" name="Google Shape;223;p29"/>
          <p:cNvSpPr txBox="1">
            <a:spLocks noGrp="1"/>
          </p:cNvSpPr>
          <p:nvPr>
            <p:ph type="subTitle" idx="4"/>
          </p:nvPr>
        </p:nvSpPr>
        <p:spPr>
          <a:xfrm>
            <a:off x="8340301" y="3102175"/>
            <a:ext cx="24810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24" name="Google Shape;224;p29"/>
          <p:cNvSpPr txBox="1">
            <a:spLocks noGrp="1"/>
          </p:cNvSpPr>
          <p:nvPr>
            <p:ph type="title" hasCustomPrompt="1"/>
          </p:nvPr>
        </p:nvSpPr>
        <p:spPr>
          <a:xfrm>
            <a:off x="1131125" y="3350325"/>
            <a:ext cx="1479600" cy="738900"/>
          </a:xfrm>
          <a:prstGeom prst="rect">
            <a:avLst/>
          </a:prstGeom>
        </p:spPr>
        <p:txBody>
          <a:bodyPr spcFirstLastPara="1" wrap="square" lIns="121900" tIns="121900" rIns="121900" bIns="121900" anchor="ctr" anchorCtr="0">
            <a:spAutoFit/>
          </a:bodyPr>
          <a:lstStyle>
            <a:lvl1pPr lvl="0" algn="ctr" rtl="0">
              <a:spcBef>
                <a:spcPts val="0"/>
              </a:spcBef>
              <a:spcAft>
                <a:spcPts val="0"/>
              </a:spcAft>
              <a:buSzPts val="3200"/>
              <a:buNone/>
              <a:defRPr sz="3200"/>
            </a:lvl1pPr>
            <a:lvl2pPr lvl="1" algn="ctr" rtl="0">
              <a:spcBef>
                <a:spcPts val="0"/>
              </a:spcBef>
              <a:spcAft>
                <a:spcPts val="0"/>
              </a:spcAft>
              <a:buSzPts val="3200"/>
              <a:buNone/>
              <a:defRPr sz="3200"/>
            </a:lvl2pPr>
            <a:lvl3pPr lvl="2" algn="ctr" rtl="0">
              <a:spcBef>
                <a:spcPts val="0"/>
              </a:spcBef>
              <a:spcAft>
                <a:spcPts val="0"/>
              </a:spcAft>
              <a:buSzPts val="3200"/>
              <a:buNone/>
              <a:defRPr sz="3200"/>
            </a:lvl3pPr>
            <a:lvl4pPr lvl="3" algn="ctr" rtl="0">
              <a:spcBef>
                <a:spcPts val="0"/>
              </a:spcBef>
              <a:spcAft>
                <a:spcPts val="0"/>
              </a:spcAft>
              <a:buSzPts val="3200"/>
              <a:buNone/>
              <a:defRPr sz="3200"/>
            </a:lvl4pPr>
            <a:lvl5pPr lvl="4" algn="ctr" rtl="0">
              <a:spcBef>
                <a:spcPts val="0"/>
              </a:spcBef>
              <a:spcAft>
                <a:spcPts val="0"/>
              </a:spcAft>
              <a:buSzPts val="3200"/>
              <a:buNone/>
              <a:defRPr sz="3200"/>
            </a:lvl5pPr>
            <a:lvl6pPr lvl="5" algn="ctr" rtl="0">
              <a:spcBef>
                <a:spcPts val="0"/>
              </a:spcBef>
              <a:spcAft>
                <a:spcPts val="0"/>
              </a:spcAft>
              <a:buSzPts val="3200"/>
              <a:buNone/>
              <a:defRPr sz="3200"/>
            </a:lvl6pPr>
            <a:lvl7pPr lvl="6" algn="ctr" rtl="0">
              <a:spcBef>
                <a:spcPts val="0"/>
              </a:spcBef>
              <a:spcAft>
                <a:spcPts val="0"/>
              </a:spcAft>
              <a:buSzPts val="3200"/>
              <a:buNone/>
              <a:defRPr sz="3200"/>
            </a:lvl7pPr>
            <a:lvl8pPr lvl="7" algn="ctr" rtl="0">
              <a:spcBef>
                <a:spcPts val="0"/>
              </a:spcBef>
              <a:spcAft>
                <a:spcPts val="0"/>
              </a:spcAft>
              <a:buSzPts val="3200"/>
              <a:buNone/>
              <a:defRPr sz="3200"/>
            </a:lvl8pPr>
            <a:lvl9pPr lvl="8" algn="ctr" rtl="0">
              <a:spcBef>
                <a:spcPts val="0"/>
              </a:spcBef>
              <a:spcAft>
                <a:spcPts val="0"/>
              </a:spcAft>
              <a:buSzPts val="3200"/>
              <a:buNone/>
              <a:defRPr sz="3200"/>
            </a:lvl9pPr>
          </a:lstStyle>
          <a:p>
            <a:r>
              <a:t>xx%</a:t>
            </a:r>
          </a:p>
        </p:txBody>
      </p:sp>
      <p:sp>
        <p:nvSpPr>
          <p:cNvPr id="225" name="Google Shape;225;p29"/>
          <p:cNvSpPr txBox="1">
            <a:spLocks noGrp="1"/>
          </p:cNvSpPr>
          <p:nvPr>
            <p:ph type="title" idx="5" hasCustomPrompt="1"/>
          </p:nvPr>
        </p:nvSpPr>
        <p:spPr>
          <a:xfrm>
            <a:off x="6471412" y="3350325"/>
            <a:ext cx="1479600" cy="738900"/>
          </a:xfrm>
          <a:prstGeom prst="rect">
            <a:avLst/>
          </a:prstGeom>
        </p:spPr>
        <p:txBody>
          <a:bodyPr spcFirstLastPara="1" wrap="square" lIns="121900" tIns="121900" rIns="121900" bIns="121900" anchor="ctr" anchorCtr="0">
            <a:spAutoFit/>
          </a:bodyPr>
          <a:lstStyle>
            <a:lvl1pPr lvl="0" algn="ctr" rtl="0">
              <a:spcBef>
                <a:spcPts val="0"/>
              </a:spcBef>
              <a:spcAft>
                <a:spcPts val="0"/>
              </a:spcAft>
              <a:buSzPts val="3200"/>
              <a:buNone/>
              <a:defRPr sz="3200"/>
            </a:lvl1pPr>
            <a:lvl2pPr lvl="1" algn="ctr" rtl="0">
              <a:spcBef>
                <a:spcPts val="0"/>
              </a:spcBef>
              <a:spcAft>
                <a:spcPts val="0"/>
              </a:spcAft>
              <a:buSzPts val="3200"/>
              <a:buNone/>
              <a:defRPr sz="3200"/>
            </a:lvl2pPr>
            <a:lvl3pPr lvl="2" algn="ctr" rtl="0">
              <a:spcBef>
                <a:spcPts val="0"/>
              </a:spcBef>
              <a:spcAft>
                <a:spcPts val="0"/>
              </a:spcAft>
              <a:buSzPts val="3200"/>
              <a:buNone/>
              <a:defRPr sz="3200"/>
            </a:lvl3pPr>
            <a:lvl4pPr lvl="3" algn="ctr" rtl="0">
              <a:spcBef>
                <a:spcPts val="0"/>
              </a:spcBef>
              <a:spcAft>
                <a:spcPts val="0"/>
              </a:spcAft>
              <a:buSzPts val="3200"/>
              <a:buNone/>
              <a:defRPr sz="3200"/>
            </a:lvl4pPr>
            <a:lvl5pPr lvl="4" algn="ctr" rtl="0">
              <a:spcBef>
                <a:spcPts val="0"/>
              </a:spcBef>
              <a:spcAft>
                <a:spcPts val="0"/>
              </a:spcAft>
              <a:buSzPts val="3200"/>
              <a:buNone/>
              <a:defRPr sz="3200"/>
            </a:lvl5pPr>
            <a:lvl6pPr lvl="5" algn="ctr" rtl="0">
              <a:spcBef>
                <a:spcPts val="0"/>
              </a:spcBef>
              <a:spcAft>
                <a:spcPts val="0"/>
              </a:spcAft>
              <a:buSzPts val="3200"/>
              <a:buNone/>
              <a:defRPr sz="3200"/>
            </a:lvl6pPr>
            <a:lvl7pPr lvl="6" algn="ctr" rtl="0">
              <a:spcBef>
                <a:spcPts val="0"/>
              </a:spcBef>
              <a:spcAft>
                <a:spcPts val="0"/>
              </a:spcAft>
              <a:buSzPts val="3200"/>
              <a:buNone/>
              <a:defRPr sz="3200"/>
            </a:lvl7pPr>
            <a:lvl8pPr lvl="7" algn="ctr" rtl="0">
              <a:spcBef>
                <a:spcPts val="0"/>
              </a:spcBef>
              <a:spcAft>
                <a:spcPts val="0"/>
              </a:spcAft>
              <a:buSzPts val="3200"/>
              <a:buNone/>
              <a:defRPr sz="3200"/>
            </a:lvl8pPr>
            <a:lvl9pPr lvl="8" algn="ctr" rtl="0">
              <a:spcBef>
                <a:spcPts val="0"/>
              </a:spcBef>
              <a:spcAft>
                <a:spcPts val="0"/>
              </a:spcAft>
              <a:buSzPts val="3200"/>
              <a:buNone/>
              <a:defRPr sz="3200"/>
            </a:lvl9pPr>
          </a:lstStyle>
          <a:p>
            <a:r>
              <a:t>xx%</a:t>
            </a:r>
          </a:p>
        </p:txBody>
      </p:sp>
      <p:sp>
        <p:nvSpPr>
          <p:cNvPr id="226" name="Google Shape;226;p29"/>
          <p:cNvSpPr txBox="1">
            <a:spLocks noGrp="1"/>
          </p:cNvSpPr>
          <p:nvPr>
            <p:ph type="title" idx="6"/>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27" name="Google Shape;227;p29"/>
          <p:cNvSpPr txBox="1">
            <a:spLocks noGrp="1"/>
          </p:cNvSpPr>
          <p:nvPr>
            <p:ph type="subTitle" idx="7"/>
          </p:nvPr>
        </p:nvSpPr>
        <p:spPr>
          <a:xfrm>
            <a:off x="861166" y="5203200"/>
            <a:ext cx="105990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1356580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228"/>
        <p:cNvGrpSpPr/>
        <p:nvPr/>
      </p:nvGrpSpPr>
      <p:grpSpPr>
        <a:xfrm>
          <a:off x="0" y="0"/>
          <a:ext cx="0" cy="0"/>
          <a:chOff x="0" y="0"/>
          <a:chExt cx="0" cy="0"/>
        </a:xfrm>
      </p:grpSpPr>
      <p:sp>
        <p:nvSpPr>
          <p:cNvPr id="229" name="Google Shape;229;p30"/>
          <p:cNvSpPr txBox="1">
            <a:spLocks noGrp="1"/>
          </p:cNvSpPr>
          <p:nvPr>
            <p:ph type="subTitle" idx="1"/>
          </p:nvPr>
        </p:nvSpPr>
        <p:spPr>
          <a:xfrm>
            <a:off x="6021923"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0" name="Google Shape;230;p30"/>
          <p:cNvSpPr txBox="1">
            <a:spLocks noGrp="1"/>
          </p:cNvSpPr>
          <p:nvPr>
            <p:ph type="subTitle" idx="2"/>
          </p:nvPr>
        </p:nvSpPr>
        <p:spPr>
          <a:xfrm>
            <a:off x="6021923"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1" name="Google Shape;231;p30"/>
          <p:cNvSpPr>
            <a:spLocks noGrp="1"/>
          </p:cNvSpPr>
          <p:nvPr>
            <p:ph type="pic" idx="3"/>
          </p:nvPr>
        </p:nvSpPr>
        <p:spPr>
          <a:xfrm>
            <a:off x="1123425" y="2953426"/>
            <a:ext cx="3362700" cy="3904500"/>
          </a:xfrm>
          <a:prstGeom prst="rect">
            <a:avLst/>
          </a:prstGeom>
          <a:gradFill>
            <a:gsLst>
              <a:gs pos="0">
                <a:schemeClr val="bg1">
                  <a:lumMod val="75000"/>
                </a:schemeClr>
              </a:gs>
              <a:gs pos="100000">
                <a:schemeClr val="bg1">
                  <a:lumMod val="50000"/>
                </a:schemeClr>
              </a:gs>
            </a:gsLst>
            <a:lin ang="5400000" scaled="1"/>
          </a:gradFill>
          <a:ln>
            <a:noFill/>
          </a:ln>
        </p:spPr>
      </p:sp>
      <p:sp>
        <p:nvSpPr>
          <p:cNvPr id="232" name="Google Shape;232;p30"/>
          <p:cNvSpPr txBox="1">
            <a:spLocks noGrp="1"/>
          </p:cNvSpPr>
          <p:nvPr>
            <p:ph type="subTitle" idx="4"/>
          </p:nvPr>
        </p:nvSpPr>
        <p:spPr>
          <a:xfrm>
            <a:off x="8895067"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3" name="Google Shape;233;p30"/>
          <p:cNvSpPr txBox="1">
            <a:spLocks noGrp="1"/>
          </p:cNvSpPr>
          <p:nvPr>
            <p:ph type="subTitle" idx="5"/>
          </p:nvPr>
        </p:nvSpPr>
        <p:spPr>
          <a:xfrm>
            <a:off x="8895067"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4" name="Google Shape;234;p30"/>
          <p:cNvSpPr txBox="1">
            <a:spLocks noGrp="1"/>
          </p:cNvSpPr>
          <p:nvPr>
            <p:ph type="subTitle" idx="6"/>
          </p:nvPr>
        </p:nvSpPr>
        <p:spPr>
          <a:xfrm>
            <a:off x="5914624" y="1070350"/>
            <a:ext cx="55455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5" name="Google Shape;235;p30"/>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36" name="Google Shape;236;p3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3821276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237"/>
        <p:cNvGrpSpPr/>
        <p:nvPr/>
      </p:nvGrpSpPr>
      <p:grpSpPr>
        <a:xfrm>
          <a:off x="0" y="0"/>
          <a:ext cx="0" cy="0"/>
          <a:chOff x="0" y="0"/>
          <a:chExt cx="0" cy="0"/>
        </a:xfrm>
      </p:grpSpPr>
      <p:sp>
        <p:nvSpPr>
          <p:cNvPr id="238" name="Google Shape;238;p31"/>
          <p:cNvSpPr>
            <a:spLocks noGrp="1"/>
          </p:cNvSpPr>
          <p:nvPr>
            <p:ph type="pic" idx="2"/>
          </p:nvPr>
        </p:nvSpPr>
        <p:spPr>
          <a:xfrm>
            <a:off x="5850593" y="1295501"/>
            <a:ext cx="65034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239" name="Google Shape;239;p31"/>
          <p:cNvSpPr txBox="1">
            <a:spLocks noGrp="1"/>
          </p:cNvSpPr>
          <p:nvPr>
            <p:ph type="subTitle" idx="1"/>
          </p:nvPr>
        </p:nvSpPr>
        <p:spPr>
          <a:xfrm>
            <a:off x="1455825" y="4032938"/>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0" name="Google Shape;240;p31"/>
          <p:cNvSpPr txBox="1">
            <a:spLocks noGrp="1"/>
          </p:cNvSpPr>
          <p:nvPr>
            <p:ph type="subTitle" idx="3"/>
          </p:nvPr>
        </p:nvSpPr>
        <p:spPr>
          <a:xfrm>
            <a:off x="1455825" y="3651088"/>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1" name="Google Shape;241;p31"/>
          <p:cNvSpPr txBox="1">
            <a:spLocks noGrp="1"/>
          </p:cNvSpPr>
          <p:nvPr>
            <p:ph type="subTitle" idx="4"/>
          </p:nvPr>
        </p:nvSpPr>
        <p:spPr>
          <a:xfrm>
            <a:off x="1455825" y="5425250"/>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2" name="Google Shape;242;p31"/>
          <p:cNvSpPr txBox="1">
            <a:spLocks noGrp="1"/>
          </p:cNvSpPr>
          <p:nvPr>
            <p:ph type="subTitle" idx="5"/>
          </p:nvPr>
        </p:nvSpPr>
        <p:spPr>
          <a:xfrm>
            <a:off x="1455825" y="5043400"/>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3" name="Google Shape;243;p31"/>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Tree>
    <p:extLst>
      <p:ext uri="{BB962C8B-B14F-4D97-AF65-F5344CB8AC3E}">
        <p14:creationId xmlns:p14="http://schemas.microsoft.com/office/powerpoint/2010/main" val="2336930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3">
  <p:cSld name="03">
    <p:spTree>
      <p:nvGrpSpPr>
        <p:cNvPr id="1" name="Shape 17"/>
        <p:cNvGrpSpPr/>
        <p:nvPr/>
      </p:nvGrpSpPr>
      <p:grpSpPr>
        <a:xfrm>
          <a:off x="0" y="0"/>
          <a:ext cx="0" cy="0"/>
          <a:chOff x="0" y="0"/>
          <a:chExt cx="0" cy="0"/>
        </a:xfrm>
      </p:grpSpPr>
      <p:sp>
        <p:nvSpPr>
          <p:cNvPr id="18" name="Google Shape;18;p4"/>
          <p:cNvSpPr>
            <a:spLocks noGrp="1"/>
          </p:cNvSpPr>
          <p:nvPr>
            <p:ph type="pic" idx="2"/>
          </p:nvPr>
        </p:nvSpPr>
        <p:spPr>
          <a:xfrm>
            <a:off x="461700" y="2276100"/>
            <a:ext cx="117300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9" name="Google Shape;19;p4"/>
          <p:cNvSpPr txBox="1">
            <a:spLocks noGrp="1"/>
          </p:cNvSpPr>
          <p:nvPr>
            <p:ph type="title"/>
          </p:nvPr>
        </p:nvSpPr>
        <p:spPr>
          <a:xfrm>
            <a:off x="861100" y="593200"/>
            <a:ext cx="4159800" cy="14160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
        <p:nvSpPr>
          <p:cNvPr id="20" name="Google Shape;20;p4"/>
          <p:cNvSpPr txBox="1">
            <a:spLocks noGrp="1"/>
          </p:cNvSpPr>
          <p:nvPr>
            <p:ph type="subTitle" idx="1"/>
          </p:nvPr>
        </p:nvSpPr>
        <p:spPr>
          <a:xfrm>
            <a:off x="5420300" y="767050"/>
            <a:ext cx="60399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1" name="Google Shape;21;p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273117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2"/>
        <p:cNvGrpSpPr/>
        <p:nvPr/>
      </p:nvGrpSpPr>
      <p:grpSpPr>
        <a:xfrm>
          <a:off x="0" y="0"/>
          <a:ext cx="0" cy="0"/>
          <a:chOff x="0" y="0"/>
          <a:chExt cx="0" cy="0"/>
        </a:xfrm>
      </p:grpSpPr>
      <p:sp>
        <p:nvSpPr>
          <p:cNvPr id="23" name="Google Shape;23;p5"/>
          <p:cNvSpPr>
            <a:spLocks noGrp="1"/>
          </p:cNvSpPr>
          <p:nvPr>
            <p:ph type="pic" idx="2"/>
          </p:nvPr>
        </p:nvSpPr>
        <p:spPr>
          <a:xfrm>
            <a:off x="461700" y="0"/>
            <a:ext cx="5377800" cy="6885300"/>
          </a:xfrm>
          <a:prstGeom prst="rect">
            <a:avLst/>
          </a:prstGeom>
          <a:gradFill>
            <a:gsLst>
              <a:gs pos="0">
                <a:schemeClr val="bg1">
                  <a:lumMod val="75000"/>
                </a:schemeClr>
              </a:gs>
              <a:gs pos="100000">
                <a:schemeClr val="bg1">
                  <a:lumMod val="50000"/>
                </a:schemeClr>
              </a:gs>
            </a:gsLst>
            <a:lin ang="5400000" scaled="1"/>
          </a:gradFill>
          <a:ln>
            <a:noFill/>
          </a:ln>
        </p:spPr>
      </p:sp>
      <p:sp>
        <p:nvSpPr>
          <p:cNvPr id="24" name="Google Shape;24;p5"/>
          <p:cNvSpPr txBox="1">
            <a:spLocks noGrp="1"/>
          </p:cNvSpPr>
          <p:nvPr>
            <p:ph type="subTitle" idx="1"/>
          </p:nvPr>
        </p:nvSpPr>
        <p:spPr>
          <a:xfrm>
            <a:off x="6408225" y="5009400"/>
            <a:ext cx="48960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5" name="Google Shape;25;p5"/>
          <p:cNvSpPr txBox="1">
            <a:spLocks noGrp="1"/>
          </p:cNvSpPr>
          <p:nvPr>
            <p:ph type="title"/>
          </p:nvPr>
        </p:nvSpPr>
        <p:spPr>
          <a:xfrm>
            <a:off x="6717450" y="1264111"/>
            <a:ext cx="4586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6" name="Google Shape;26;p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91738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7"/>
        <p:cNvGrpSpPr/>
        <p:nvPr/>
      </p:nvGrpSpPr>
      <p:grpSpPr>
        <a:xfrm>
          <a:off x="0" y="0"/>
          <a:ext cx="0" cy="0"/>
          <a:chOff x="0" y="0"/>
          <a:chExt cx="0" cy="0"/>
        </a:xfrm>
      </p:grpSpPr>
      <p:sp>
        <p:nvSpPr>
          <p:cNvPr id="28" name="Google Shape;28;p6"/>
          <p:cNvSpPr>
            <a:spLocks noGrp="1"/>
          </p:cNvSpPr>
          <p:nvPr>
            <p:ph type="pic" idx="2"/>
          </p:nvPr>
        </p:nvSpPr>
        <p:spPr>
          <a:xfrm>
            <a:off x="731525" y="593200"/>
            <a:ext cx="10728600" cy="5678100"/>
          </a:xfrm>
          <a:prstGeom prst="rect">
            <a:avLst/>
          </a:prstGeom>
          <a:gradFill>
            <a:gsLst>
              <a:gs pos="0">
                <a:schemeClr val="bg1">
                  <a:lumMod val="75000"/>
                </a:schemeClr>
              </a:gs>
              <a:gs pos="100000">
                <a:schemeClr val="bg1">
                  <a:lumMod val="50000"/>
                </a:schemeClr>
              </a:gs>
            </a:gsLst>
            <a:lin ang="5400000" scaled="1"/>
          </a:gradFill>
          <a:ln>
            <a:noFill/>
          </a:ln>
        </p:spPr>
      </p:sp>
      <p:sp>
        <p:nvSpPr>
          <p:cNvPr id="29" name="Google Shape;29;p6"/>
          <p:cNvSpPr txBox="1">
            <a:spLocks noGrp="1"/>
          </p:cNvSpPr>
          <p:nvPr>
            <p:ph type="subTitle" idx="1"/>
          </p:nvPr>
        </p:nvSpPr>
        <p:spPr>
          <a:xfrm>
            <a:off x="731575" y="1761600"/>
            <a:ext cx="4381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0" name="Google Shape;30;p6"/>
          <p:cNvSpPr txBox="1">
            <a:spLocks noGrp="1"/>
          </p:cNvSpPr>
          <p:nvPr>
            <p:ph type="subTitle" idx="3"/>
          </p:nvPr>
        </p:nvSpPr>
        <p:spPr>
          <a:xfrm>
            <a:off x="731575" y="1379750"/>
            <a:ext cx="4381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60651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1"/>
        <p:cNvGrpSpPr/>
        <p:nvPr/>
      </p:nvGrpSpPr>
      <p:grpSpPr>
        <a:xfrm>
          <a:off x="0" y="0"/>
          <a:ext cx="0" cy="0"/>
          <a:chOff x="0" y="0"/>
          <a:chExt cx="0" cy="0"/>
        </a:xfrm>
      </p:grpSpPr>
      <p:sp>
        <p:nvSpPr>
          <p:cNvPr id="32" name="Google Shape;32;p7"/>
          <p:cNvSpPr/>
          <p:nvPr/>
        </p:nvSpPr>
        <p:spPr>
          <a:xfrm>
            <a:off x="6972300" y="0"/>
            <a:ext cx="52197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7"/>
          <p:cNvSpPr txBox="1">
            <a:spLocks noGrp="1"/>
          </p:cNvSpPr>
          <p:nvPr>
            <p:ph type="title"/>
          </p:nvPr>
        </p:nvSpPr>
        <p:spPr>
          <a:xfrm>
            <a:off x="861100" y="993400"/>
            <a:ext cx="4797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34" name="Google Shape;34;p7"/>
          <p:cNvSpPr txBox="1">
            <a:spLocks noGrp="1"/>
          </p:cNvSpPr>
          <p:nvPr>
            <p:ph type="subTitle" idx="1"/>
          </p:nvPr>
        </p:nvSpPr>
        <p:spPr>
          <a:xfrm>
            <a:off x="861100" y="3530549"/>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5" name="Google Shape;35;p7"/>
          <p:cNvSpPr txBox="1">
            <a:spLocks noGrp="1"/>
          </p:cNvSpPr>
          <p:nvPr>
            <p:ph type="subTitle" idx="2"/>
          </p:nvPr>
        </p:nvSpPr>
        <p:spPr>
          <a:xfrm>
            <a:off x="861100" y="3148700"/>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6" name="Google Shape;36;p7"/>
          <p:cNvSpPr txBox="1">
            <a:spLocks noGrp="1"/>
          </p:cNvSpPr>
          <p:nvPr>
            <p:ph type="subTitle" idx="3"/>
          </p:nvPr>
        </p:nvSpPr>
        <p:spPr>
          <a:xfrm>
            <a:off x="861100" y="5049420"/>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7" name="Google Shape;37;p7"/>
          <p:cNvSpPr txBox="1">
            <a:spLocks noGrp="1"/>
          </p:cNvSpPr>
          <p:nvPr>
            <p:ph type="subTitle" idx="4"/>
          </p:nvPr>
        </p:nvSpPr>
        <p:spPr>
          <a:xfrm>
            <a:off x="861100" y="4667571"/>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8" name="Google Shape;38;p7"/>
          <p:cNvSpPr txBox="1">
            <a:spLocks noGrp="1"/>
          </p:cNvSpPr>
          <p:nvPr>
            <p:ph type="subTitle" idx="5"/>
          </p:nvPr>
        </p:nvSpPr>
        <p:spPr>
          <a:xfrm>
            <a:off x="7778175" y="274135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9" name="Google Shape;39;p7"/>
          <p:cNvSpPr txBox="1">
            <a:spLocks noGrp="1"/>
          </p:cNvSpPr>
          <p:nvPr>
            <p:ph type="subTitle" idx="6"/>
          </p:nvPr>
        </p:nvSpPr>
        <p:spPr>
          <a:xfrm>
            <a:off x="7778175" y="465540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0" name="Google Shape;40;p7"/>
          <p:cNvSpPr txBox="1">
            <a:spLocks noGrp="1"/>
          </p:cNvSpPr>
          <p:nvPr>
            <p:ph type="subTitle" idx="7"/>
          </p:nvPr>
        </p:nvSpPr>
        <p:spPr>
          <a:xfrm>
            <a:off x="7832225" y="3887206"/>
            <a:ext cx="3627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1" name="Google Shape;41;p7"/>
          <p:cNvSpPr txBox="1">
            <a:spLocks noGrp="1"/>
          </p:cNvSpPr>
          <p:nvPr>
            <p:ph type="subTitle" idx="8"/>
          </p:nvPr>
        </p:nvSpPr>
        <p:spPr>
          <a:xfrm>
            <a:off x="7835178" y="5789081"/>
            <a:ext cx="362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2" name="Google Shape;42;p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403146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43"/>
        <p:cNvGrpSpPr/>
        <p:nvPr/>
      </p:nvGrpSpPr>
      <p:grpSpPr>
        <a:xfrm>
          <a:off x="0" y="0"/>
          <a:ext cx="0" cy="0"/>
          <a:chOff x="0" y="0"/>
          <a:chExt cx="0" cy="0"/>
        </a:xfrm>
      </p:grpSpPr>
      <p:sp>
        <p:nvSpPr>
          <p:cNvPr id="44" name="Google Shape;44;p8"/>
          <p:cNvSpPr>
            <a:spLocks noGrp="1"/>
          </p:cNvSpPr>
          <p:nvPr>
            <p:ph type="pic" idx="2"/>
          </p:nvPr>
        </p:nvSpPr>
        <p:spPr>
          <a:xfrm>
            <a:off x="461700" y="2798625"/>
            <a:ext cx="4742100" cy="4059600"/>
          </a:xfrm>
          <a:prstGeom prst="rect">
            <a:avLst/>
          </a:prstGeom>
          <a:gradFill>
            <a:gsLst>
              <a:gs pos="0">
                <a:schemeClr val="bg1">
                  <a:lumMod val="75000"/>
                </a:schemeClr>
              </a:gs>
              <a:gs pos="100000">
                <a:schemeClr val="bg1">
                  <a:lumMod val="50000"/>
                </a:schemeClr>
              </a:gs>
            </a:gsLst>
            <a:lin ang="5400000" scaled="1"/>
          </a:gradFill>
          <a:ln>
            <a:noFill/>
          </a:ln>
        </p:spPr>
      </p:sp>
      <p:sp>
        <p:nvSpPr>
          <p:cNvPr id="45" name="Google Shape;45;p8"/>
          <p:cNvSpPr txBox="1">
            <a:spLocks noGrp="1"/>
          </p:cNvSpPr>
          <p:nvPr>
            <p:ph type="title"/>
          </p:nvPr>
        </p:nvSpPr>
        <p:spPr>
          <a:xfrm>
            <a:off x="861100" y="993400"/>
            <a:ext cx="4199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46" name="Google Shape;46;p8"/>
          <p:cNvSpPr txBox="1">
            <a:spLocks noGrp="1"/>
          </p:cNvSpPr>
          <p:nvPr>
            <p:ph type="subTitle" idx="1"/>
          </p:nvPr>
        </p:nvSpPr>
        <p:spPr>
          <a:xfrm>
            <a:off x="7576023" y="2979563"/>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7" name="Google Shape;47;p8"/>
          <p:cNvSpPr txBox="1">
            <a:spLocks noGrp="1"/>
          </p:cNvSpPr>
          <p:nvPr>
            <p:ph type="subTitle" idx="3"/>
          </p:nvPr>
        </p:nvSpPr>
        <p:spPr>
          <a:xfrm>
            <a:off x="7576023" y="2597713"/>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8" name="Google Shape;48;p8"/>
          <p:cNvSpPr txBox="1">
            <a:spLocks noGrp="1"/>
          </p:cNvSpPr>
          <p:nvPr>
            <p:ph type="subTitle" idx="4"/>
          </p:nvPr>
        </p:nvSpPr>
        <p:spPr>
          <a:xfrm>
            <a:off x="7576023" y="4990788"/>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9" name="Google Shape;49;p8"/>
          <p:cNvSpPr txBox="1">
            <a:spLocks noGrp="1"/>
          </p:cNvSpPr>
          <p:nvPr>
            <p:ph type="subTitle" idx="5"/>
          </p:nvPr>
        </p:nvSpPr>
        <p:spPr>
          <a:xfrm>
            <a:off x="7576023" y="4608938"/>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0" name="Google Shape;50;p8"/>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27647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861100" y="993400"/>
            <a:ext cx="44709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53" name="Google Shape;53;p9"/>
          <p:cNvSpPr txBox="1">
            <a:spLocks noGrp="1"/>
          </p:cNvSpPr>
          <p:nvPr>
            <p:ph type="subTitle" idx="1"/>
          </p:nvPr>
        </p:nvSpPr>
        <p:spPr>
          <a:xfrm>
            <a:off x="25714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4" name="Google Shape;54;p9"/>
          <p:cNvSpPr txBox="1">
            <a:spLocks noGrp="1"/>
          </p:cNvSpPr>
          <p:nvPr>
            <p:ph type="subTitle" idx="2"/>
          </p:nvPr>
        </p:nvSpPr>
        <p:spPr>
          <a:xfrm>
            <a:off x="25714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5" name="Google Shape;55;p9"/>
          <p:cNvSpPr txBox="1">
            <a:spLocks noGrp="1"/>
          </p:cNvSpPr>
          <p:nvPr>
            <p:ph type="subTitle" idx="3"/>
          </p:nvPr>
        </p:nvSpPr>
        <p:spPr>
          <a:xfrm>
            <a:off x="257142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6" name="Google Shape;56;p9"/>
          <p:cNvSpPr txBox="1">
            <a:spLocks noGrp="1"/>
          </p:cNvSpPr>
          <p:nvPr>
            <p:ph type="subTitle" idx="4"/>
          </p:nvPr>
        </p:nvSpPr>
        <p:spPr>
          <a:xfrm>
            <a:off x="257142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7" name="Google Shape;57;p9"/>
          <p:cNvSpPr txBox="1">
            <a:spLocks noGrp="1"/>
          </p:cNvSpPr>
          <p:nvPr>
            <p:ph type="subTitle" idx="5"/>
          </p:nvPr>
        </p:nvSpPr>
        <p:spPr>
          <a:xfrm>
            <a:off x="88960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8" name="Google Shape;58;p9"/>
          <p:cNvSpPr txBox="1">
            <a:spLocks noGrp="1"/>
          </p:cNvSpPr>
          <p:nvPr>
            <p:ph type="subTitle" idx="6"/>
          </p:nvPr>
        </p:nvSpPr>
        <p:spPr>
          <a:xfrm>
            <a:off x="88960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9" name="Google Shape;59;p9"/>
          <p:cNvSpPr txBox="1">
            <a:spLocks noGrp="1"/>
          </p:cNvSpPr>
          <p:nvPr>
            <p:ph type="subTitle" idx="7"/>
          </p:nvPr>
        </p:nvSpPr>
        <p:spPr>
          <a:xfrm>
            <a:off x="57337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0" name="Google Shape;60;p9"/>
          <p:cNvSpPr txBox="1">
            <a:spLocks noGrp="1"/>
          </p:cNvSpPr>
          <p:nvPr>
            <p:ph type="subTitle" idx="8"/>
          </p:nvPr>
        </p:nvSpPr>
        <p:spPr>
          <a:xfrm>
            <a:off x="57337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1" name="Google Shape;61;p9"/>
          <p:cNvSpPr txBox="1">
            <a:spLocks noGrp="1"/>
          </p:cNvSpPr>
          <p:nvPr>
            <p:ph type="subTitle" idx="9"/>
          </p:nvPr>
        </p:nvSpPr>
        <p:spPr>
          <a:xfrm>
            <a:off x="573372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2" name="Google Shape;62;p9"/>
          <p:cNvSpPr txBox="1">
            <a:spLocks noGrp="1"/>
          </p:cNvSpPr>
          <p:nvPr>
            <p:ph type="subTitle" idx="13"/>
          </p:nvPr>
        </p:nvSpPr>
        <p:spPr>
          <a:xfrm>
            <a:off x="573372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3" name="Google Shape;63;p9"/>
          <p:cNvSpPr txBox="1">
            <a:spLocks noGrp="1"/>
          </p:cNvSpPr>
          <p:nvPr>
            <p:ph type="subTitle" idx="14"/>
          </p:nvPr>
        </p:nvSpPr>
        <p:spPr>
          <a:xfrm>
            <a:off x="8896037"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4" name="Google Shape;64;p9"/>
          <p:cNvSpPr txBox="1">
            <a:spLocks noGrp="1"/>
          </p:cNvSpPr>
          <p:nvPr>
            <p:ph type="subTitle" idx="15"/>
          </p:nvPr>
        </p:nvSpPr>
        <p:spPr>
          <a:xfrm>
            <a:off x="8896037"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5" name="Google Shape;65;p9"/>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607631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9">
  <p:cSld name="09">
    <p:spTree>
      <p:nvGrpSpPr>
        <p:cNvPr id="1" name="Shape 66"/>
        <p:cNvGrpSpPr/>
        <p:nvPr/>
      </p:nvGrpSpPr>
      <p:grpSpPr>
        <a:xfrm>
          <a:off x="0" y="0"/>
          <a:ext cx="0" cy="0"/>
          <a:chOff x="0" y="0"/>
          <a:chExt cx="0" cy="0"/>
        </a:xfrm>
      </p:grpSpPr>
      <p:sp>
        <p:nvSpPr>
          <p:cNvPr id="67" name="Google Shape;67;p10"/>
          <p:cNvSpPr>
            <a:spLocks noGrp="1"/>
          </p:cNvSpPr>
          <p:nvPr>
            <p:ph type="pic" idx="2"/>
          </p:nvPr>
        </p:nvSpPr>
        <p:spPr>
          <a:xfrm>
            <a:off x="4862625" y="0"/>
            <a:ext cx="45744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68" name="Google Shape;68;p10"/>
          <p:cNvSpPr txBox="1">
            <a:spLocks noGrp="1"/>
          </p:cNvSpPr>
          <p:nvPr>
            <p:ph type="title"/>
          </p:nvPr>
        </p:nvSpPr>
        <p:spPr>
          <a:xfrm>
            <a:off x="861100" y="993400"/>
            <a:ext cx="44322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69" name="Google Shape;69;p10"/>
          <p:cNvSpPr txBox="1">
            <a:spLocks noGrp="1"/>
          </p:cNvSpPr>
          <p:nvPr>
            <p:ph type="subTitle" idx="1"/>
          </p:nvPr>
        </p:nvSpPr>
        <p:spPr>
          <a:xfrm>
            <a:off x="11414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0" name="Google Shape;70;p10"/>
          <p:cNvSpPr txBox="1">
            <a:spLocks noGrp="1"/>
          </p:cNvSpPr>
          <p:nvPr>
            <p:ph type="subTitle" idx="3"/>
          </p:nvPr>
        </p:nvSpPr>
        <p:spPr>
          <a:xfrm>
            <a:off x="11414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1" name="Google Shape;71;p10"/>
          <p:cNvSpPr txBox="1">
            <a:spLocks noGrp="1"/>
          </p:cNvSpPr>
          <p:nvPr>
            <p:ph type="subTitle" idx="4"/>
          </p:nvPr>
        </p:nvSpPr>
        <p:spPr>
          <a:xfrm>
            <a:off x="11414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2" name="Google Shape;72;p10"/>
          <p:cNvSpPr txBox="1">
            <a:spLocks noGrp="1"/>
          </p:cNvSpPr>
          <p:nvPr>
            <p:ph type="subTitle" idx="5"/>
          </p:nvPr>
        </p:nvSpPr>
        <p:spPr>
          <a:xfrm>
            <a:off x="11414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3" name="Google Shape;73;p1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74" name="Google Shape;74;p10"/>
          <p:cNvSpPr txBox="1">
            <a:spLocks noGrp="1"/>
          </p:cNvSpPr>
          <p:nvPr>
            <p:ph type="subTitle" idx="6"/>
          </p:nvPr>
        </p:nvSpPr>
        <p:spPr>
          <a:xfrm>
            <a:off x="88249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5" name="Google Shape;75;p10"/>
          <p:cNvSpPr txBox="1">
            <a:spLocks noGrp="1"/>
          </p:cNvSpPr>
          <p:nvPr>
            <p:ph type="subTitle" idx="7"/>
          </p:nvPr>
        </p:nvSpPr>
        <p:spPr>
          <a:xfrm>
            <a:off x="88249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6" name="Google Shape;76;p10"/>
          <p:cNvSpPr txBox="1">
            <a:spLocks noGrp="1"/>
          </p:cNvSpPr>
          <p:nvPr>
            <p:ph type="subTitle" idx="8"/>
          </p:nvPr>
        </p:nvSpPr>
        <p:spPr>
          <a:xfrm>
            <a:off x="88249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7" name="Google Shape;77;p10"/>
          <p:cNvSpPr txBox="1">
            <a:spLocks noGrp="1"/>
          </p:cNvSpPr>
          <p:nvPr>
            <p:ph type="subTitle" idx="9"/>
          </p:nvPr>
        </p:nvSpPr>
        <p:spPr>
          <a:xfrm>
            <a:off x="88249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159957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82" y="593367"/>
            <a:ext cx="10728600" cy="763500"/>
          </a:xfrm>
          <a:prstGeom prst="rect">
            <a:avLst/>
          </a:prstGeom>
          <a:noFill/>
          <a:ln>
            <a:noFill/>
          </a:ln>
        </p:spPr>
        <p:txBody>
          <a:bodyPr spcFirstLastPara="1" wrap="square" lIns="121900" tIns="121900" rIns="121900" bIns="121900" anchor="t" anchorCtr="0">
            <a:noAutofit/>
          </a:bodyPr>
          <a:lstStyle>
            <a:lvl1pPr lvl="0">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1pPr>
            <a:lvl2pPr lvl="1">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2pPr>
            <a:lvl3pPr lvl="2">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3pPr>
            <a:lvl4pPr lvl="3">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4pPr>
            <a:lvl5pPr lvl="4">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5pPr>
            <a:lvl6pPr lvl="5">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6pPr>
            <a:lvl7pPr lvl="6">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7pPr>
            <a:lvl8pPr lvl="7">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8pPr>
            <a:lvl9pPr lvl="8">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731582" y="1536633"/>
            <a:ext cx="10728600" cy="4555200"/>
          </a:xfrm>
          <a:prstGeom prst="rect">
            <a:avLst/>
          </a:prstGeom>
          <a:noFill/>
          <a:ln>
            <a:noFill/>
          </a:ln>
        </p:spPr>
        <p:txBody>
          <a:bodyPr spcFirstLastPara="1" wrap="square" lIns="121900" tIns="121900" rIns="121900" bIns="121900" anchor="t" anchorCtr="0">
            <a:noAutofit/>
          </a:bodyPr>
          <a:lstStyle>
            <a:lvl1pPr marL="457200" lvl="0"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1pPr>
            <a:lvl2pPr marL="914400" lvl="1"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2pPr>
            <a:lvl3pPr marL="1371600" lvl="2"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3pPr>
            <a:lvl4pPr marL="1828800" lvl="3"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4pPr>
            <a:lvl5pPr marL="2286000" lvl="4"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5pPr>
            <a:lvl6pPr marL="2743200" lvl="5"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6pPr>
            <a:lvl7pPr marL="3200400" lvl="6"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7pPr>
            <a:lvl8pPr marL="3657600" lvl="7"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8pPr>
            <a:lvl9pPr marL="4114800" lvl="8"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9pPr>
          </a:lstStyle>
          <a:p>
            <a:endParaRPr/>
          </a:p>
        </p:txBody>
      </p:sp>
      <p:sp>
        <p:nvSpPr>
          <p:cNvPr id="8" name="Google Shape;8;p1"/>
          <p:cNvSpPr txBox="1">
            <a:spLocks noGrp="1"/>
          </p:cNvSpPr>
          <p:nvPr>
            <p:ph type="sldNum" idx="12"/>
          </p:nvPr>
        </p:nvSpPr>
        <p:spPr>
          <a:xfrm>
            <a:off x="11296332" y="6217622"/>
            <a:ext cx="731700" cy="524700"/>
          </a:xfrm>
          <a:prstGeom prst="rect">
            <a:avLst/>
          </a:prstGeom>
          <a:noFill/>
          <a:ln>
            <a:noFill/>
          </a:ln>
        </p:spPr>
        <p:txBody>
          <a:bodyPr spcFirstLastPara="1" wrap="square" lIns="121900" tIns="121900" rIns="121900" bIns="121900" anchor="ctr" anchorCtr="0">
            <a:norm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08169107"/>
      </p:ext>
    </p:extLst>
  </p:cSld>
  <p:clrMap bg1="lt1" tx1="dk1" bg2="dk2" tx2="lt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8" r:id="rId10"/>
    <p:sldLayoutId id="2147483929" r:id="rId11"/>
    <p:sldLayoutId id="2147483931" r:id="rId12"/>
    <p:sldLayoutId id="2147483932" r:id="rId13"/>
    <p:sldLayoutId id="2147483933" r:id="rId14"/>
    <p:sldLayoutId id="2147483934" r:id="rId15"/>
    <p:sldLayoutId id="2147483935" r:id="rId16"/>
    <p:sldLayoutId id="2147483936" r:id="rId17"/>
    <p:sldLayoutId id="2147483937" r:id="rId18"/>
    <p:sldLayoutId id="2147483939" r:id="rId19"/>
    <p:sldLayoutId id="2147483940" r:id="rId20"/>
    <p:sldLayoutId id="2147483942" r:id="rId21"/>
    <p:sldLayoutId id="2147483945" r:id="rId22"/>
    <p:sldLayoutId id="2147483946" r:id="rId23"/>
    <p:sldLayoutId id="2147483947" r:id="rId2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61">
          <p15:clr>
            <a:srgbClr val="EA4335"/>
          </p15:clr>
        </p15:guide>
        <p15:guide id="2" pos="7219">
          <p15:clr>
            <a:srgbClr val="EA4335"/>
          </p15:clr>
        </p15:guide>
        <p15:guide id="3" orient="horz" pos="374">
          <p15:clr>
            <a:srgbClr val="EA4335"/>
          </p15:clr>
        </p15:guide>
        <p15:guide id="4" orient="horz" pos="3951">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hyperlink" Target="https://rgem.az/" TargetMode="External"/><Relationship Id="rId4" Type="http://schemas.openxmlformats.org/officeDocument/2006/relationships/hyperlink" Target="https://isim.az/"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ity with a circular structure&#10;&#10;AI-generated content may be incorrect.">
            <a:extLst>
              <a:ext uri="{FF2B5EF4-FFF2-40B4-BE49-F238E27FC236}">
                <a16:creationId xmlns:a16="http://schemas.microsoft.com/office/drawing/2014/main" id="{7EFFF2FE-EA73-6FAA-B783-18B723ECC599}"/>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xfrm>
            <a:off x="0" y="0"/>
            <a:ext cx="12191700" cy="6883200"/>
          </a:xfrm>
          <a:gradFill>
            <a:gsLst>
              <a:gs pos="7500">
                <a:srgbClr val="BABABA"/>
              </a:gs>
              <a:gs pos="0">
                <a:schemeClr val="bg1">
                  <a:lumMod val="75000"/>
                </a:schemeClr>
              </a:gs>
              <a:gs pos="100000">
                <a:schemeClr val="bg1">
                  <a:lumMod val="50000"/>
                </a:schemeClr>
              </a:gs>
            </a:gsLst>
          </a:gradFill>
        </p:spPr>
      </p:pic>
      <p:sp>
        <p:nvSpPr>
          <p:cNvPr id="3" name="Title 2">
            <a:extLst>
              <a:ext uri="{FF2B5EF4-FFF2-40B4-BE49-F238E27FC236}">
                <a16:creationId xmlns:a16="http://schemas.microsoft.com/office/drawing/2014/main" id="{22E7764E-98F0-8250-D8DF-D48F4F8860BE}"/>
              </a:ext>
            </a:extLst>
          </p:cNvPr>
          <p:cNvSpPr>
            <a:spLocks noGrp="1"/>
          </p:cNvSpPr>
          <p:nvPr>
            <p:ph type="title"/>
          </p:nvPr>
        </p:nvSpPr>
        <p:spPr>
          <a:xfrm>
            <a:off x="84082" y="121915"/>
            <a:ext cx="5044966" cy="2288662"/>
          </a:xfrm>
        </p:spPr>
        <p:txBody>
          <a:bodyPr/>
          <a:lstStyle/>
          <a:p>
            <a:pPr algn="ctr">
              <a:spcAft>
                <a:spcPts val="600"/>
              </a:spcAft>
            </a:pPr>
            <a:r>
              <a:rPr lang="en-US" dirty="0">
                <a:solidFill>
                  <a:schemeClr val="bg1"/>
                </a:solidFill>
                <a:latin typeface="Calibri" panose="020F0502020204030204" pitchFamily="34" charset="0"/>
                <a:cs typeface="Calibri" panose="020F0502020204030204" pitchFamily="34" charset="0"/>
              </a:rPr>
              <a:t>First D-8 Health Experts Meeting</a:t>
            </a:r>
            <a:br>
              <a:rPr lang="en-US" dirty="0">
                <a:solidFill>
                  <a:schemeClr val="accent1">
                    <a:lumMod val="75000"/>
                  </a:schemeClr>
                </a:solidFill>
                <a:latin typeface="Calibri" panose="020F0502020204030204" pitchFamily="34" charset="0"/>
                <a:cs typeface="Calibri" panose="020F0502020204030204" pitchFamily="34" charset="0"/>
              </a:rPr>
            </a:br>
            <a:r>
              <a:rPr lang="en-US" sz="3600" dirty="0">
                <a:solidFill>
                  <a:srgbClr val="C00000"/>
                </a:solidFill>
                <a:latin typeface="Calibri" panose="020F0502020204030204" pitchFamily="34" charset="0"/>
                <a:cs typeface="Calibri" panose="020F0502020204030204" pitchFamily="34" charset="0"/>
              </a:rPr>
              <a:t>17</a:t>
            </a:r>
            <a:r>
              <a:rPr lang="en-US" sz="3600" baseline="30000" dirty="0">
                <a:solidFill>
                  <a:srgbClr val="C00000"/>
                </a:solidFill>
                <a:latin typeface="Calibri" panose="020F0502020204030204" pitchFamily="34" charset="0"/>
                <a:cs typeface="Calibri" panose="020F0502020204030204" pitchFamily="34" charset="0"/>
              </a:rPr>
              <a:t>th </a:t>
            </a:r>
            <a:r>
              <a:rPr lang="en-US" sz="3600" dirty="0">
                <a:solidFill>
                  <a:srgbClr val="C00000"/>
                </a:solidFill>
                <a:latin typeface="Calibri" panose="020F0502020204030204" pitchFamily="34" charset="0"/>
                <a:cs typeface="Calibri" panose="020F0502020204030204" pitchFamily="34" charset="0"/>
              </a:rPr>
              <a:t>November, 2025</a:t>
            </a:r>
            <a:br>
              <a:rPr lang="en-US" sz="4000" dirty="0">
                <a:solidFill>
                  <a:srgbClr val="C00000"/>
                </a:solidFill>
                <a:latin typeface="Calibri" panose="020F0502020204030204" pitchFamily="34" charset="0"/>
                <a:cs typeface="Calibri" panose="020F0502020204030204" pitchFamily="34" charset="0"/>
              </a:rPr>
            </a:br>
            <a:endParaRPr lang="en-US" dirty="0">
              <a:solidFill>
                <a:schemeClr val="bg1"/>
              </a:solidFill>
            </a:endParaRPr>
          </a:p>
        </p:txBody>
      </p:sp>
      <p:grpSp>
        <p:nvGrpSpPr>
          <p:cNvPr id="6" name="Group 5">
            <a:extLst>
              <a:ext uri="{FF2B5EF4-FFF2-40B4-BE49-F238E27FC236}">
                <a16:creationId xmlns:a16="http://schemas.microsoft.com/office/drawing/2014/main" id="{ED0A8C98-F9BC-B477-E05D-7CF52D6A6A4A}"/>
              </a:ext>
            </a:extLst>
          </p:cNvPr>
          <p:cNvGrpSpPr/>
          <p:nvPr/>
        </p:nvGrpSpPr>
        <p:grpSpPr>
          <a:xfrm>
            <a:off x="417054" y="2532492"/>
            <a:ext cx="4073504" cy="1291404"/>
            <a:chOff x="4059243" y="3916559"/>
            <a:chExt cx="4073504" cy="1291404"/>
          </a:xfrm>
        </p:grpSpPr>
        <p:sp>
          <p:nvSpPr>
            <p:cNvPr id="7" name="TextBox 6">
              <a:extLst>
                <a:ext uri="{FF2B5EF4-FFF2-40B4-BE49-F238E27FC236}">
                  <a16:creationId xmlns:a16="http://schemas.microsoft.com/office/drawing/2014/main" id="{6315D037-D11F-7A06-1C80-80A5E0AC2635}"/>
                </a:ext>
              </a:extLst>
            </p:cNvPr>
            <p:cNvSpPr txBox="1"/>
            <p:nvPr/>
          </p:nvSpPr>
          <p:spPr>
            <a:xfrm>
              <a:off x="4207708" y="4070023"/>
              <a:ext cx="3776573" cy="1137940"/>
            </a:xfrm>
            <a:prstGeom prst="rect">
              <a:avLst/>
            </a:prstGeom>
            <a:noFill/>
          </p:spPr>
          <p:txBody>
            <a:bodyPr wrap="square" rtlCol="0">
              <a:spAutoFit/>
            </a:bodyPr>
            <a:lstStyle/>
            <a:p>
              <a:pPr algn="ctr">
                <a:lnSpc>
                  <a:spcPct val="150000"/>
                </a:lnSpc>
              </a:pPr>
              <a:r>
                <a:rPr lang="en-US" sz="2400" b="1" spc="60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Ramik Guliyev</a:t>
              </a:r>
              <a:endParaRPr lang="en-US" sz="2400" b="1" spc="600" dirty="0">
                <a:solidFill>
                  <a:schemeClr val="bg1"/>
                </a:solidFill>
                <a:effectLst/>
                <a:latin typeface="Book Antiqua" panose="02040602050305030304" pitchFamily="18" charset="0"/>
                <a:ea typeface="Open Sans ExtraBold" panose="020B0906030804020204" pitchFamily="34" charset="0"/>
                <a:cs typeface="Mongolian Baiti" panose="03000500000000000000" pitchFamily="66" charset="0"/>
              </a:endParaRPr>
            </a:p>
            <a:p>
              <a:pPr algn="ctr">
                <a:lnSpc>
                  <a:spcPct val="150000"/>
                </a:lnSpc>
              </a:pPr>
              <a:r>
                <a:rPr lang="en-US" sz="2400" b="1" spc="60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Azerbaijan </a:t>
              </a:r>
              <a:endParaRPr lang="en-ID" sz="2400" b="1" spc="60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endParaRPr>
            </a:p>
          </p:txBody>
        </p:sp>
        <p:sp>
          <p:nvSpPr>
            <p:cNvPr id="8" name="Rectangle: Rounded Corners 7">
              <a:extLst>
                <a:ext uri="{FF2B5EF4-FFF2-40B4-BE49-F238E27FC236}">
                  <a16:creationId xmlns:a16="http://schemas.microsoft.com/office/drawing/2014/main" id="{664063D1-F4BE-9BF4-4917-91E315BE4F8A}"/>
                </a:ext>
              </a:extLst>
            </p:cNvPr>
            <p:cNvSpPr/>
            <p:nvPr/>
          </p:nvSpPr>
          <p:spPr>
            <a:xfrm>
              <a:off x="4059243" y="3916559"/>
              <a:ext cx="4073504" cy="1270654"/>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Tree>
    <p:extLst>
      <p:ext uri="{BB962C8B-B14F-4D97-AF65-F5344CB8AC3E}">
        <p14:creationId xmlns:p14="http://schemas.microsoft.com/office/powerpoint/2010/main" val="1338805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oup of flags in front of a pyramid&#10;&#10;AI-generated content may be incorrect.">
            <a:extLst>
              <a:ext uri="{FF2B5EF4-FFF2-40B4-BE49-F238E27FC236}">
                <a16:creationId xmlns:a16="http://schemas.microsoft.com/office/drawing/2014/main" id="{E273E1FC-8730-5EAF-2E1C-DA47131D084A}"/>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gradFill>
            <a:gsLst>
              <a:gs pos="0">
                <a:schemeClr val="bg2">
                  <a:lumMod val="40000"/>
                  <a:lumOff val="60000"/>
                </a:schemeClr>
              </a:gs>
              <a:gs pos="100000">
                <a:schemeClr val="bg1">
                  <a:lumMod val="50000"/>
                </a:schemeClr>
              </a:gs>
            </a:gsLst>
            <a:lin ang="5400000" scaled="1"/>
          </a:gradFill>
        </p:spPr>
      </p:pic>
      <p:sp>
        <p:nvSpPr>
          <p:cNvPr id="6" name="TextBox 5">
            <a:extLst>
              <a:ext uri="{FF2B5EF4-FFF2-40B4-BE49-F238E27FC236}">
                <a16:creationId xmlns:a16="http://schemas.microsoft.com/office/drawing/2014/main" id="{B2CF8C36-1C6D-3B02-A387-9AD60A0C96C7}"/>
              </a:ext>
            </a:extLst>
          </p:cNvPr>
          <p:cNvSpPr txBox="1"/>
          <p:nvPr/>
        </p:nvSpPr>
        <p:spPr>
          <a:xfrm>
            <a:off x="2990537" y="2118161"/>
            <a:ext cx="6849306" cy="1323439"/>
          </a:xfrm>
          <a:prstGeom prst="rect">
            <a:avLst/>
          </a:prstGeom>
          <a:noFill/>
        </p:spPr>
        <p:txBody>
          <a:bodyPr wrap="square" rtlCol="0">
            <a:spAutoFit/>
          </a:bodyPr>
          <a:lstStyle/>
          <a:p>
            <a:pPr algn="ctr"/>
            <a:r>
              <a:rPr lang="en-US" sz="8000" b="1" spc="3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 You !</a:t>
            </a:r>
          </a:p>
        </p:txBody>
      </p:sp>
    </p:spTree>
    <p:extLst>
      <p:ext uri="{BB962C8B-B14F-4D97-AF65-F5344CB8AC3E}">
        <p14:creationId xmlns:p14="http://schemas.microsoft.com/office/powerpoint/2010/main" val="839888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7"/>
          <p:cNvSpPr txBox="1">
            <a:spLocks noGrp="1"/>
          </p:cNvSpPr>
          <p:nvPr>
            <p:ph type="title"/>
          </p:nvPr>
        </p:nvSpPr>
        <p:spPr>
          <a:xfrm>
            <a:off x="955693" y="607219"/>
            <a:ext cx="9699130" cy="1477287"/>
          </a:xfrm>
          <a:prstGeom prst="rect">
            <a:avLst/>
          </a:prstGeom>
        </p:spPr>
        <p:txBody>
          <a:bodyPr spcFirstLastPara="1" wrap="square" lIns="121900" tIns="121900" rIns="121900" bIns="121900" anchor="t" anchorCtr="0">
            <a:spAutoFit/>
          </a:bodyPr>
          <a:lstStyle/>
          <a:p>
            <a:r>
              <a:rPr lang="en-US" sz="4000" dirty="0">
                <a:solidFill>
                  <a:srgbClr val="C00000"/>
                </a:solidFill>
                <a:latin typeface="Calibri" panose="020F0502020204030204" pitchFamily="34" charset="0"/>
                <a:cs typeface="Calibri" panose="020F0502020204030204" pitchFamily="34" charset="0"/>
              </a:rPr>
              <a:t>Azerbaijan overview of Public Health System and Disease Prevention</a:t>
            </a:r>
            <a:endParaRPr sz="4000" dirty="0">
              <a:solidFill>
                <a:srgbClr val="C00000"/>
              </a:solidFill>
              <a:latin typeface="Calibri" panose="020F0502020204030204" pitchFamily="34" charset="0"/>
              <a:cs typeface="Calibri" panose="020F0502020204030204" pitchFamily="34" charset="0"/>
            </a:endParaRPr>
          </a:p>
        </p:txBody>
      </p:sp>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3" name="TextBox 4">
            <a:extLst>
              <a:ext uri="{FF2B5EF4-FFF2-40B4-BE49-F238E27FC236}">
                <a16:creationId xmlns:a16="http://schemas.microsoft.com/office/drawing/2014/main" id="{4EDF6EE6-B84C-7D0C-CAEA-9BE4E5AE00D4}"/>
              </a:ext>
            </a:extLst>
          </p:cNvPr>
          <p:cNvSpPr txBox="1">
            <a:spLocks noChangeArrowheads="1"/>
          </p:cNvSpPr>
          <p:nvPr/>
        </p:nvSpPr>
        <p:spPr bwMode="auto">
          <a:xfrm>
            <a:off x="747252" y="2084506"/>
            <a:ext cx="11001052"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61950" indent="-361950" algn="just">
              <a:spcBef>
                <a:spcPts val="0"/>
              </a:spcBef>
            </a:pPr>
            <a:r>
              <a:rPr lang="en-US" sz="2000" dirty="0">
                <a:solidFill>
                  <a:srgbClr val="002060"/>
                </a:solidFill>
                <a:latin typeface="Arial" panose="020B0604020202020204" pitchFamily="34" charset="0"/>
                <a:cs typeface="Arial" panose="020B0604020202020204" pitchFamily="34" charset="0"/>
              </a:rPr>
              <a:t>The “</a:t>
            </a:r>
            <a:r>
              <a:rPr lang="en-US" sz="2000" i="1" dirty="0">
                <a:solidFill>
                  <a:srgbClr val="002060"/>
                </a:solidFill>
                <a:latin typeface="Arial" panose="020B0604020202020204" pitchFamily="34" charset="0"/>
                <a:cs typeface="Arial" panose="020B0604020202020204" pitchFamily="34" charset="0"/>
              </a:rPr>
              <a:t>Law on the Protection of Public Health” (1997) </a:t>
            </a:r>
            <a:r>
              <a:rPr lang="en-US" sz="2000" dirty="0">
                <a:solidFill>
                  <a:srgbClr val="002060"/>
                </a:solidFill>
                <a:latin typeface="Arial" panose="020B0604020202020204" pitchFamily="34" charset="0"/>
                <a:cs typeface="Arial" panose="020B0604020202020204" pitchFamily="34" charset="0"/>
              </a:rPr>
              <a:t>guarantees preventive care, diagnostics, treatment, and rehabilitation </a:t>
            </a:r>
          </a:p>
          <a:p>
            <a:pPr algn="just">
              <a:spcBef>
                <a:spcPts val="0"/>
              </a:spcBef>
              <a:buNone/>
            </a:pPr>
            <a:endParaRPr lang="en-US"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r>
              <a:rPr lang="en-US" sz="2000" dirty="0">
                <a:solidFill>
                  <a:srgbClr val="002060"/>
                </a:solidFill>
                <a:latin typeface="Arial" panose="020B0604020202020204" pitchFamily="34" charset="0"/>
                <a:cs typeface="Arial" panose="020B0604020202020204" pitchFamily="34" charset="0"/>
              </a:rPr>
              <a:t>The </a:t>
            </a:r>
            <a:r>
              <a:rPr lang="en-US" sz="2000" i="1" dirty="0">
                <a:solidFill>
                  <a:srgbClr val="002060"/>
                </a:solidFill>
                <a:latin typeface="Arial" panose="020B0604020202020204" pitchFamily="34" charset="0"/>
                <a:cs typeface="Arial" panose="020B0604020202020204" pitchFamily="34" charset="0"/>
              </a:rPr>
              <a:t>“Law on Sanitary and Epidemiological Well-Being” </a:t>
            </a:r>
            <a:r>
              <a:rPr lang="en-US" sz="2000" dirty="0">
                <a:solidFill>
                  <a:srgbClr val="002060"/>
                </a:solidFill>
                <a:latin typeface="Arial" panose="020B0604020202020204" pitchFamily="34" charset="0"/>
                <a:cs typeface="Arial" panose="020B0604020202020204" pitchFamily="34" charset="0"/>
              </a:rPr>
              <a:t>(1992) ensures sanitary and epidemiological well-being of the population and public health regulation. </a:t>
            </a:r>
          </a:p>
          <a:p>
            <a:pPr algn="just">
              <a:spcBef>
                <a:spcPts val="0"/>
              </a:spcBef>
              <a:buNone/>
            </a:pPr>
            <a:endParaRPr lang="az-Latn-AZ"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r>
              <a:rPr lang="en-US" sz="2000" i="1" dirty="0">
                <a:solidFill>
                  <a:srgbClr val="002060"/>
                </a:solidFill>
                <a:latin typeface="Arial" panose="020B0604020202020204" pitchFamily="34" charset="0"/>
                <a:cs typeface="Arial" panose="020B0604020202020204" pitchFamily="34" charset="0"/>
              </a:rPr>
              <a:t>“Rules on the Sanitary Protection of the Territory of the Republic of Azerbaijan” </a:t>
            </a:r>
            <a:r>
              <a:rPr lang="en-US" sz="2000" dirty="0">
                <a:solidFill>
                  <a:srgbClr val="002060"/>
                </a:solidFill>
                <a:latin typeface="Arial" panose="020B0604020202020204" pitchFamily="34" charset="0"/>
                <a:cs typeface="Arial" panose="020B0604020202020204" pitchFamily="34" charset="0"/>
              </a:rPr>
              <a:t>(1993)</a:t>
            </a:r>
            <a:br>
              <a:rPr lang="en-US" sz="2000" dirty="0">
                <a:solidFill>
                  <a:srgbClr val="002060"/>
                </a:solidFill>
                <a:latin typeface="Arial" panose="020B0604020202020204" pitchFamily="34" charset="0"/>
                <a:cs typeface="Arial" panose="020B0604020202020204" pitchFamily="34" charset="0"/>
              </a:rPr>
            </a:br>
            <a:r>
              <a:rPr lang="en-US" sz="2000" dirty="0">
                <a:solidFill>
                  <a:srgbClr val="002060"/>
                </a:solidFill>
                <a:latin typeface="Arial" panose="020B0604020202020204" pitchFamily="34" charset="0"/>
                <a:cs typeface="Arial" panose="020B0604020202020204" pitchFamily="34" charset="0"/>
              </a:rPr>
              <a:t>approved by Cabinet of Ministers of the Republic of Azerbaijan</a:t>
            </a:r>
            <a:endParaRPr lang="az-Latn-AZ" sz="2000" dirty="0">
              <a:solidFill>
                <a:srgbClr val="002060"/>
              </a:solidFill>
              <a:latin typeface="Arial" panose="020B0604020202020204" pitchFamily="34" charset="0"/>
              <a:cs typeface="Arial" panose="020B0604020202020204" pitchFamily="34" charset="0"/>
            </a:endParaRPr>
          </a:p>
          <a:p>
            <a:pPr algn="just">
              <a:spcBef>
                <a:spcPts val="0"/>
              </a:spcBef>
              <a:buNone/>
            </a:pPr>
            <a:endParaRPr lang="az-Latn-AZ" altLang="en-US"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r>
              <a:rPr lang="en-US" sz="2000" dirty="0">
                <a:solidFill>
                  <a:srgbClr val="002060"/>
                </a:solidFill>
                <a:latin typeface="Arial" panose="020B0604020202020204" pitchFamily="34" charset="0"/>
                <a:cs typeface="Arial" panose="020B0604020202020204" pitchFamily="34" charset="0"/>
              </a:rPr>
              <a:t>Order of the Ministry of Health of the Republic of Azerbaijan dated approving the </a:t>
            </a:r>
            <a:r>
              <a:rPr lang="en-US" sz="2000" i="1" dirty="0">
                <a:solidFill>
                  <a:srgbClr val="002060"/>
                </a:solidFill>
                <a:latin typeface="Arial" panose="020B0604020202020204" pitchFamily="34" charset="0"/>
                <a:cs typeface="Arial" panose="020B0604020202020204" pitchFamily="34" charset="0"/>
              </a:rPr>
              <a:t>“Rules on Surveillance and Control over Especially Dangerous Infections” </a:t>
            </a:r>
            <a:r>
              <a:rPr lang="en-US" sz="2000" dirty="0">
                <a:solidFill>
                  <a:srgbClr val="002060"/>
                </a:solidFill>
                <a:latin typeface="Arial" panose="020B0604020202020204" pitchFamily="34" charset="0"/>
                <a:cs typeface="Arial" panose="020B0604020202020204" pitchFamily="34" charset="0"/>
              </a:rPr>
              <a:t>(2010)</a:t>
            </a:r>
            <a:endParaRPr lang="az-Latn-AZ"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endParaRPr lang="az-Latn-AZ" altLang="en-US"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r>
              <a:rPr lang="en-US" sz="2000" dirty="0">
                <a:solidFill>
                  <a:srgbClr val="002060"/>
                </a:solidFill>
                <a:latin typeface="Arial" panose="020B0604020202020204" pitchFamily="34" charset="0"/>
                <a:cs typeface="Arial" panose="020B0604020202020204" pitchFamily="34" charset="0"/>
              </a:rPr>
              <a:t>International Health Regulations (2005)</a:t>
            </a:r>
          </a:p>
          <a:p>
            <a:pPr algn="just">
              <a:spcBef>
                <a:spcPts val="0"/>
              </a:spcBef>
              <a:buNone/>
            </a:pPr>
            <a:endParaRPr lang="en-US"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r>
              <a:rPr lang="en-US" sz="2000" dirty="0">
                <a:solidFill>
                  <a:srgbClr val="002060"/>
                </a:solidFill>
                <a:latin typeface="Arial" panose="020B0604020202020204" pitchFamily="34" charset="0"/>
                <a:cs typeface="Arial" panose="020B0604020202020204" pitchFamily="34" charset="0"/>
              </a:rPr>
              <a:t>Regional and Bilateral agreements with CIS and neighboring countries</a:t>
            </a:r>
            <a:endParaRPr lang="az-Latn-AZ" altLang="en-US" sz="2000" dirty="0">
              <a:solidFill>
                <a:srgbClr val="00206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4">
          <a:extLst>
            <a:ext uri="{FF2B5EF4-FFF2-40B4-BE49-F238E27FC236}">
              <a16:creationId xmlns:a16="http://schemas.microsoft.com/office/drawing/2014/main" id="{CBD7F8A3-A68A-B658-CE66-C5E888A29E25}"/>
            </a:ext>
          </a:extLst>
        </p:cNvPr>
        <p:cNvGrpSpPr/>
        <p:nvPr/>
      </p:nvGrpSpPr>
      <p:grpSpPr>
        <a:xfrm>
          <a:off x="0" y="0"/>
          <a:ext cx="0" cy="0"/>
          <a:chOff x="0" y="0"/>
          <a:chExt cx="0" cy="0"/>
        </a:xfrm>
      </p:grpSpPr>
      <p:sp>
        <p:nvSpPr>
          <p:cNvPr id="305" name="Google Shape;305;p37">
            <a:extLst>
              <a:ext uri="{FF2B5EF4-FFF2-40B4-BE49-F238E27FC236}">
                <a16:creationId xmlns:a16="http://schemas.microsoft.com/office/drawing/2014/main" id="{3FB47A4E-C7DA-E38B-2725-9AB86D7FCBD7}"/>
              </a:ext>
            </a:extLst>
          </p:cNvPr>
          <p:cNvSpPr txBox="1">
            <a:spLocks noGrp="1"/>
          </p:cNvSpPr>
          <p:nvPr>
            <p:ph type="title"/>
          </p:nvPr>
        </p:nvSpPr>
        <p:spPr>
          <a:xfrm>
            <a:off x="955693" y="607219"/>
            <a:ext cx="10351404" cy="2092840"/>
          </a:xfrm>
          <a:prstGeom prst="rect">
            <a:avLst/>
          </a:prstGeom>
        </p:spPr>
        <p:txBody>
          <a:bodyPr spcFirstLastPara="1" wrap="square" lIns="121900" tIns="121900" rIns="121900" bIns="121900" anchor="t" anchorCtr="0">
            <a:spAutoFit/>
          </a:bodyPr>
          <a:lstStyle/>
          <a:p>
            <a:r>
              <a:rPr lang="en-US" sz="4000" dirty="0">
                <a:solidFill>
                  <a:srgbClr val="C00000"/>
                </a:solidFill>
                <a:latin typeface="Calibri" panose="020F0502020204030204" pitchFamily="34" charset="0"/>
                <a:cs typeface="Calibri" panose="020F0502020204030204" pitchFamily="34" charset="0"/>
              </a:rPr>
              <a:t>Healthcare system in Azerbaijan: Main achievements for the past 15 years</a:t>
            </a:r>
            <a:br>
              <a:rPr lang="en-US" sz="4000" dirty="0">
                <a:solidFill>
                  <a:srgbClr val="C00000"/>
                </a:solidFill>
                <a:latin typeface="Calibri" panose="020F0502020204030204" pitchFamily="34" charset="0"/>
                <a:cs typeface="Calibri" panose="020F0502020204030204" pitchFamily="34" charset="0"/>
              </a:rPr>
            </a:br>
            <a:endParaRPr lang="en-US" sz="4000" dirty="0">
              <a:solidFill>
                <a:srgbClr val="C00000"/>
              </a:solidFill>
              <a:latin typeface="Calibri" panose="020F0502020204030204" pitchFamily="34" charset="0"/>
              <a:cs typeface="Calibri" panose="020F0502020204030204" pitchFamily="34" charset="0"/>
            </a:endParaRPr>
          </a:p>
        </p:txBody>
      </p:sp>
      <p:cxnSp>
        <p:nvCxnSpPr>
          <p:cNvPr id="321" name="Google Shape;321;p37">
            <a:extLst>
              <a:ext uri="{FF2B5EF4-FFF2-40B4-BE49-F238E27FC236}">
                <a16:creationId xmlns:a16="http://schemas.microsoft.com/office/drawing/2014/main" id="{5373B7E9-BB3E-7152-8640-3B48704FB018}"/>
              </a:ext>
            </a:extLst>
          </p:cNvPr>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a:extLst>
              <a:ext uri="{FF2B5EF4-FFF2-40B4-BE49-F238E27FC236}">
                <a16:creationId xmlns:a16="http://schemas.microsoft.com/office/drawing/2014/main" id="{349F9A94-5049-D188-7A96-EC93F636EC9F}"/>
              </a:ext>
            </a:extLst>
          </p:cNvPr>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F8392A57-4BC2-C9BC-72CB-3D2B4F880055}"/>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8336A06A-3B0D-6DFF-BB36-1D3A94A787F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3" name="TextBox 4">
            <a:extLst>
              <a:ext uri="{FF2B5EF4-FFF2-40B4-BE49-F238E27FC236}">
                <a16:creationId xmlns:a16="http://schemas.microsoft.com/office/drawing/2014/main" id="{73DEE879-DC59-FD6D-2BD0-95BC9041B4B5}"/>
              </a:ext>
            </a:extLst>
          </p:cNvPr>
          <p:cNvSpPr txBox="1">
            <a:spLocks noChangeArrowheads="1"/>
          </p:cNvSpPr>
          <p:nvPr/>
        </p:nvSpPr>
        <p:spPr bwMode="auto">
          <a:xfrm>
            <a:off x="747252" y="2084506"/>
            <a:ext cx="11001052" cy="317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indent="-342900"/>
            <a:r>
              <a:rPr lang="en-US" altLang="en-US" sz="2400" dirty="0">
                <a:solidFill>
                  <a:srgbClr val="002060"/>
                </a:solidFill>
                <a:latin typeface="Arial" panose="020B0604020202020204" pitchFamily="34" charset="0"/>
                <a:cs typeface="Arial" panose="020B0604020202020204" pitchFamily="34" charset="0"/>
              </a:rPr>
              <a:t>Capital state investments into the healthcare infrastructure</a:t>
            </a:r>
          </a:p>
          <a:p>
            <a:pPr marL="342900" indent="-342900"/>
            <a:r>
              <a:rPr lang="en-US" altLang="en-US" sz="2400" dirty="0">
                <a:solidFill>
                  <a:srgbClr val="002060"/>
                </a:solidFill>
                <a:latin typeface="Arial" panose="020B0604020202020204" pitchFamily="34" charset="0"/>
                <a:cs typeface="Arial" panose="020B0604020202020204" pitchFamily="34" charset="0"/>
              </a:rPr>
              <a:t>750 medical facilities built or re-constructed</a:t>
            </a:r>
          </a:p>
          <a:p>
            <a:pPr marL="342900" indent="-342900"/>
            <a:r>
              <a:rPr lang="en-US" altLang="en-US" sz="2400" dirty="0">
                <a:solidFill>
                  <a:srgbClr val="002060"/>
                </a:solidFill>
                <a:latin typeface="Arial" panose="020B0604020202020204" pitchFamily="34" charset="0"/>
                <a:cs typeface="Arial" panose="020B0604020202020204" pitchFamily="34" charset="0"/>
              </a:rPr>
              <a:t>Launch of State Mandatory Health Insurance system</a:t>
            </a:r>
          </a:p>
          <a:p>
            <a:pPr marL="342900" indent="-342900"/>
            <a:r>
              <a:rPr lang="en-US" altLang="en-US" sz="2400" dirty="0">
                <a:solidFill>
                  <a:srgbClr val="002060"/>
                </a:solidFill>
                <a:latin typeface="Arial" panose="020B0604020202020204" pitchFamily="34" charset="0"/>
                <a:cs typeface="Arial" panose="020B0604020202020204" pitchFamily="34" charset="0"/>
              </a:rPr>
              <a:t>Reforms in medical education: </a:t>
            </a:r>
          </a:p>
          <a:p>
            <a:pPr lvl="1"/>
            <a:r>
              <a:rPr lang="en-US" altLang="en-US" sz="2000" dirty="0">
                <a:solidFill>
                  <a:srgbClr val="002060"/>
                </a:solidFill>
                <a:latin typeface="Arial" panose="020B0604020202020204" pitchFamily="34" charset="0"/>
                <a:cs typeface="Arial" panose="020B0604020202020204" pitchFamily="34" charset="0"/>
              </a:rPr>
              <a:t>Joining the Bologna process, 2009</a:t>
            </a:r>
          </a:p>
          <a:p>
            <a:pPr lvl="1"/>
            <a:r>
              <a:rPr lang="en-US" altLang="en-US" sz="2000" dirty="0">
                <a:solidFill>
                  <a:srgbClr val="002060"/>
                </a:solidFill>
                <a:latin typeface="Arial" panose="020B0604020202020204" pitchFamily="34" charset="0"/>
                <a:cs typeface="Arial" panose="020B0604020202020204" pitchFamily="34" charset="0"/>
              </a:rPr>
              <a:t>Start of the residency program for specialization, 2011</a:t>
            </a:r>
          </a:p>
          <a:p>
            <a:pPr lvl="1"/>
            <a:r>
              <a:rPr lang="en-US" altLang="en-US" sz="2000" dirty="0">
                <a:solidFill>
                  <a:srgbClr val="002060"/>
                </a:solidFill>
                <a:latin typeface="Arial" panose="020B0604020202020204" pitchFamily="34" charset="0"/>
                <a:cs typeface="Arial" panose="020B0604020202020204" pitchFamily="34" charset="0"/>
              </a:rPr>
              <a:t>Start of the OSCE examination, 2014 </a:t>
            </a:r>
          </a:p>
          <a:p>
            <a:pPr lvl="1"/>
            <a:r>
              <a:rPr lang="en-US" altLang="en-US" sz="2000" dirty="0">
                <a:solidFill>
                  <a:srgbClr val="002060"/>
                </a:solidFill>
                <a:latin typeface="Arial" panose="020B0604020202020204" pitchFamily="34" charset="0"/>
                <a:cs typeface="Arial" panose="020B0604020202020204" pitchFamily="34" charset="0"/>
              </a:rPr>
              <a:t>International accreditation of the programs of Azerbaijan Medical University, 2022</a:t>
            </a:r>
          </a:p>
        </p:txBody>
      </p:sp>
      <p:pic>
        <p:nvPicPr>
          <p:cNvPr id="4" name="Picture 2" descr="Azərbaycan Respublikasının Prezidenti cənab İlham Əliyev və birinci xanım  Mehriban Əliyeva martın 28-də Bakıda “Yeni klinika” tibb müəssisəsinin  açılışında iştirak ediblər | Azərbaycan Respublikası Bakı Şəhəri Suraxanı  Rayon İcra Hakimiyyəti">
            <a:extLst>
              <a:ext uri="{FF2B5EF4-FFF2-40B4-BE49-F238E27FC236}">
                <a16:creationId xmlns:a16="http://schemas.microsoft.com/office/drawing/2014/main" id="{7AF32E34-3A13-6396-0635-555B739DEB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4337" y="2685600"/>
            <a:ext cx="3113364" cy="2073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694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4">
          <a:extLst>
            <a:ext uri="{FF2B5EF4-FFF2-40B4-BE49-F238E27FC236}">
              <a16:creationId xmlns:a16="http://schemas.microsoft.com/office/drawing/2014/main" id="{0AC0EA48-98BC-893D-0476-31DE9EA067F6}"/>
            </a:ext>
          </a:extLst>
        </p:cNvPr>
        <p:cNvGrpSpPr/>
        <p:nvPr/>
      </p:nvGrpSpPr>
      <p:grpSpPr>
        <a:xfrm>
          <a:off x="0" y="0"/>
          <a:ext cx="0" cy="0"/>
          <a:chOff x="0" y="0"/>
          <a:chExt cx="0" cy="0"/>
        </a:xfrm>
      </p:grpSpPr>
      <p:sp>
        <p:nvSpPr>
          <p:cNvPr id="305" name="Google Shape;305;p37">
            <a:extLst>
              <a:ext uri="{FF2B5EF4-FFF2-40B4-BE49-F238E27FC236}">
                <a16:creationId xmlns:a16="http://schemas.microsoft.com/office/drawing/2014/main" id="{183D8088-B72B-2D97-63A4-ACAD972242CA}"/>
              </a:ext>
            </a:extLst>
          </p:cNvPr>
          <p:cNvSpPr txBox="1">
            <a:spLocks noGrp="1"/>
          </p:cNvSpPr>
          <p:nvPr>
            <p:ph type="title"/>
          </p:nvPr>
        </p:nvSpPr>
        <p:spPr>
          <a:xfrm>
            <a:off x="955693" y="607219"/>
            <a:ext cx="10351404" cy="2708393"/>
          </a:xfrm>
          <a:prstGeom prst="rect">
            <a:avLst/>
          </a:prstGeom>
        </p:spPr>
        <p:txBody>
          <a:bodyPr spcFirstLastPara="1" wrap="square" lIns="121900" tIns="121900" rIns="121900" bIns="121900" anchor="t" anchorCtr="0">
            <a:spAutoFit/>
          </a:bodyPr>
          <a:lstStyle/>
          <a:p>
            <a:r>
              <a:rPr lang="en-US" sz="4000" dirty="0">
                <a:solidFill>
                  <a:srgbClr val="C00000"/>
                </a:solidFill>
                <a:latin typeface="Calibri" panose="020F0502020204030204" pitchFamily="34" charset="0"/>
                <a:cs typeface="Calibri" panose="020F0502020204030204" pitchFamily="34" charset="0"/>
              </a:rPr>
              <a:t>Main pillars of building resilient national healthcare</a:t>
            </a:r>
            <a:br>
              <a:rPr lang="en-US" sz="4000" dirty="0">
                <a:solidFill>
                  <a:srgbClr val="C00000"/>
                </a:solidFill>
                <a:latin typeface="Calibri" panose="020F0502020204030204" pitchFamily="34" charset="0"/>
                <a:cs typeface="Calibri" panose="020F0502020204030204" pitchFamily="34" charset="0"/>
              </a:rPr>
            </a:br>
            <a:br>
              <a:rPr lang="en-US" sz="4000" dirty="0">
                <a:solidFill>
                  <a:srgbClr val="C00000"/>
                </a:solidFill>
                <a:latin typeface="Calibri" panose="020F0502020204030204" pitchFamily="34" charset="0"/>
                <a:cs typeface="Calibri" panose="020F0502020204030204" pitchFamily="34" charset="0"/>
              </a:rPr>
            </a:br>
            <a:endParaRPr lang="en-US" sz="4000" dirty="0">
              <a:solidFill>
                <a:srgbClr val="C00000"/>
              </a:solidFill>
              <a:latin typeface="Calibri" panose="020F0502020204030204" pitchFamily="34" charset="0"/>
              <a:cs typeface="Calibri" panose="020F0502020204030204" pitchFamily="34" charset="0"/>
            </a:endParaRPr>
          </a:p>
        </p:txBody>
      </p:sp>
      <p:cxnSp>
        <p:nvCxnSpPr>
          <p:cNvPr id="321" name="Google Shape;321;p37">
            <a:extLst>
              <a:ext uri="{FF2B5EF4-FFF2-40B4-BE49-F238E27FC236}">
                <a16:creationId xmlns:a16="http://schemas.microsoft.com/office/drawing/2014/main" id="{1396646D-9E1E-D4E1-C035-FB3EF45C9FFB}"/>
              </a:ext>
            </a:extLst>
          </p:cNvPr>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a:extLst>
              <a:ext uri="{FF2B5EF4-FFF2-40B4-BE49-F238E27FC236}">
                <a16:creationId xmlns:a16="http://schemas.microsoft.com/office/drawing/2014/main" id="{336B0E38-7DA7-71A1-DBF0-A2254E49FAE2}"/>
              </a:ext>
            </a:extLst>
          </p:cNvPr>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ADCB5744-E62A-5DCE-D2BA-2597EE145C4A}"/>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C8AAB135-52B0-4C18-E488-E3D2CE3976B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6" name="Content Placeholder 2">
            <a:extLst>
              <a:ext uri="{FF2B5EF4-FFF2-40B4-BE49-F238E27FC236}">
                <a16:creationId xmlns:a16="http://schemas.microsoft.com/office/drawing/2014/main" id="{629F5E03-477D-4F24-DAF6-5EABAF876A90}"/>
              </a:ext>
            </a:extLst>
          </p:cNvPr>
          <p:cNvSpPr txBox="1">
            <a:spLocks/>
          </p:cNvSpPr>
          <p:nvPr/>
        </p:nvSpPr>
        <p:spPr>
          <a:xfrm>
            <a:off x="1091776" y="2131096"/>
            <a:ext cx="9433362" cy="3973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000" b="1" dirty="0">
                <a:solidFill>
                  <a:srgbClr val="002060"/>
                </a:solidFill>
                <a:latin typeface="Arial" panose="020B0604020202020204" pitchFamily="34" charset="0"/>
                <a:cs typeface="Arial" panose="020B0604020202020204" pitchFamily="34" charset="0"/>
              </a:rPr>
              <a:t>Development of human capital</a:t>
            </a:r>
          </a:p>
          <a:p>
            <a:pPr lvl="1"/>
            <a:r>
              <a:rPr lang="en-US" altLang="en-US" sz="2000" dirty="0">
                <a:solidFill>
                  <a:srgbClr val="002060"/>
                </a:solidFill>
                <a:latin typeface="Arial" panose="020B0604020202020204" pitchFamily="34" charset="0"/>
                <a:cs typeface="Arial" panose="020B0604020202020204" pitchFamily="34" charset="0"/>
              </a:rPr>
              <a:t>Healthcare workforce</a:t>
            </a:r>
          </a:p>
          <a:p>
            <a:pPr lvl="1"/>
            <a:r>
              <a:rPr lang="en-US" altLang="en-US" sz="2000" dirty="0">
                <a:solidFill>
                  <a:srgbClr val="002060"/>
                </a:solidFill>
                <a:latin typeface="Arial" panose="020B0604020202020204" pitchFamily="34" charset="0"/>
                <a:cs typeface="Arial" panose="020B0604020202020204" pitchFamily="34" charset="0"/>
              </a:rPr>
              <a:t>Continued professional development</a:t>
            </a:r>
          </a:p>
          <a:p>
            <a:r>
              <a:rPr lang="en-US" altLang="en-US" sz="2000" b="1" dirty="0">
                <a:solidFill>
                  <a:srgbClr val="002060"/>
                </a:solidFill>
                <a:latin typeface="Arial" panose="020B0604020202020204" pitchFamily="34" charset="0"/>
                <a:cs typeface="Arial" panose="020B0604020202020204" pitchFamily="34" charset="0"/>
              </a:rPr>
              <a:t>Digitalization of healthcare</a:t>
            </a:r>
          </a:p>
          <a:p>
            <a:pPr lvl="1"/>
            <a:r>
              <a:rPr lang="en-US" altLang="en-US" sz="2000" dirty="0">
                <a:solidFill>
                  <a:srgbClr val="002060"/>
                </a:solidFill>
                <a:latin typeface="Arial" panose="020B0604020202020204" pitchFamily="34" charset="0"/>
                <a:cs typeface="Arial" panose="020B0604020202020204" pitchFamily="34" charset="0"/>
              </a:rPr>
              <a:t>Unified digital platform for all healthcare providers</a:t>
            </a:r>
          </a:p>
          <a:p>
            <a:pPr lvl="1"/>
            <a:r>
              <a:rPr lang="en-US" altLang="en-US" sz="2000" dirty="0">
                <a:solidFill>
                  <a:srgbClr val="002060"/>
                </a:solidFill>
                <a:latin typeface="Arial" panose="020B0604020202020204" pitchFamily="34" charset="0"/>
                <a:cs typeface="Arial" panose="020B0604020202020204" pitchFamily="34" charset="0"/>
              </a:rPr>
              <a:t>Digitalization of medical services</a:t>
            </a:r>
          </a:p>
          <a:p>
            <a:pPr lvl="1"/>
            <a:r>
              <a:rPr lang="en-US" altLang="en-US" sz="2000" dirty="0">
                <a:solidFill>
                  <a:srgbClr val="002060"/>
                </a:solidFill>
                <a:latin typeface="Arial" panose="020B0604020202020204" pitchFamily="34" charset="0"/>
                <a:cs typeface="Arial" panose="020B0604020202020204" pitchFamily="34" charset="0"/>
              </a:rPr>
              <a:t>Data collection and analysis</a:t>
            </a:r>
          </a:p>
          <a:p>
            <a:r>
              <a:rPr lang="en-US" altLang="en-US" sz="2000" b="1" dirty="0">
                <a:solidFill>
                  <a:srgbClr val="002060"/>
                </a:solidFill>
                <a:latin typeface="Arial" panose="020B0604020202020204" pitchFamily="34" charset="0"/>
                <a:cs typeface="Arial" panose="020B0604020202020204" pitchFamily="34" charset="0"/>
              </a:rPr>
              <a:t>New financing mechanism</a:t>
            </a:r>
          </a:p>
          <a:p>
            <a:pPr lvl="1"/>
            <a:r>
              <a:rPr lang="en-US" altLang="en-US" sz="2000" dirty="0">
                <a:solidFill>
                  <a:srgbClr val="002060"/>
                </a:solidFill>
                <a:latin typeface="Arial" panose="020B0604020202020204" pitchFamily="34" charset="0"/>
                <a:cs typeface="Arial" panose="020B0604020202020204" pitchFamily="34" charset="0"/>
              </a:rPr>
              <a:t>State Mandatory Health Insurance system rolled-out in 2021</a:t>
            </a:r>
          </a:p>
          <a:p>
            <a:pPr lvl="1"/>
            <a:r>
              <a:rPr lang="az-Latn-AZ" altLang="en-US" sz="2000" dirty="0">
                <a:solidFill>
                  <a:srgbClr val="002060"/>
                </a:solidFill>
                <a:latin typeface="Arial" panose="020B0604020202020204" pitchFamily="34" charset="0"/>
                <a:cs typeface="Arial" panose="020B0604020202020204" pitchFamily="34" charset="0"/>
              </a:rPr>
              <a:t>Benefit package </a:t>
            </a:r>
            <a:r>
              <a:rPr lang="en-US" altLang="en-US" sz="2000" dirty="0">
                <a:solidFill>
                  <a:srgbClr val="002060"/>
                </a:solidFill>
                <a:latin typeface="Arial" panose="020B0604020202020204" pitchFamily="34" charset="0"/>
                <a:cs typeface="Arial" panose="020B0604020202020204" pitchFamily="34" charset="0"/>
              </a:rPr>
              <a:t>&gt; 3300 services</a:t>
            </a:r>
          </a:p>
          <a:p>
            <a:pPr lvl="1"/>
            <a:r>
              <a:rPr lang="en-US" altLang="en-US" sz="2000" dirty="0">
                <a:solidFill>
                  <a:srgbClr val="002060"/>
                </a:solidFill>
                <a:latin typeface="Arial" panose="020B0604020202020204" pitchFamily="34" charset="0"/>
                <a:cs typeface="Arial" panose="020B0604020202020204" pitchFamily="34" charset="0"/>
              </a:rPr>
              <a:t>Big step towards the universal health coverage</a:t>
            </a:r>
          </a:p>
          <a:p>
            <a:pPr lvl="1"/>
            <a:endParaRPr lang="en-US"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6369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39"/>
          <p:cNvSpPr txBox="1">
            <a:spLocks noGrp="1"/>
          </p:cNvSpPr>
          <p:nvPr>
            <p:ph type="title"/>
          </p:nvPr>
        </p:nvSpPr>
        <p:spPr>
          <a:xfrm>
            <a:off x="871609" y="549189"/>
            <a:ext cx="9783213" cy="878942"/>
          </a:xfrm>
          <a:prstGeom prst="rect">
            <a:avLst/>
          </a:prstGeom>
        </p:spPr>
        <p:txBody>
          <a:bodyPr spcFirstLastPara="1" wrap="square" lIns="121900" tIns="121900" rIns="121900" bIns="121900" anchor="t" anchorCtr="0">
            <a:noAutofit/>
          </a:bodyPr>
          <a:lstStyle/>
          <a:p>
            <a:r>
              <a:rPr lang="en-US" sz="3600" dirty="0">
                <a:solidFill>
                  <a:srgbClr val="C00000"/>
                </a:solidFill>
                <a:latin typeface="Calibri" panose="020F0502020204030204" pitchFamily="34" charset="0"/>
                <a:cs typeface="Calibri" panose="020F0502020204030204" pitchFamily="34" charset="0"/>
              </a:rPr>
              <a:t>Main Strategic Public Health Programmers and Surveillance Systems</a:t>
            </a:r>
            <a:br>
              <a:rPr lang="en-US" sz="4000" dirty="0">
                <a:latin typeface="Calibri" panose="020F0502020204030204" pitchFamily="34" charset="0"/>
                <a:cs typeface="Calibri" panose="020F0502020204030204" pitchFamily="34" charset="0"/>
              </a:rPr>
            </a:br>
            <a:endParaRPr dirty="0"/>
          </a:p>
        </p:txBody>
      </p:sp>
      <p:cxnSp>
        <p:nvCxnSpPr>
          <p:cNvPr id="359" name="Google Shape;359;p39"/>
          <p:cNvCxnSpPr/>
          <p:nvPr/>
        </p:nvCxnSpPr>
        <p:spPr>
          <a:xfrm>
            <a:off x="5592650" y="1701400"/>
            <a:ext cx="6612300" cy="0"/>
          </a:xfrm>
          <a:prstGeom prst="straightConnector1">
            <a:avLst/>
          </a:prstGeom>
          <a:noFill/>
          <a:ln w="19050" cap="rnd" cmpd="sng">
            <a:solidFill>
              <a:schemeClr val="lt2"/>
            </a:solidFill>
            <a:prstDash val="solid"/>
            <a:round/>
            <a:headEnd type="none" w="med" len="med"/>
            <a:tailEnd type="none" w="med" len="med"/>
          </a:ln>
        </p:spPr>
      </p:cxnSp>
      <p:sp>
        <p:nvSpPr>
          <p:cNvPr id="5" name="Google Shape;325;p37">
            <a:extLst>
              <a:ext uri="{FF2B5EF4-FFF2-40B4-BE49-F238E27FC236}">
                <a16:creationId xmlns:a16="http://schemas.microsoft.com/office/drawing/2014/main" id="{2C76EEBF-0C56-67D5-A368-A3A270EE4285}"/>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50649"/>
            <a:ext cx="1352154" cy="956684"/>
          </a:xfrm>
          <a:prstGeom prst="rect">
            <a:avLst/>
          </a:prstGeom>
        </p:spPr>
      </p:pic>
      <p:sp>
        <p:nvSpPr>
          <p:cNvPr id="4" name="CaixaDeTexto 6">
            <a:extLst>
              <a:ext uri="{FF2B5EF4-FFF2-40B4-BE49-F238E27FC236}">
                <a16:creationId xmlns:a16="http://schemas.microsoft.com/office/drawing/2014/main" id="{19AFB615-358C-CE25-4937-B57076CECBA9}"/>
              </a:ext>
            </a:extLst>
          </p:cNvPr>
          <p:cNvSpPr txBox="1"/>
          <p:nvPr/>
        </p:nvSpPr>
        <p:spPr>
          <a:xfrm>
            <a:off x="842107" y="4241891"/>
            <a:ext cx="9419446" cy="892552"/>
          </a:xfrm>
          <a:prstGeom prst="rect">
            <a:avLst/>
          </a:prstGeom>
          <a:noFill/>
        </p:spPr>
        <p:txBody>
          <a:bodyPr wrap="square">
            <a:spAutoFit/>
          </a:bodyPr>
          <a:lstStyle/>
          <a:p>
            <a:pPr algn="ctr">
              <a:lnSpc>
                <a:spcPct val="150000"/>
              </a:lnSpc>
              <a:buClr>
                <a:schemeClr val="dk1"/>
              </a:buClr>
              <a:buSzPts val="1400"/>
            </a:pPr>
            <a:endParaRPr lang="en-US" sz="2400" dirty="0">
              <a:solidFill>
                <a:schemeClr val="dk1"/>
              </a:solidFill>
              <a:latin typeface="Nunito Sans"/>
              <a:sym typeface="Nunito Sans"/>
            </a:endParaRPr>
          </a:p>
          <a:p>
            <a:pPr algn="ctr">
              <a:spcAft>
                <a:spcPts val="600"/>
              </a:spcAft>
            </a:pPr>
            <a:endParaRPr lang="pt-BR" sz="1600" b="1" i="1" dirty="0"/>
          </a:p>
        </p:txBody>
      </p:sp>
      <p:sp>
        <p:nvSpPr>
          <p:cNvPr id="3" name="Content Placeholder 2">
            <a:extLst>
              <a:ext uri="{FF2B5EF4-FFF2-40B4-BE49-F238E27FC236}">
                <a16:creationId xmlns:a16="http://schemas.microsoft.com/office/drawing/2014/main" id="{0A23C8F5-67E1-2598-93AC-710B46033125}"/>
              </a:ext>
            </a:extLst>
          </p:cNvPr>
          <p:cNvSpPr txBox="1">
            <a:spLocks/>
          </p:cNvSpPr>
          <p:nvPr/>
        </p:nvSpPr>
        <p:spPr>
          <a:xfrm>
            <a:off x="708318" y="1780057"/>
            <a:ext cx="10470959" cy="43061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000" b="1" dirty="0">
                <a:solidFill>
                  <a:srgbClr val="002060"/>
                </a:solidFill>
                <a:latin typeface="Arial" panose="020B0604020202020204" pitchFamily="34" charset="0"/>
                <a:cs typeface="Arial" panose="020B0604020202020204" pitchFamily="34" charset="0"/>
              </a:rPr>
              <a:t>The Public Health and Reforms Centre of the Ministry of Health (est.2006) </a:t>
            </a:r>
            <a:r>
              <a:rPr lang="en-US" altLang="en-US" sz="2000" i="1" dirty="0">
                <a:solidFill>
                  <a:srgbClr val="002060"/>
                </a:solidFill>
                <a:latin typeface="Arial" panose="020B0604020202020204" pitchFamily="34" charset="0"/>
                <a:cs typeface="Arial" panose="020B0604020202020204" pitchFamily="34" charset="0"/>
                <a:hlinkClick r:id="rId4"/>
              </a:rPr>
              <a:t>https://isim.az</a:t>
            </a:r>
            <a:endParaRPr lang="en-US" altLang="en-US" sz="2000" i="1" dirty="0">
              <a:solidFill>
                <a:srgbClr val="002060"/>
              </a:solidFill>
              <a:latin typeface="Arial" panose="020B0604020202020204" pitchFamily="34" charset="0"/>
              <a:cs typeface="Arial" panose="020B0604020202020204" pitchFamily="34" charset="0"/>
            </a:endParaRPr>
          </a:p>
          <a:p>
            <a:pPr marL="0" indent="0">
              <a:buNone/>
            </a:pPr>
            <a:r>
              <a:rPr lang="en-US" altLang="en-US" sz="1800" dirty="0">
                <a:solidFill>
                  <a:srgbClr val="002060"/>
                </a:solidFill>
                <a:latin typeface="Arial" panose="020B0604020202020204" pitchFamily="34" charset="0"/>
                <a:cs typeface="Arial" panose="020B0604020202020204" pitchFamily="34" charset="0"/>
              </a:rPr>
              <a:t>PHRC carries out the organization of public health services, the development and implementation of health programs, the regulation of reforms in medical institutions, and the methodological implementation of reforms in the field of health financing. At the same time, PHRC is preparing recommendations on the scientific substantiation of health care reforms in Azerbaijan, the adaptation of health legislation with modern requirements and reforms, the CME of health personnel, reforms in primary health care, and the implementation of innovative medical technologies in health care.</a:t>
            </a:r>
          </a:p>
          <a:p>
            <a:pPr marL="0" indent="0">
              <a:buNone/>
            </a:pPr>
            <a:endParaRPr lang="en-US" altLang="en-US" sz="1800" dirty="0">
              <a:solidFill>
                <a:srgbClr val="002060"/>
              </a:solidFill>
              <a:latin typeface="Arial" panose="020B0604020202020204" pitchFamily="34" charset="0"/>
              <a:cs typeface="Arial" panose="020B0604020202020204" pitchFamily="34" charset="0"/>
            </a:endParaRPr>
          </a:p>
          <a:p>
            <a:r>
              <a:rPr lang="en-US" altLang="en-US" sz="1800" b="1" dirty="0">
                <a:solidFill>
                  <a:srgbClr val="002060"/>
                </a:solidFill>
                <a:latin typeface="Arial" panose="020B0604020202020204" pitchFamily="34" charset="0"/>
                <a:cs typeface="Arial" panose="020B0604020202020204" pitchFamily="34" charset="0"/>
              </a:rPr>
              <a:t>Republican Center for Hygiene and Epidemiology </a:t>
            </a:r>
            <a:br>
              <a:rPr lang="en-US" altLang="en-US" sz="1800" b="1" dirty="0">
                <a:solidFill>
                  <a:srgbClr val="002060"/>
                </a:solidFill>
                <a:latin typeface="Arial" panose="020B0604020202020204" pitchFamily="34" charset="0"/>
                <a:cs typeface="Arial" panose="020B0604020202020204" pitchFamily="34" charset="0"/>
              </a:rPr>
            </a:br>
            <a:r>
              <a:rPr lang="en-US" altLang="en-US" sz="1800" i="1" dirty="0">
                <a:solidFill>
                  <a:srgbClr val="002060"/>
                </a:solidFill>
                <a:latin typeface="Arial" panose="020B0604020202020204" pitchFamily="34" charset="0"/>
                <a:cs typeface="Arial" panose="020B0604020202020204" pitchFamily="34" charset="0"/>
                <a:hlinkClick r:id="rId5"/>
              </a:rPr>
              <a:t>https://rgem.az</a:t>
            </a:r>
            <a:endParaRPr lang="en-US" altLang="en-US" sz="1800" i="1" dirty="0">
              <a:solidFill>
                <a:srgbClr val="002060"/>
              </a:solidFill>
              <a:latin typeface="Arial" panose="020B0604020202020204" pitchFamily="34" charset="0"/>
              <a:cs typeface="Arial" panose="020B0604020202020204" pitchFamily="34" charset="0"/>
            </a:endParaRPr>
          </a:p>
          <a:p>
            <a:pPr marL="0" indent="0">
              <a:buNone/>
            </a:pPr>
            <a:r>
              <a:rPr lang="en-US" altLang="en-US" sz="1800" dirty="0">
                <a:solidFill>
                  <a:srgbClr val="002060"/>
                </a:solidFill>
                <a:latin typeface="Arial" panose="020B0604020202020204" pitchFamily="34" charset="0"/>
                <a:cs typeface="Arial" panose="020B0604020202020204" pitchFamily="34" charset="0"/>
              </a:rPr>
              <a:t>The protection the health of the population and ensure their rights in this area, to organize and implement measures aimed at ensuring their sanitary and epidemiological well-being, to prevent infectious diseases and to prevent and combat epidemics in the territory of the Republic, in order to protect and strengthen the health of the population from the negative effects of environmental factors.</a:t>
            </a:r>
          </a:p>
          <a:p>
            <a:r>
              <a:rPr lang="en-US" sz="1800" b="1" dirty="0">
                <a:solidFill>
                  <a:srgbClr val="002060"/>
                </a:solidFill>
                <a:latin typeface="Arial" panose="020B0604020202020204" pitchFamily="34" charset="0"/>
                <a:cs typeface="Arial" panose="020B0604020202020204" pitchFamily="34" charset="0"/>
              </a:rPr>
              <a:t>Republican Sanitary and Quarantine Inspectorate</a:t>
            </a:r>
          </a:p>
          <a:p>
            <a:endParaRPr lang="en-US" altLang="en-US" sz="1800" b="1" dirty="0">
              <a:solidFill>
                <a:srgbClr val="002060"/>
              </a:solidFill>
              <a:latin typeface="Arial" panose="020B0604020202020204" pitchFamily="34" charset="0"/>
              <a:cs typeface="Arial" panose="020B0604020202020204" pitchFamily="34" charset="0"/>
            </a:endParaRPr>
          </a:p>
          <a:p>
            <a:endParaRPr lang="en-US" altLang="en-US" sz="1800" dirty="0">
              <a:solidFill>
                <a:srgbClr val="002060"/>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FF986136-0F08-C9B6-7A01-FC6EC9E4C6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79741" y="1760133"/>
            <a:ext cx="1750141" cy="586387"/>
          </a:xfrm>
          <a:prstGeom prst="rect">
            <a:avLst/>
          </a:prstGeom>
        </p:spPr>
      </p:pic>
      <p:pic>
        <p:nvPicPr>
          <p:cNvPr id="13" name="Picture 12">
            <a:extLst>
              <a:ext uri="{FF2B5EF4-FFF2-40B4-BE49-F238E27FC236}">
                <a16:creationId xmlns:a16="http://schemas.microsoft.com/office/drawing/2014/main" id="{0998BA92-C409-20B4-58B0-CD4C9363D9E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28081" y="4101780"/>
            <a:ext cx="4784985" cy="58638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42"/>
          <p:cNvSpPr txBox="1">
            <a:spLocks noGrp="1"/>
          </p:cNvSpPr>
          <p:nvPr>
            <p:ph type="title"/>
          </p:nvPr>
        </p:nvSpPr>
        <p:spPr>
          <a:xfrm>
            <a:off x="840079" y="654694"/>
            <a:ext cx="9513289" cy="861734"/>
          </a:xfrm>
          <a:prstGeom prst="rect">
            <a:avLst/>
          </a:prstGeom>
        </p:spPr>
        <p:txBody>
          <a:bodyPr spcFirstLastPara="1" wrap="square" lIns="121900" tIns="121900" rIns="121900" bIns="121900" anchor="t" anchorCtr="0">
            <a:spAutoFit/>
          </a:bodyPr>
          <a:lstStyle/>
          <a:p>
            <a:r>
              <a:rPr lang="en-US" sz="4000" dirty="0">
                <a:solidFill>
                  <a:srgbClr val="C00000"/>
                </a:solidFill>
                <a:latin typeface="Calibri" panose="020F0502020204030204" pitchFamily="34" charset="0"/>
                <a:cs typeface="Calibri" panose="020F0502020204030204" pitchFamily="34" charset="0"/>
              </a:rPr>
              <a:t>Major Achievements and Strategic Projects</a:t>
            </a:r>
            <a:endParaRPr dirty="0"/>
          </a:p>
        </p:txBody>
      </p:sp>
      <p:sp>
        <p:nvSpPr>
          <p:cNvPr id="5" name="Google Shape;325;p37">
            <a:extLst>
              <a:ext uri="{FF2B5EF4-FFF2-40B4-BE49-F238E27FC236}">
                <a16:creationId xmlns:a16="http://schemas.microsoft.com/office/drawing/2014/main" id="{9EE033FC-336D-9BAE-B64C-E5D16CF435AF}"/>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EA09BD7-643E-C1B0-1055-73C7F142207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4" name="TextBox 3">
            <a:extLst>
              <a:ext uri="{FF2B5EF4-FFF2-40B4-BE49-F238E27FC236}">
                <a16:creationId xmlns:a16="http://schemas.microsoft.com/office/drawing/2014/main" id="{DEA27573-B258-4460-F177-50924C1AD0C7}"/>
              </a:ext>
            </a:extLst>
          </p:cNvPr>
          <p:cNvSpPr txBox="1"/>
          <p:nvPr/>
        </p:nvSpPr>
        <p:spPr>
          <a:xfrm>
            <a:off x="956186" y="1516428"/>
            <a:ext cx="10773698" cy="4770537"/>
          </a:xfrm>
          <a:prstGeom prst="rect">
            <a:avLst/>
          </a:prstGeom>
          <a:noFill/>
        </p:spPr>
        <p:txBody>
          <a:bodyPr wrap="square">
            <a:spAutoFit/>
          </a:bodyPr>
          <a:lstStyle/>
          <a:p>
            <a:pPr marL="342900" indent="-342900">
              <a:buFont typeface="Arial" panose="020B0604020202020204" pitchFamily="34" charset="0"/>
              <a:buChar char="•"/>
            </a:pPr>
            <a:r>
              <a:rPr lang="en-US" altLang="en-US" sz="1600" dirty="0">
                <a:solidFill>
                  <a:srgbClr val="002060"/>
                </a:solidFill>
                <a:latin typeface="Arial" panose="020B0604020202020204" pitchFamily="34" charset="0"/>
                <a:cs typeface="Arial" panose="020B0604020202020204" pitchFamily="34" charset="0"/>
              </a:rPr>
              <a:t>The immunization program provides a vaccination schedule covering 11 infectious diseases (preference is given to WHO prequalified vaccines)</a:t>
            </a:r>
            <a:endParaRPr lang="az-Latn-AZ" altLang="en-US" sz="1600" dirty="0">
              <a:solidFill>
                <a:srgbClr val="00206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altLang="en-US" sz="1600" dirty="0">
                <a:solidFill>
                  <a:srgbClr val="002060"/>
                </a:solidFill>
                <a:latin typeface="Arial" panose="020B0604020202020204" pitchFamily="34" charset="0"/>
                <a:cs typeface="Arial" panose="020B0604020202020204" pitchFamily="34" charset="0"/>
              </a:rPr>
              <a:t>There have not been recorded poliomyelitis, diphtheria, mumps, whooping cough, and rubella during recent years, and isolated cases of tetanus have been detected.</a:t>
            </a:r>
          </a:p>
          <a:p>
            <a:pPr marL="342900" indent="-342900">
              <a:buFont typeface="Arial" panose="020B0604020202020204" pitchFamily="34" charset="0"/>
              <a:buChar char="•"/>
            </a:pPr>
            <a:r>
              <a:rPr lang="en-US" altLang="en-US" sz="1600" dirty="0">
                <a:solidFill>
                  <a:srgbClr val="002060"/>
                </a:solidFill>
                <a:latin typeface="Arial" panose="020B0604020202020204" pitchFamily="34" charset="0"/>
                <a:cs typeface="Arial" panose="020B0604020202020204" pitchFamily="34" charset="0"/>
              </a:rPr>
              <a:t>A major milestone was reached in 2023 when Azerbaijan was certified as malaria-free.</a:t>
            </a:r>
          </a:p>
          <a:p>
            <a:pPr marL="342900" indent="-342900">
              <a:buFont typeface="Arial" panose="020B0604020202020204" pitchFamily="34" charset="0"/>
              <a:buChar char="•"/>
            </a:pPr>
            <a:r>
              <a:rPr lang="en-US" altLang="en-US" sz="1600" dirty="0">
                <a:solidFill>
                  <a:srgbClr val="002060"/>
                </a:solidFill>
                <a:latin typeface="Arial" panose="020B0604020202020204" pitchFamily="34" charset="0"/>
                <a:cs typeface="Arial" panose="020B0604020202020204" pitchFamily="34" charset="0"/>
              </a:rPr>
              <a:t>Azerbaijan has achieved successful results in the fight against COVID-19 and has completed this pandemic with the lowest possible casualties.</a:t>
            </a:r>
          </a:p>
          <a:p>
            <a:pPr marL="342900" indent="-342900">
              <a:buFont typeface="Arial" panose="020B0604020202020204" pitchFamily="34" charset="0"/>
              <a:buChar char="•"/>
            </a:pPr>
            <a:r>
              <a:rPr lang="en-US" altLang="en-US" sz="1600" dirty="0">
                <a:solidFill>
                  <a:srgbClr val="002060"/>
                </a:solidFill>
                <a:latin typeface="Arial" panose="020B0604020202020204" pitchFamily="34" charset="0"/>
                <a:cs typeface="Arial" panose="020B0604020202020204" pitchFamily="34" charset="0"/>
              </a:rPr>
              <a:t>Currently, a national tuberculosis strategy is being developed</a:t>
            </a:r>
          </a:p>
          <a:p>
            <a:pPr marL="342900" indent="-342900">
              <a:buFont typeface="Arial" panose="020B0604020202020204" pitchFamily="34" charset="0"/>
              <a:buChar char="•"/>
            </a:pPr>
            <a:r>
              <a:rPr lang="en-US" altLang="en-US" sz="1600" dirty="0">
                <a:solidFill>
                  <a:srgbClr val="002060"/>
                </a:solidFill>
                <a:latin typeface="Arial" panose="020B0604020202020204" pitchFamily="34" charset="0"/>
                <a:cs typeface="Arial" panose="020B0604020202020204" pitchFamily="34" charset="0"/>
              </a:rPr>
              <a:t>Several national programs are being implemented to combat individual non-communicable diseases.</a:t>
            </a:r>
          </a:p>
          <a:p>
            <a:pPr marL="342900" indent="-342900">
              <a:buFont typeface="Arial" panose="020B0604020202020204" pitchFamily="34" charset="0"/>
              <a:buChar char="•"/>
            </a:pPr>
            <a:r>
              <a:rPr lang="en-US" altLang="en-US" sz="1600" dirty="0">
                <a:solidFill>
                  <a:srgbClr val="002060"/>
                </a:solidFill>
                <a:latin typeface="Arial" panose="020B0604020202020204" pitchFamily="34" charset="0"/>
                <a:cs typeface="Arial" panose="020B0604020202020204" pitchFamily="34" charset="0"/>
              </a:rPr>
              <a:t>Significant successes achieved in the field of organ donation and transplantation after the establishment of legislation in 2020</a:t>
            </a:r>
          </a:p>
          <a:p>
            <a:pPr marL="342900" indent="-342900">
              <a:buFont typeface="Arial" panose="020B0604020202020204" pitchFamily="34" charset="0"/>
              <a:buChar char="•"/>
            </a:pPr>
            <a:r>
              <a:rPr lang="en-US" altLang="en-US" sz="1600" dirty="0">
                <a:solidFill>
                  <a:srgbClr val="002060"/>
                </a:solidFill>
                <a:latin typeface="Arial" panose="020B0604020202020204" pitchFamily="34" charset="0"/>
                <a:cs typeface="Arial" panose="020B0604020202020204" pitchFamily="34" charset="0"/>
              </a:rPr>
              <a:t>There are collaborations with a number of international organizations and countries in various frameworks in the field of Public Health</a:t>
            </a:r>
            <a:r>
              <a:rPr lang="az-Latn-AZ" altLang="en-US" sz="1600" dirty="0">
                <a:solidFill>
                  <a:srgbClr val="002060"/>
                </a:solidFill>
                <a:latin typeface="Arial" panose="020B0604020202020204" pitchFamily="34" charset="0"/>
                <a:cs typeface="Arial" panose="020B0604020202020204" pitchFamily="34" charset="0"/>
              </a:rPr>
              <a:t>:</a:t>
            </a:r>
            <a:r>
              <a:rPr lang="en-US" altLang="en-US" sz="1600" dirty="0">
                <a:solidFill>
                  <a:srgbClr val="002060"/>
                </a:solidFill>
                <a:latin typeface="Arial" panose="020B0604020202020204" pitchFamily="34" charset="0"/>
                <a:cs typeface="Arial" panose="020B0604020202020204" pitchFamily="34" charset="0"/>
              </a:rPr>
              <a:t> WHO, Organization of Turkic States, CIS countries, CAREC Health Strategy</a:t>
            </a:r>
          </a:p>
          <a:p>
            <a:pPr marL="342900" indent="-342900">
              <a:buFont typeface="Arial" panose="020B0604020202020204" pitchFamily="34" charset="0"/>
              <a:buChar char="•"/>
            </a:pPr>
            <a:r>
              <a:rPr lang="en-US" altLang="en-US" sz="1600" dirty="0">
                <a:solidFill>
                  <a:srgbClr val="002060"/>
                </a:solidFill>
                <a:latin typeface="Arial" panose="020B0604020202020204" pitchFamily="34" charset="0"/>
                <a:cs typeface="Arial" panose="020B0604020202020204" pitchFamily="34" charset="0"/>
              </a:rPr>
              <a:t>Azerbaijan currently is being implemented globally recognized frameworks and principles to address the public health challenges – SDG, One Health, Health in All Policies, Alliance on Transformative Action on Climate and Health (ATACH)</a:t>
            </a:r>
            <a:endParaRPr lang="az-Latn-AZ" altLang="en-US" sz="1600" dirty="0">
              <a:solidFill>
                <a:srgbClr val="00206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az-Latn-AZ" altLang="en-US" sz="1600" dirty="0">
                <a:solidFill>
                  <a:srgbClr val="002060"/>
                </a:solidFill>
                <a:latin typeface="Arial" panose="020B0604020202020204" pitchFamily="34" charset="0"/>
                <a:cs typeface="Arial" panose="020B0604020202020204" pitchFamily="34" charset="0"/>
              </a:rPr>
              <a:t>Updated International Health Regulations </a:t>
            </a:r>
            <a:r>
              <a:rPr lang="en-US" altLang="en-US" sz="1600" dirty="0">
                <a:solidFill>
                  <a:srgbClr val="002060"/>
                </a:solidFill>
                <a:latin typeface="Arial" panose="020B0604020202020204" pitchFamily="34" charset="0"/>
                <a:cs typeface="Arial" panose="020B0604020202020204" pitchFamily="34" charset="0"/>
              </a:rPr>
              <a:t>has been implemented (2025)</a:t>
            </a:r>
          </a:p>
          <a:p>
            <a:pPr marL="342900" indent="-342900">
              <a:buFont typeface="Arial" panose="020B0604020202020204" pitchFamily="34" charset="0"/>
              <a:buChar char="•"/>
            </a:pPr>
            <a:r>
              <a:rPr lang="en-US" altLang="en-US" sz="1600" dirty="0">
                <a:solidFill>
                  <a:srgbClr val="002060"/>
                </a:solidFill>
                <a:latin typeface="Arial" panose="020B0604020202020204" pitchFamily="34" charset="0"/>
                <a:cs typeface="Arial" panose="020B0604020202020204" pitchFamily="34" charset="0"/>
              </a:rPr>
              <a:t>Azerbaijan participated in the preparation and adoption of the European Work Programme 2 (EPW2) based on GPW14.</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8" name="Google Shape;448;p43"/>
          <p:cNvSpPr txBox="1">
            <a:spLocks noGrp="1"/>
          </p:cNvSpPr>
          <p:nvPr>
            <p:ph type="title"/>
          </p:nvPr>
        </p:nvSpPr>
        <p:spPr>
          <a:xfrm>
            <a:off x="785118" y="607219"/>
            <a:ext cx="9533422" cy="701198"/>
          </a:xfrm>
          <a:prstGeom prst="rect">
            <a:avLst/>
          </a:prstGeom>
        </p:spPr>
        <p:txBody>
          <a:bodyPr spcFirstLastPara="1" wrap="square" lIns="121900" tIns="121900" rIns="121900" bIns="121900" anchor="t" anchorCtr="0">
            <a:noAutofit/>
          </a:bodyPr>
          <a:lstStyle/>
          <a:p>
            <a:r>
              <a:rPr lang="en-US" sz="3400" dirty="0">
                <a:latin typeface="Calibri" panose="020F0502020204030204" pitchFamily="34" charset="0"/>
                <a:cs typeface="Calibri" panose="020F0502020204030204" pitchFamily="34" charset="0"/>
              </a:rPr>
              <a:t>Current public health challenges and Capacity Gaps</a:t>
            </a:r>
            <a:endParaRPr sz="3400" dirty="0">
              <a:latin typeface="Calibri" panose="020F0502020204030204" pitchFamily="34" charset="0"/>
              <a:cs typeface="Calibri" panose="020F0502020204030204" pitchFamily="34" charset="0"/>
            </a:endParaRPr>
          </a:p>
        </p:txBody>
      </p:sp>
      <p:sp>
        <p:nvSpPr>
          <p:cNvPr id="5" name="Google Shape;325;p37">
            <a:extLst>
              <a:ext uri="{FF2B5EF4-FFF2-40B4-BE49-F238E27FC236}">
                <a16:creationId xmlns:a16="http://schemas.microsoft.com/office/drawing/2014/main" id="{4656CA58-D155-66DA-6DF1-57D44E4D2F2E}"/>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3" name="Picture 2" descr="A logo with a world map and stars&#10;&#10;AI-generated content may be incorrect.">
            <a:extLst>
              <a:ext uri="{FF2B5EF4-FFF2-40B4-BE49-F238E27FC236}">
                <a16:creationId xmlns:a16="http://schemas.microsoft.com/office/drawing/2014/main" id="{52B89E7C-395B-8A5A-1A96-D322A6EDD58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2" name="TextBox 4">
            <a:extLst>
              <a:ext uri="{FF2B5EF4-FFF2-40B4-BE49-F238E27FC236}">
                <a16:creationId xmlns:a16="http://schemas.microsoft.com/office/drawing/2014/main" id="{A2343916-F75B-941F-DAD1-5A6E4510B7A8}"/>
              </a:ext>
            </a:extLst>
          </p:cNvPr>
          <p:cNvSpPr txBox="1">
            <a:spLocks noChangeArrowheads="1"/>
          </p:cNvSpPr>
          <p:nvPr/>
        </p:nvSpPr>
        <p:spPr bwMode="auto">
          <a:xfrm>
            <a:off x="785118" y="1720712"/>
            <a:ext cx="110010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61950" indent="-361950" algn="just">
              <a:spcBef>
                <a:spcPts val="0"/>
              </a:spcBef>
            </a:pPr>
            <a:r>
              <a:rPr lang="en-US" sz="2000" dirty="0">
                <a:solidFill>
                  <a:srgbClr val="002060"/>
                </a:solidFill>
                <a:latin typeface="Arial" panose="020B0604020202020204" pitchFamily="34" charset="0"/>
                <a:cs typeface="Arial" panose="020B0604020202020204" pitchFamily="34" charset="0"/>
              </a:rPr>
              <a:t>The Public Health system operates on the basis of former USSR system and we are preparing to the transformation of this system</a:t>
            </a:r>
            <a:endParaRPr lang="az-Latn-AZ" sz="2000" dirty="0">
              <a:solidFill>
                <a:srgbClr val="002060"/>
              </a:solidFill>
              <a:latin typeface="Arial" panose="020B0604020202020204" pitchFamily="34" charset="0"/>
              <a:cs typeface="Arial" panose="020B0604020202020204" pitchFamily="34" charset="0"/>
            </a:endParaRPr>
          </a:p>
          <a:p>
            <a:pPr algn="just">
              <a:spcBef>
                <a:spcPts val="0"/>
              </a:spcBef>
              <a:buNone/>
            </a:pPr>
            <a:endParaRPr lang="en-US"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r>
              <a:rPr lang="en-US" altLang="en-US" sz="2000" dirty="0">
                <a:solidFill>
                  <a:srgbClr val="002060"/>
                </a:solidFill>
                <a:latin typeface="Arial" panose="020B0604020202020204" pitchFamily="34" charset="0"/>
                <a:cs typeface="Arial" panose="020B0604020202020204" pitchFamily="34" charset="0"/>
              </a:rPr>
              <a:t>A National Action Plan for Health Security (NAPHS) is being developed</a:t>
            </a:r>
            <a:endParaRPr lang="az-Latn-AZ" altLang="en-US" sz="2000" dirty="0">
              <a:solidFill>
                <a:srgbClr val="00206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53"/>
          <p:cNvSpPr txBox="1">
            <a:spLocks noGrp="1"/>
          </p:cNvSpPr>
          <p:nvPr>
            <p:ph type="title"/>
          </p:nvPr>
        </p:nvSpPr>
        <p:spPr>
          <a:xfrm>
            <a:off x="792849" y="574169"/>
            <a:ext cx="9596058" cy="1815841"/>
          </a:xfrm>
          <a:prstGeom prst="rect">
            <a:avLst/>
          </a:prstGeom>
        </p:spPr>
        <p:txBody>
          <a:bodyPr spcFirstLastPara="1" wrap="square" lIns="121900" tIns="121900" rIns="121900" bIns="121900" anchor="t" anchorCtr="0">
            <a:spAutoFit/>
          </a:bodyPr>
          <a:lstStyle/>
          <a:p>
            <a:r>
              <a:rPr lang="en-US" sz="3400" dirty="0">
                <a:latin typeface="Calibri" panose="020F0502020204030204" pitchFamily="34" charset="0"/>
                <a:cs typeface="Calibri" panose="020F0502020204030204" pitchFamily="34" charset="0"/>
              </a:rPr>
              <a:t>How can Azerbaijan contribute to the D-8 </a:t>
            </a:r>
            <a:br>
              <a:rPr lang="en-US" sz="3400" dirty="0">
                <a:latin typeface="Calibri" panose="020F0502020204030204" pitchFamily="34" charset="0"/>
                <a:cs typeface="Calibri" panose="020F0502020204030204" pitchFamily="34" charset="0"/>
              </a:rPr>
            </a:br>
            <a:r>
              <a:rPr lang="en-US" sz="3400" dirty="0">
                <a:latin typeface="Calibri" panose="020F0502020204030204" pitchFamily="34" charset="0"/>
                <a:cs typeface="Calibri" panose="020F0502020204030204" pitchFamily="34" charset="0"/>
              </a:rPr>
              <a:t>Health Agenda?</a:t>
            </a:r>
            <a:br>
              <a:rPr lang="az-Latn-AZ" sz="3400" dirty="0">
                <a:latin typeface="Calibri" panose="020F0502020204030204" pitchFamily="34" charset="0"/>
                <a:cs typeface="Calibri" panose="020F0502020204030204" pitchFamily="34" charset="0"/>
              </a:rPr>
            </a:br>
            <a:endParaRPr sz="3400" dirty="0">
              <a:latin typeface="Calibri" panose="020F0502020204030204" pitchFamily="34" charset="0"/>
              <a:cs typeface="Calibri" panose="020F0502020204030204" pitchFamily="34" charset="0"/>
            </a:endParaRPr>
          </a:p>
        </p:txBody>
      </p:sp>
      <p:sp>
        <p:nvSpPr>
          <p:cNvPr id="672" name="Google Shape;672;p53"/>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a:ln>
                <a:noFill/>
              </a:ln>
              <a:solidFill>
                <a:srgbClr val="FFFFFF"/>
              </a:solidFill>
              <a:effectLst/>
              <a:uLnTx/>
              <a:uFillTx/>
              <a:latin typeface="Nunito Sans"/>
              <a:ea typeface="Nunito Sans"/>
              <a:cs typeface="Nunito Sans"/>
              <a:sym typeface="Nunito Sans"/>
            </a:endParaRPr>
          </a:p>
        </p:txBody>
      </p:sp>
      <p:sp>
        <p:nvSpPr>
          <p:cNvPr id="4" name="Google Shape;325;p37">
            <a:extLst>
              <a:ext uri="{FF2B5EF4-FFF2-40B4-BE49-F238E27FC236}">
                <a16:creationId xmlns:a16="http://schemas.microsoft.com/office/drawing/2014/main" id="{D895DAD4-A711-D88E-3327-3A23620F15C9}"/>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8C3C0144-24E8-0731-3BFD-3BBE56D747E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6" name="TextBox 4">
            <a:extLst>
              <a:ext uri="{FF2B5EF4-FFF2-40B4-BE49-F238E27FC236}">
                <a16:creationId xmlns:a16="http://schemas.microsoft.com/office/drawing/2014/main" id="{A84DC3ED-F420-66AF-5C94-50BBA7ECB691}"/>
              </a:ext>
            </a:extLst>
          </p:cNvPr>
          <p:cNvSpPr txBox="1">
            <a:spLocks noChangeArrowheads="1"/>
          </p:cNvSpPr>
          <p:nvPr/>
        </p:nvSpPr>
        <p:spPr bwMode="auto">
          <a:xfrm>
            <a:off x="785118" y="1720712"/>
            <a:ext cx="1100105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61950" indent="-361950" algn="just">
              <a:spcBef>
                <a:spcPts val="0"/>
              </a:spcBef>
            </a:pPr>
            <a:r>
              <a:rPr lang="en-US" sz="2000" dirty="0">
                <a:solidFill>
                  <a:srgbClr val="002060"/>
                </a:solidFill>
                <a:latin typeface="Arial" panose="020B0604020202020204" pitchFamily="34" charset="0"/>
                <a:cs typeface="Arial" panose="020B0604020202020204" pitchFamily="34" charset="0"/>
              </a:rPr>
              <a:t>Exchange of information and experience in the field of</a:t>
            </a:r>
            <a:r>
              <a:rPr lang="az-Latn-AZ" sz="2000" dirty="0">
                <a:solidFill>
                  <a:srgbClr val="002060"/>
                </a:solidFill>
                <a:latin typeface="Arial" panose="020B0604020202020204" pitchFamily="34" charset="0"/>
                <a:cs typeface="Arial" panose="020B0604020202020204" pitchFamily="34" charset="0"/>
              </a:rPr>
              <a:t> </a:t>
            </a:r>
            <a:r>
              <a:rPr lang="en-US" altLang="en-US" sz="2000" dirty="0">
                <a:solidFill>
                  <a:srgbClr val="002060"/>
                </a:solidFill>
                <a:latin typeface="Arial" panose="020B0604020202020204" pitchFamily="34" charset="0"/>
                <a:cs typeface="Arial" panose="020B0604020202020204" pitchFamily="34" charset="0"/>
              </a:rPr>
              <a:t>National Action Plan for Health Security (NAPHS), One Health, AMR, Climate Change and Health</a:t>
            </a:r>
            <a:endParaRPr lang="az-Latn-AZ" altLang="en-US" sz="2000" dirty="0">
              <a:solidFill>
                <a:srgbClr val="002060"/>
              </a:solidFill>
              <a:latin typeface="Arial" panose="020B0604020202020204" pitchFamily="34" charset="0"/>
              <a:cs typeface="Arial" panose="020B0604020202020204" pitchFamily="34" charset="0"/>
            </a:endParaRPr>
          </a:p>
          <a:p>
            <a:pPr algn="just">
              <a:spcBef>
                <a:spcPts val="0"/>
              </a:spcBef>
              <a:buNone/>
            </a:pPr>
            <a:endParaRPr lang="en-US" altLang="en-US"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r>
              <a:rPr lang="en-US" altLang="en-US" sz="2000" dirty="0">
                <a:solidFill>
                  <a:srgbClr val="002060"/>
                </a:solidFill>
                <a:latin typeface="Arial" panose="020B0604020202020204" pitchFamily="34" charset="0"/>
                <a:cs typeface="Arial" panose="020B0604020202020204" pitchFamily="34" charset="0"/>
              </a:rPr>
              <a:t>Sharing the experience and knowledges in the field of organ donation and transplantation</a:t>
            </a:r>
            <a:endParaRPr lang="az-Latn-AZ" altLang="en-US" sz="2000" dirty="0">
              <a:solidFill>
                <a:srgbClr val="002060"/>
              </a:solidFill>
              <a:latin typeface="Arial" panose="020B0604020202020204" pitchFamily="34" charset="0"/>
              <a:cs typeface="Arial" panose="020B0604020202020204" pitchFamily="34" charset="0"/>
            </a:endParaRPr>
          </a:p>
          <a:p>
            <a:pPr algn="just">
              <a:spcBef>
                <a:spcPts val="0"/>
              </a:spcBef>
              <a:buNone/>
            </a:pPr>
            <a:endParaRPr lang="en-US" altLang="en-US"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r>
              <a:rPr lang="en-US" altLang="en-US" sz="2000" dirty="0">
                <a:solidFill>
                  <a:srgbClr val="002060"/>
                </a:solidFill>
                <a:latin typeface="Arial" panose="020B0604020202020204" pitchFamily="34" charset="0"/>
                <a:cs typeface="Arial" panose="020B0604020202020204" pitchFamily="34" charset="0"/>
              </a:rPr>
              <a:t>Sharing the experience and knowledges concerning of </a:t>
            </a:r>
            <a:r>
              <a:rPr lang="az-Latn-AZ" altLang="en-US" sz="2000" dirty="0">
                <a:solidFill>
                  <a:srgbClr val="002060"/>
                </a:solidFill>
                <a:latin typeface="Arial" panose="020B0604020202020204" pitchFamily="34" charset="0"/>
                <a:cs typeface="Arial" panose="020B0604020202020204" pitchFamily="34" charset="0"/>
              </a:rPr>
              <a:t>controlling of </a:t>
            </a:r>
            <a:r>
              <a:rPr lang="en-US" altLang="en-US" sz="2000" dirty="0">
                <a:solidFill>
                  <a:srgbClr val="002060"/>
                </a:solidFill>
                <a:latin typeface="Arial" panose="020B0604020202020204" pitchFamily="34" charset="0"/>
                <a:cs typeface="Arial" panose="020B0604020202020204" pitchFamily="34" charset="0"/>
              </a:rPr>
              <a:t>quality of medical services</a:t>
            </a:r>
            <a:r>
              <a:rPr lang="az-Latn-AZ" altLang="en-US" sz="2000" dirty="0">
                <a:solidFill>
                  <a:srgbClr val="002060"/>
                </a:solidFill>
                <a:latin typeface="Arial" panose="020B0604020202020204" pitchFamily="34" charset="0"/>
                <a:cs typeface="Arial" panose="020B0604020202020204" pitchFamily="34" charset="0"/>
              </a:rPr>
              <a:t> and accrediation of medical hospitals</a:t>
            </a:r>
          </a:p>
          <a:p>
            <a:pPr algn="just">
              <a:spcBef>
                <a:spcPts val="0"/>
              </a:spcBef>
              <a:buNone/>
            </a:pPr>
            <a:endParaRPr lang="az-Latn-AZ" altLang="en-US"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r>
              <a:rPr lang="az-Latn-AZ" altLang="en-US" sz="2000" dirty="0">
                <a:solidFill>
                  <a:srgbClr val="002060"/>
                </a:solidFill>
                <a:latin typeface="Arial" panose="020B0604020202020204" pitchFamily="34" charset="0"/>
                <a:cs typeface="Arial" panose="020B0604020202020204" pitchFamily="34" charset="0"/>
              </a:rPr>
              <a:t>Possibilities of integration different projects regarding Climate Change and Health</a:t>
            </a:r>
          </a:p>
          <a:p>
            <a:pPr marL="361950" indent="-361950" algn="just">
              <a:spcBef>
                <a:spcPts val="0"/>
              </a:spcBef>
            </a:pPr>
            <a:endParaRPr lang="az-Latn-AZ" altLang="en-US" sz="2000" dirty="0">
              <a:solidFill>
                <a:srgbClr val="00206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6" name="Google Shape;806;p59"/>
          <p:cNvSpPr txBox="1">
            <a:spLocks noGrp="1"/>
          </p:cNvSpPr>
          <p:nvPr>
            <p:ph type="title" idx="6"/>
          </p:nvPr>
        </p:nvSpPr>
        <p:spPr>
          <a:xfrm>
            <a:off x="741934" y="607219"/>
            <a:ext cx="9632654" cy="1292621"/>
          </a:xfrm>
          <a:prstGeom prst="rect">
            <a:avLst/>
          </a:prstGeom>
        </p:spPr>
        <p:txBody>
          <a:bodyPr spcFirstLastPara="1" wrap="square" lIns="121900" tIns="121900" rIns="121900" bIns="121900" anchor="t" anchorCtr="0">
            <a:spAutoFit/>
          </a:bodyPr>
          <a:lstStyle/>
          <a:p>
            <a:r>
              <a:rPr lang="en-US" sz="3400" dirty="0">
                <a:latin typeface="Calibri" panose="020F0502020204030204" pitchFamily="34" charset="0"/>
                <a:cs typeface="Calibri" panose="020F0502020204030204" pitchFamily="34" charset="0"/>
              </a:rPr>
              <a:t>What does Azerbaijan need to make the mentioned contributions?</a:t>
            </a:r>
            <a:endParaRPr sz="3400" dirty="0"/>
          </a:p>
        </p:txBody>
      </p:sp>
      <p:sp>
        <p:nvSpPr>
          <p:cNvPr id="813" name="Google Shape;813;p59"/>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a:ln>
                <a:noFill/>
              </a:ln>
              <a:solidFill>
                <a:srgbClr val="FFFFFF"/>
              </a:solidFill>
              <a:effectLst/>
              <a:uLnTx/>
              <a:uFillTx/>
              <a:latin typeface="Nunito Sans"/>
              <a:ea typeface="Nunito Sans"/>
              <a:cs typeface="Nunito Sans"/>
              <a:sym typeface="Nunito Sans"/>
            </a:endParaRPr>
          </a:p>
        </p:txBody>
      </p:sp>
      <p:sp>
        <p:nvSpPr>
          <p:cNvPr id="4" name="Google Shape;325;p37">
            <a:extLst>
              <a:ext uri="{FF2B5EF4-FFF2-40B4-BE49-F238E27FC236}">
                <a16:creationId xmlns:a16="http://schemas.microsoft.com/office/drawing/2014/main" id="{191DACD2-A648-814A-3AC2-3313F87ED3F4}"/>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6" name="Picture 5" descr="A logo with a world map and stars&#10;&#10;AI-generated content may be incorrect.">
            <a:extLst>
              <a:ext uri="{FF2B5EF4-FFF2-40B4-BE49-F238E27FC236}">
                <a16:creationId xmlns:a16="http://schemas.microsoft.com/office/drawing/2014/main" id="{B356CD31-0BBA-4C4B-52C8-698E1999490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2" name="TextBox 4">
            <a:extLst>
              <a:ext uri="{FF2B5EF4-FFF2-40B4-BE49-F238E27FC236}">
                <a16:creationId xmlns:a16="http://schemas.microsoft.com/office/drawing/2014/main" id="{9ABC280A-7171-C2CD-10AA-92776B4FC01B}"/>
              </a:ext>
            </a:extLst>
          </p:cNvPr>
          <p:cNvSpPr txBox="1">
            <a:spLocks noChangeArrowheads="1"/>
          </p:cNvSpPr>
          <p:nvPr/>
        </p:nvSpPr>
        <p:spPr bwMode="auto">
          <a:xfrm>
            <a:off x="741934" y="1899840"/>
            <a:ext cx="110010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61950" indent="-361950" algn="just">
              <a:spcBef>
                <a:spcPts val="0"/>
              </a:spcBef>
            </a:pPr>
            <a:r>
              <a:rPr lang="en-US" altLang="en-US" sz="2000" dirty="0">
                <a:solidFill>
                  <a:srgbClr val="002060"/>
                </a:solidFill>
                <a:latin typeface="Arial" panose="020B0604020202020204" pitchFamily="34" charset="0"/>
                <a:cs typeface="Arial" panose="020B0604020202020204" pitchFamily="34" charset="0"/>
              </a:rPr>
              <a:t>Coordination of strategic roadmap and defining </a:t>
            </a:r>
            <a:r>
              <a:rPr lang="az-Latn-AZ" altLang="en-US" sz="2000" dirty="0">
                <a:solidFill>
                  <a:srgbClr val="002060"/>
                </a:solidFill>
                <a:latin typeface="Arial" panose="020B0604020202020204" pitchFamily="34" charset="0"/>
                <a:cs typeface="Arial" panose="020B0604020202020204" pitchFamily="34" charset="0"/>
              </a:rPr>
              <a:t>of </a:t>
            </a:r>
            <a:r>
              <a:rPr lang="en-US" altLang="en-US" sz="2000" dirty="0">
                <a:solidFill>
                  <a:srgbClr val="002060"/>
                </a:solidFill>
                <a:latin typeface="Arial" panose="020B0604020202020204" pitchFamily="34" charset="0"/>
                <a:cs typeface="Arial" panose="020B0604020202020204" pitchFamily="34" charset="0"/>
              </a:rPr>
              <a:t>a framework for cooperation</a:t>
            </a:r>
            <a:endParaRPr lang="az-Latn-AZ" altLang="en-US" sz="2000" dirty="0">
              <a:solidFill>
                <a:srgbClr val="002060"/>
              </a:solidFill>
              <a:latin typeface="Arial" panose="020B0604020202020204" pitchFamily="34" charset="0"/>
              <a:cs typeface="Arial" panose="020B0604020202020204" pitchFamily="34" charset="0"/>
            </a:endParaRPr>
          </a:p>
          <a:p>
            <a:pPr algn="just">
              <a:spcBef>
                <a:spcPts val="0"/>
              </a:spcBef>
              <a:buNone/>
            </a:pPr>
            <a:endParaRPr lang="en-US" altLang="en-US" sz="2000" dirty="0">
              <a:solidFill>
                <a:srgbClr val="002060"/>
              </a:solidFill>
              <a:latin typeface="Arial" panose="020B0604020202020204" pitchFamily="34" charset="0"/>
              <a:cs typeface="Arial" panose="020B0604020202020204" pitchFamily="34" charset="0"/>
            </a:endParaRPr>
          </a:p>
          <a:p>
            <a:pPr marL="361950" indent="-361950" algn="just">
              <a:spcBef>
                <a:spcPts val="0"/>
              </a:spcBef>
            </a:pPr>
            <a:r>
              <a:rPr lang="en-US" altLang="en-US" sz="2000" dirty="0">
                <a:solidFill>
                  <a:srgbClr val="002060"/>
                </a:solidFill>
                <a:latin typeface="Arial" panose="020B0604020202020204" pitchFamily="34" charset="0"/>
                <a:cs typeface="Arial" panose="020B0604020202020204" pitchFamily="34" charset="0"/>
              </a:rPr>
              <a:t>To discuss the possibilities of establishment of the working groups with involving of related experts</a:t>
            </a:r>
            <a:endParaRPr lang="az-Latn-AZ" altLang="en-US" sz="2000" dirty="0">
              <a:solidFill>
                <a:srgbClr val="00206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lidehack Cheatsheet">
  <a:themeElements>
    <a:clrScheme name="Simple Light">
      <a:dk1>
        <a:srgbClr val="000000"/>
      </a:dk1>
      <a:lt1>
        <a:srgbClr val="FFFFFF"/>
      </a:lt1>
      <a:dk2>
        <a:srgbClr val="0000FF"/>
      </a:dk2>
      <a:lt2>
        <a:srgbClr val="E5E5FF"/>
      </a:lt2>
      <a:accent1>
        <a:srgbClr val="F7F7F7"/>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Nunito sans Roboto Mono">
      <a:majorFont>
        <a:latin typeface="Nunito Sans"/>
        <a:ea typeface=""/>
        <a:cs typeface=""/>
      </a:majorFont>
      <a:minorFont>
        <a:latin typeface="Roboto Mon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184</TotalTime>
  <Words>926</Words>
  <Application>Microsoft Office PowerPoint</Application>
  <PresentationFormat>Widescreen</PresentationFormat>
  <Paragraphs>81</Paragraphs>
  <Slides>10</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Book Antiqua</vt:lpstr>
      <vt:lpstr>Calibri</vt:lpstr>
      <vt:lpstr>Nunito Sans</vt:lpstr>
      <vt:lpstr>Open Sans ExtraBold</vt:lpstr>
      <vt:lpstr>Roboto Mono</vt:lpstr>
      <vt:lpstr>Slidehack Cheatsheet</vt:lpstr>
      <vt:lpstr>First D-8 Health Experts Meeting 17th November, 2025 </vt:lpstr>
      <vt:lpstr>Azerbaijan overview of Public Health System and Disease Prevention</vt:lpstr>
      <vt:lpstr>Healthcare system in Azerbaijan: Main achievements for the past 15 years </vt:lpstr>
      <vt:lpstr>Main pillars of building resilient national healthcare  </vt:lpstr>
      <vt:lpstr>Main Strategic Public Health Programmers and Surveillance Systems </vt:lpstr>
      <vt:lpstr>Major Achievements and Strategic Projects</vt:lpstr>
      <vt:lpstr>Current public health challenges and Capacity Gaps</vt:lpstr>
      <vt:lpstr>How can Azerbaijan contribute to the D-8  Health Agenda? </vt:lpstr>
      <vt:lpstr>What does Azerbaijan need to make the mentioned contributions?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GD Design</dc:creator>
  <cp:lastModifiedBy>Ramik Guliyev</cp:lastModifiedBy>
  <cp:revision>6100</cp:revision>
  <dcterms:created xsi:type="dcterms:W3CDTF">2020-10-27T13:35:18Z</dcterms:created>
  <dcterms:modified xsi:type="dcterms:W3CDTF">2025-11-16T18:53:41Z</dcterms:modified>
</cp:coreProperties>
</file>