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7" r:id="rId1"/>
  </p:sldMasterIdLst>
  <p:notesMasterIdLst>
    <p:notesMasterId r:id="rId12"/>
  </p:notesMasterIdLst>
  <p:handoutMasterIdLst>
    <p:handoutMasterId r:id="rId13"/>
  </p:handoutMasterIdLst>
  <p:sldIdLst>
    <p:sldId id="477" r:id="rId2"/>
    <p:sldId id="480" r:id="rId3"/>
    <p:sldId id="261" r:id="rId4"/>
    <p:sldId id="263" r:id="rId5"/>
    <p:sldId id="266" r:id="rId6"/>
    <p:sldId id="479" r:id="rId7"/>
    <p:sldId id="267" r:id="rId8"/>
    <p:sldId id="277" r:id="rId9"/>
    <p:sldId id="283" r:id="rId10"/>
    <p:sldId id="47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EFD1C34-8F08-4903-9DB6-7EB72C2065F7}">
          <p14:sldIdLst>
            <p14:sldId id="477"/>
            <p14:sldId id="480"/>
            <p14:sldId id="261"/>
            <p14:sldId id="263"/>
            <p14:sldId id="266"/>
            <p14:sldId id="479"/>
            <p14:sldId id="267"/>
            <p14:sldId id="277"/>
            <p14:sldId id="283"/>
            <p14:sldId id="47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 Design" initials="GD" lastIdx="3" clrIdx="0">
    <p:extLst>
      <p:ext uri="{19B8F6BF-5375-455C-9EA6-DF929625EA0E}">
        <p15:presenceInfo xmlns:p15="http://schemas.microsoft.com/office/powerpoint/2012/main" userId="GD Desig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B6F3"/>
    <a:srgbClr val="0E0E14"/>
    <a:srgbClr val="1D1D29"/>
    <a:srgbClr val="2F2F45"/>
    <a:srgbClr val="29293B"/>
    <a:srgbClr val="1D1D2B"/>
    <a:srgbClr val="71CEEB"/>
    <a:srgbClr val="FFFFFF"/>
    <a:srgbClr val="171723"/>
    <a:srgbClr val="4A49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18" autoAdjust="0"/>
    <p:restoredTop sz="94347" autoAdjust="0"/>
  </p:normalViewPr>
  <p:slideViewPr>
    <p:cSldViewPr snapToGrid="0">
      <p:cViewPr varScale="1">
        <p:scale>
          <a:sx n="80" d="100"/>
          <a:sy n="80" d="100"/>
        </p:scale>
        <p:origin x="566" y="67"/>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8A79DF1-F6F3-4C7A-B999-061899A6FE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4" name="Footer Placeholder 3">
            <a:extLst>
              <a:ext uri="{FF2B5EF4-FFF2-40B4-BE49-F238E27FC236}">
                <a16:creationId xmlns:a16="http://schemas.microsoft.com/office/drawing/2014/main" id="{5C6663E1-9CBE-4871-B9ED-0057BB589F1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Tree>
    <p:extLst>
      <p:ext uri="{BB962C8B-B14F-4D97-AF65-F5344CB8AC3E}">
        <p14:creationId xmlns:p14="http://schemas.microsoft.com/office/powerpoint/2010/main" val="35343471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87CC0C-1C80-47D1-BF0A-6074C3817624}" type="datetimeFigureOut">
              <a:rPr lang="en-ID" smtClean="0"/>
              <a:t>13/11/2025</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E49EF7-E82C-4276-9101-E06CBF5FBD2C}" type="slidenum">
              <a:rPr lang="en-ID" smtClean="0"/>
              <a:t>‹#›</a:t>
            </a:fld>
            <a:endParaRPr lang="en-ID"/>
          </a:p>
        </p:txBody>
      </p:sp>
    </p:spTree>
    <p:extLst>
      <p:ext uri="{BB962C8B-B14F-4D97-AF65-F5344CB8AC3E}">
        <p14:creationId xmlns:p14="http://schemas.microsoft.com/office/powerpoint/2010/main" val="4086030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72224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5c18e38e7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5c18e38e7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167dd83135c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67dd83135c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167dd83135c_0_4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167dd83135c_0_4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a:extLst>
            <a:ext uri="{FF2B5EF4-FFF2-40B4-BE49-F238E27FC236}">
              <a16:creationId xmlns:a16="http://schemas.microsoft.com/office/drawing/2014/main" id="{150E9D0F-1C58-D031-6EA7-6D986BBBC910}"/>
            </a:ext>
          </a:extLst>
        </p:cNvPr>
        <p:cNvGrpSpPr/>
        <p:nvPr/>
      </p:nvGrpSpPr>
      <p:grpSpPr>
        <a:xfrm>
          <a:off x="0" y="0"/>
          <a:ext cx="0" cy="0"/>
          <a:chOff x="0" y="0"/>
          <a:chExt cx="0" cy="0"/>
        </a:xfrm>
      </p:grpSpPr>
      <p:sp>
        <p:nvSpPr>
          <p:cNvPr id="394" name="Google Shape;394;g167dd83135c_0_451:notes">
            <a:extLst>
              <a:ext uri="{FF2B5EF4-FFF2-40B4-BE49-F238E27FC236}">
                <a16:creationId xmlns:a16="http://schemas.microsoft.com/office/drawing/2014/main" id="{42DDD035-F0C2-C14B-0319-1531A99BBB1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167dd83135c_0_451:notes">
            <a:extLst>
              <a:ext uri="{FF2B5EF4-FFF2-40B4-BE49-F238E27FC236}">
                <a16:creationId xmlns:a16="http://schemas.microsoft.com/office/drawing/2014/main" id="{E2ABE00D-4CCD-4C13-133D-6CB02C8B433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96401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17800d7cdd4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5" name="Google Shape;445;g17800d7cdd4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17800d7cdd4_0_6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1" name="Google Shape;661;g17800d7cdd4_0_6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g17800d7cdd4_0_12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8" name="Google Shape;798;g17800d7cdd4_0_12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1" type="title">
  <p:cSld name="01">
    <p:spTree>
      <p:nvGrpSpPr>
        <p:cNvPr id="1" name="Shape 9"/>
        <p:cNvGrpSpPr/>
        <p:nvPr/>
      </p:nvGrpSpPr>
      <p:grpSpPr>
        <a:xfrm>
          <a:off x="0" y="0"/>
          <a:ext cx="0" cy="0"/>
          <a:chOff x="0" y="0"/>
          <a:chExt cx="0" cy="0"/>
        </a:xfrm>
      </p:grpSpPr>
      <p:sp>
        <p:nvSpPr>
          <p:cNvPr id="10" name="Google Shape;10;p2"/>
          <p:cNvSpPr>
            <a:spLocks noGrp="1"/>
          </p:cNvSpPr>
          <p:nvPr>
            <p:ph type="pic" idx="2"/>
          </p:nvPr>
        </p:nvSpPr>
        <p:spPr>
          <a:xfrm>
            <a:off x="6738200" y="-10650"/>
            <a:ext cx="54534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1" name="Google Shape;11;p2"/>
          <p:cNvSpPr txBox="1">
            <a:spLocks noGrp="1"/>
          </p:cNvSpPr>
          <p:nvPr>
            <p:ph type="ctrTitle"/>
          </p:nvPr>
        </p:nvSpPr>
        <p:spPr>
          <a:xfrm>
            <a:off x="731575" y="1533825"/>
            <a:ext cx="7405500" cy="2247300"/>
          </a:xfrm>
          <a:prstGeom prst="rect">
            <a:avLst/>
          </a:prstGeom>
        </p:spPr>
        <p:txBody>
          <a:bodyPr spcFirstLastPara="1" wrap="square" lIns="121900" tIns="121900" rIns="121900" bIns="121900" anchor="t" anchorCtr="0">
            <a:noAutofit/>
          </a:bodyPr>
          <a:lstStyle>
            <a:lvl1pPr lvl="0">
              <a:spcBef>
                <a:spcPts val="0"/>
              </a:spcBef>
              <a:spcAft>
                <a:spcPts val="0"/>
              </a:spcAft>
              <a:buSzPts val="6900"/>
              <a:buNone/>
              <a:defRPr sz="6500"/>
            </a:lvl1pPr>
            <a:lvl2pPr lvl="1" algn="ctr">
              <a:spcBef>
                <a:spcPts val="0"/>
              </a:spcBef>
              <a:spcAft>
                <a:spcPts val="0"/>
              </a:spcAft>
              <a:buSzPts val="6900"/>
              <a:buNone/>
              <a:defRPr sz="6900"/>
            </a:lvl2pPr>
            <a:lvl3pPr lvl="2" algn="ctr">
              <a:spcBef>
                <a:spcPts val="0"/>
              </a:spcBef>
              <a:spcAft>
                <a:spcPts val="0"/>
              </a:spcAft>
              <a:buSzPts val="6900"/>
              <a:buNone/>
              <a:defRPr sz="6900"/>
            </a:lvl3pPr>
            <a:lvl4pPr lvl="3" algn="ctr">
              <a:spcBef>
                <a:spcPts val="0"/>
              </a:spcBef>
              <a:spcAft>
                <a:spcPts val="0"/>
              </a:spcAft>
              <a:buSzPts val="6900"/>
              <a:buNone/>
              <a:defRPr sz="6900"/>
            </a:lvl4pPr>
            <a:lvl5pPr lvl="4" algn="ctr">
              <a:spcBef>
                <a:spcPts val="0"/>
              </a:spcBef>
              <a:spcAft>
                <a:spcPts val="0"/>
              </a:spcAft>
              <a:buSzPts val="6900"/>
              <a:buNone/>
              <a:defRPr sz="6900"/>
            </a:lvl5pPr>
            <a:lvl6pPr lvl="5" algn="ctr">
              <a:spcBef>
                <a:spcPts val="0"/>
              </a:spcBef>
              <a:spcAft>
                <a:spcPts val="0"/>
              </a:spcAft>
              <a:buSzPts val="6900"/>
              <a:buNone/>
              <a:defRPr sz="6900"/>
            </a:lvl6pPr>
            <a:lvl7pPr lvl="6" algn="ctr">
              <a:spcBef>
                <a:spcPts val="0"/>
              </a:spcBef>
              <a:spcAft>
                <a:spcPts val="0"/>
              </a:spcAft>
              <a:buSzPts val="6900"/>
              <a:buNone/>
              <a:defRPr sz="6900"/>
            </a:lvl7pPr>
            <a:lvl8pPr lvl="7" algn="ctr">
              <a:spcBef>
                <a:spcPts val="0"/>
              </a:spcBef>
              <a:spcAft>
                <a:spcPts val="0"/>
              </a:spcAft>
              <a:buSzPts val="6900"/>
              <a:buNone/>
              <a:defRPr sz="6900"/>
            </a:lvl8pPr>
            <a:lvl9pPr lvl="8" algn="ctr">
              <a:spcBef>
                <a:spcPts val="0"/>
              </a:spcBef>
              <a:spcAft>
                <a:spcPts val="0"/>
              </a:spcAft>
              <a:buSzPts val="6900"/>
              <a:buNone/>
              <a:defRPr sz="6900"/>
            </a:lvl9pPr>
          </a:lstStyle>
          <a:p>
            <a:endParaRPr/>
          </a:p>
        </p:txBody>
      </p:sp>
      <p:sp>
        <p:nvSpPr>
          <p:cNvPr id="12" name="Google Shape;12;p2"/>
          <p:cNvSpPr txBox="1">
            <a:spLocks noGrp="1"/>
          </p:cNvSpPr>
          <p:nvPr>
            <p:ph type="subTitle" idx="1"/>
          </p:nvPr>
        </p:nvSpPr>
        <p:spPr>
          <a:xfrm>
            <a:off x="731575" y="5101800"/>
            <a:ext cx="4131900" cy="1169700"/>
          </a:xfrm>
          <a:prstGeom prst="rect">
            <a:avLst/>
          </a:prstGeom>
        </p:spPr>
        <p:txBody>
          <a:bodyPr spcFirstLastPara="1" wrap="square" lIns="121900" tIns="121900" rIns="121900" bIns="121900" anchor="t" anchorCtr="0">
            <a:noAutofit/>
          </a:bodyPr>
          <a:lstStyle>
            <a:lvl1pPr lvl="0">
              <a:lnSpc>
                <a:spcPct val="100000"/>
              </a:lnSpc>
              <a:spcBef>
                <a:spcPts val="0"/>
              </a:spcBef>
              <a:spcAft>
                <a:spcPts val="0"/>
              </a:spcAft>
              <a:buSzPts val="3700"/>
              <a:buNone/>
              <a:defRPr sz="20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a:endParaRPr/>
          </a:p>
        </p:txBody>
      </p:sp>
      <p:sp>
        <p:nvSpPr>
          <p:cNvPr id="13" name="Google Shape;13;p2"/>
          <p:cNvSpPr txBox="1">
            <a:spLocks noGrp="1"/>
          </p:cNvSpPr>
          <p:nvPr>
            <p:ph type="sldNum" idx="12"/>
          </p:nvPr>
        </p:nvSpPr>
        <p:spPr>
          <a:xfrm>
            <a:off x="11296332" y="6217622"/>
            <a:ext cx="731700" cy="5247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1441648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87"/>
        <p:cNvGrpSpPr/>
        <p:nvPr/>
      </p:nvGrpSpPr>
      <p:grpSpPr>
        <a:xfrm>
          <a:off x="0" y="0"/>
          <a:ext cx="0" cy="0"/>
          <a:chOff x="0" y="0"/>
          <a:chExt cx="0" cy="0"/>
        </a:xfrm>
      </p:grpSpPr>
      <p:sp>
        <p:nvSpPr>
          <p:cNvPr id="88" name="Google Shape;88;p12"/>
          <p:cNvSpPr txBox="1">
            <a:spLocks noGrp="1"/>
          </p:cNvSpPr>
          <p:nvPr>
            <p:ph type="title"/>
          </p:nvPr>
        </p:nvSpPr>
        <p:spPr>
          <a:xfrm>
            <a:off x="861100" y="993400"/>
            <a:ext cx="10598700" cy="831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89" name="Google Shape;89;p12"/>
          <p:cNvSpPr txBox="1">
            <a:spLocks noGrp="1"/>
          </p:cNvSpPr>
          <p:nvPr>
            <p:ph type="subTitle" idx="1"/>
          </p:nvPr>
        </p:nvSpPr>
        <p:spPr>
          <a:xfrm>
            <a:off x="861100" y="5415600"/>
            <a:ext cx="48195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90" name="Google Shape;90;p12"/>
          <p:cNvSpPr txBox="1">
            <a:spLocks noGrp="1"/>
          </p:cNvSpPr>
          <p:nvPr>
            <p:ph type="subTitle" idx="2"/>
          </p:nvPr>
        </p:nvSpPr>
        <p:spPr>
          <a:xfrm>
            <a:off x="861100" y="5033750"/>
            <a:ext cx="4819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91" name="Google Shape;91;p12"/>
          <p:cNvSpPr txBox="1">
            <a:spLocks noGrp="1"/>
          </p:cNvSpPr>
          <p:nvPr>
            <p:ph type="subTitle" idx="3"/>
          </p:nvPr>
        </p:nvSpPr>
        <p:spPr>
          <a:xfrm>
            <a:off x="5960118" y="5415600"/>
            <a:ext cx="48195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92" name="Google Shape;92;p12"/>
          <p:cNvSpPr txBox="1">
            <a:spLocks noGrp="1"/>
          </p:cNvSpPr>
          <p:nvPr>
            <p:ph type="subTitle" idx="4"/>
          </p:nvPr>
        </p:nvSpPr>
        <p:spPr>
          <a:xfrm>
            <a:off x="5960118" y="5033750"/>
            <a:ext cx="4819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93" name="Google Shape;93;p12"/>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526717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4"/>
        <p:cNvGrpSpPr/>
        <p:nvPr/>
      </p:nvGrpSpPr>
      <p:grpSpPr>
        <a:xfrm>
          <a:off x="0" y="0"/>
          <a:ext cx="0" cy="0"/>
          <a:chOff x="0" y="0"/>
          <a:chExt cx="0" cy="0"/>
        </a:xfrm>
      </p:grpSpPr>
      <p:sp>
        <p:nvSpPr>
          <p:cNvPr id="95" name="Google Shape;95;p13"/>
          <p:cNvSpPr txBox="1">
            <a:spLocks noGrp="1"/>
          </p:cNvSpPr>
          <p:nvPr>
            <p:ph type="title"/>
          </p:nvPr>
        </p:nvSpPr>
        <p:spPr>
          <a:xfrm>
            <a:off x="861100" y="993400"/>
            <a:ext cx="10599000" cy="831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96" name="Google Shape;96;p13"/>
          <p:cNvSpPr txBox="1">
            <a:spLocks noGrp="1"/>
          </p:cNvSpPr>
          <p:nvPr>
            <p:ph type="subTitle" idx="1"/>
          </p:nvPr>
        </p:nvSpPr>
        <p:spPr>
          <a:xfrm>
            <a:off x="861100" y="2277250"/>
            <a:ext cx="48195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97" name="Google Shape;97;p13"/>
          <p:cNvSpPr txBox="1">
            <a:spLocks noGrp="1"/>
          </p:cNvSpPr>
          <p:nvPr>
            <p:ph type="subTitle" idx="2"/>
          </p:nvPr>
        </p:nvSpPr>
        <p:spPr>
          <a:xfrm>
            <a:off x="861100" y="1895400"/>
            <a:ext cx="4819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98" name="Google Shape;98;p13"/>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
        <p:nvSpPr>
          <p:cNvPr id="99" name="Google Shape;99;p13"/>
          <p:cNvSpPr txBox="1">
            <a:spLocks noGrp="1"/>
          </p:cNvSpPr>
          <p:nvPr>
            <p:ph type="subTitle" idx="3"/>
          </p:nvPr>
        </p:nvSpPr>
        <p:spPr>
          <a:xfrm>
            <a:off x="6640600" y="5192150"/>
            <a:ext cx="48195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00" name="Google Shape;100;p13"/>
          <p:cNvSpPr txBox="1">
            <a:spLocks noGrp="1"/>
          </p:cNvSpPr>
          <p:nvPr>
            <p:ph type="subTitle" idx="4"/>
          </p:nvPr>
        </p:nvSpPr>
        <p:spPr>
          <a:xfrm>
            <a:off x="6640600" y="4810300"/>
            <a:ext cx="4819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324765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15"/>
          <p:cNvSpPr txBox="1">
            <a:spLocks noGrp="1"/>
          </p:cNvSpPr>
          <p:nvPr>
            <p:ph type="subTitle" idx="1"/>
          </p:nvPr>
        </p:nvSpPr>
        <p:spPr>
          <a:xfrm>
            <a:off x="3870800" y="469531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0" name="Google Shape;110;p15"/>
          <p:cNvSpPr txBox="1">
            <a:spLocks noGrp="1"/>
          </p:cNvSpPr>
          <p:nvPr>
            <p:ph type="subTitle" idx="2"/>
          </p:nvPr>
        </p:nvSpPr>
        <p:spPr>
          <a:xfrm>
            <a:off x="3870800" y="431346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1" name="Google Shape;111;p15"/>
          <p:cNvSpPr>
            <a:spLocks noGrp="1"/>
          </p:cNvSpPr>
          <p:nvPr>
            <p:ph type="pic" idx="3"/>
          </p:nvPr>
        </p:nvSpPr>
        <p:spPr>
          <a:xfrm>
            <a:off x="1077198" y="2098606"/>
            <a:ext cx="1934700" cy="4078500"/>
          </a:xfrm>
          <a:prstGeom prst="rect">
            <a:avLst/>
          </a:prstGeom>
          <a:gradFill>
            <a:gsLst>
              <a:gs pos="0">
                <a:schemeClr val="bg1">
                  <a:lumMod val="75000"/>
                </a:schemeClr>
              </a:gs>
              <a:gs pos="100000">
                <a:schemeClr val="bg1">
                  <a:lumMod val="50000"/>
                </a:schemeClr>
              </a:gs>
            </a:gsLst>
            <a:lin ang="5400000" scaled="1"/>
          </a:gradFill>
          <a:ln>
            <a:noFill/>
          </a:ln>
        </p:spPr>
      </p:sp>
      <p:sp>
        <p:nvSpPr>
          <p:cNvPr id="112" name="Google Shape;112;p15"/>
          <p:cNvSpPr txBox="1">
            <a:spLocks noGrp="1"/>
          </p:cNvSpPr>
          <p:nvPr>
            <p:ph type="title"/>
          </p:nvPr>
        </p:nvSpPr>
        <p:spPr>
          <a:xfrm>
            <a:off x="861175" y="993400"/>
            <a:ext cx="10599000" cy="831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13" name="Google Shape;113;p15"/>
          <p:cNvSpPr txBox="1">
            <a:spLocks noGrp="1"/>
          </p:cNvSpPr>
          <p:nvPr>
            <p:ph type="subTitle" idx="4"/>
          </p:nvPr>
        </p:nvSpPr>
        <p:spPr>
          <a:xfrm>
            <a:off x="3870800" y="268146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4" name="Google Shape;114;p15"/>
          <p:cNvSpPr txBox="1">
            <a:spLocks noGrp="1"/>
          </p:cNvSpPr>
          <p:nvPr>
            <p:ph type="subTitle" idx="5"/>
          </p:nvPr>
        </p:nvSpPr>
        <p:spPr>
          <a:xfrm>
            <a:off x="3870800" y="229961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5" name="Google Shape;115;p15"/>
          <p:cNvSpPr txBox="1">
            <a:spLocks noGrp="1"/>
          </p:cNvSpPr>
          <p:nvPr>
            <p:ph type="subTitle" idx="6"/>
          </p:nvPr>
        </p:nvSpPr>
        <p:spPr>
          <a:xfrm>
            <a:off x="8405225" y="469531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6" name="Google Shape;116;p15"/>
          <p:cNvSpPr txBox="1">
            <a:spLocks noGrp="1"/>
          </p:cNvSpPr>
          <p:nvPr>
            <p:ph type="subTitle" idx="7"/>
          </p:nvPr>
        </p:nvSpPr>
        <p:spPr>
          <a:xfrm>
            <a:off x="8405225" y="431346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7" name="Google Shape;117;p15"/>
          <p:cNvSpPr txBox="1">
            <a:spLocks noGrp="1"/>
          </p:cNvSpPr>
          <p:nvPr>
            <p:ph type="subTitle" idx="8"/>
          </p:nvPr>
        </p:nvSpPr>
        <p:spPr>
          <a:xfrm>
            <a:off x="8405225" y="2681463"/>
            <a:ext cx="30549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18" name="Google Shape;118;p15"/>
          <p:cNvSpPr txBox="1">
            <a:spLocks noGrp="1"/>
          </p:cNvSpPr>
          <p:nvPr>
            <p:ph type="subTitle" idx="9"/>
          </p:nvPr>
        </p:nvSpPr>
        <p:spPr>
          <a:xfrm>
            <a:off x="8405225" y="2299613"/>
            <a:ext cx="305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19" name="Google Shape;119;p15"/>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18641807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120"/>
        <p:cNvGrpSpPr/>
        <p:nvPr/>
      </p:nvGrpSpPr>
      <p:grpSpPr>
        <a:xfrm>
          <a:off x="0" y="0"/>
          <a:ext cx="0" cy="0"/>
          <a:chOff x="0" y="0"/>
          <a:chExt cx="0" cy="0"/>
        </a:xfrm>
      </p:grpSpPr>
      <p:sp>
        <p:nvSpPr>
          <p:cNvPr id="121" name="Google Shape;121;p16"/>
          <p:cNvSpPr>
            <a:spLocks noGrp="1"/>
          </p:cNvSpPr>
          <p:nvPr>
            <p:ph type="pic" idx="2"/>
          </p:nvPr>
        </p:nvSpPr>
        <p:spPr>
          <a:xfrm>
            <a:off x="0" y="1023525"/>
            <a:ext cx="6017400" cy="4811100"/>
          </a:xfrm>
          <a:prstGeom prst="rect">
            <a:avLst/>
          </a:prstGeom>
          <a:gradFill>
            <a:gsLst>
              <a:gs pos="0">
                <a:schemeClr val="bg1">
                  <a:lumMod val="75000"/>
                </a:schemeClr>
              </a:gs>
              <a:gs pos="100000">
                <a:schemeClr val="bg1">
                  <a:lumMod val="50000"/>
                </a:schemeClr>
              </a:gs>
            </a:gsLst>
            <a:lin ang="5400000" scaled="1"/>
          </a:gradFill>
          <a:ln>
            <a:noFill/>
          </a:ln>
        </p:spPr>
      </p:sp>
      <p:sp>
        <p:nvSpPr>
          <p:cNvPr id="122" name="Google Shape;122;p16"/>
          <p:cNvSpPr txBox="1">
            <a:spLocks noGrp="1"/>
          </p:cNvSpPr>
          <p:nvPr>
            <p:ph type="title"/>
          </p:nvPr>
        </p:nvSpPr>
        <p:spPr>
          <a:xfrm>
            <a:off x="7293950" y="993400"/>
            <a:ext cx="41664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23" name="Google Shape;123;p16"/>
          <p:cNvSpPr txBox="1">
            <a:spLocks noGrp="1"/>
          </p:cNvSpPr>
          <p:nvPr>
            <p:ph type="subTitle" idx="1"/>
          </p:nvPr>
        </p:nvSpPr>
        <p:spPr>
          <a:xfrm>
            <a:off x="7293725" y="4959530"/>
            <a:ext cx="41664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24" name="Google Shape;124;p16"/>
          <p:cNvSpPr txBox="1">
            <a:spLocks noGrp="1"/>
          </p:cNvSpPr>
          <p:nvPr>
            <p:ph type="subTitle" idx="3"/>
          </p:nvPr>
        </p:nvSpPr>
        <p:spPr>
          <a:xfrm>
            <a:off x="7293725" y="4577681"/>
            <a:ext cx="416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25" name="Google Shape;125;p16"/>
          <p:cNvSpPr txBox="1">
            <a:spLocks noGrp="1"/>
          </p:cNvSpPr>
          <p:nvPr>
            <p:ph type="subTitle" idx="4"/>
          </p:nvPr>
        </p:nvSpPr>
        <p:spPr>
          <a:xfrm>
            <a:off x="7293725" y="3176373"/>
            <a:ext cx="41664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26" name="Google Shape;126;p16"/>
          <p:cNvSpPr txBox="1">
            <a:spLocks noGrp="1"/>
          </p:cNvSpPr>
          <p:nvPr>
            <p:ph type="subTitle" idx="5"/>
          </p:nvPr>
        </p:nvSpPr>
        <p:spPr>
          <a:xfrm>
            <a:off x="7293725" y="2794525"/>
            <a:ext cx="416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17717341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27"/>
        <p:cNvGrpSpPr/>
        <p:nvPr/>
      </p:nvGrpSpPr>
      <p:grpSpPr>
        <a:xfrm>
          <a:off x="0" y="0"/>
          <a:ext cx="0" cy="0"/>
          <a:chOff x="0" y="0"/>
          <a:chExt cx="0" cy="0"/>
        </a:xfrm>
      </p:grpSpPr>
      <p:sp>
        <p:nvSpPr>
          <p:cNvPr id="128" name="Google Shape;128;p17"/>
          <p:cNvSpPr>
            <a:spLocks noGrp="1"/>
          </p:cNvSpPr>
          <p:nvPr>
            <p:ph type="pic" idx="2"/>
          </p:nvPr>
        </p:nvSpPr>
        <p:spPr>
          <a:xfrm>
            <a:off x="2690020" y="-10650"/>
            <a:ext cx="9501600" cy="6883200"/>
          </a:xfrm>
          <a:prstGeom prst="rect">
            <a:avLst/>
          </a:prstGeom>
          <a:gradFill>
            <a:gsLst>
              <a:gs pos="0">
                <a:schemeClr val="bg1">
                  <a:lumMod val="75000"/>
                </a:schemeClr>
              </a:gs>
              <a:gs pos="100000">
                <a:schemeClr val="bg1">
                  <a:lumMod val="50000"/>
                </a:schemeClr>
              </a:gs>
            </a:gsLst>
            <a:lin ang="5400000" scaled="1"/>
          </a:gradFill>
          <a:ln>
            <a:noFill/>
          </a:ln>
        </p:spPr>
      </p:sp>
      <p:sp>
        <p:nvSpPr>
          <p:cNvPr id="129" name="Google Shape;129;p17"/>
          <p:cNvSpPr txBox="1">
            <a:spLocks noGrp="1"/>
          </p:cNvSpPr>
          <p:nvPr>
            <p:ph type="sldNum" idx="12"/>
          </p:nvPr>
        </p:nvSpPr>
        <p:spPr>
          <a:xfrm>
            <a:off x="11296332"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30" name="Google Shape;130;p17"/>
          <p:cNvSpPr txBox="1">
            <a:spLocks noGrp="1"/>
          </p:cNvSpPr>
          <p:nvPr>
            <p:ph type="title"/>
          </p:nvPr>
        </p:nvSpPr>
        <p:spPr>
          <a:xfrm>
            <a:off x="861175" y="993400"/>
            <a:ext cx="42501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31" name="Google Shape;131;p17"/>
          <p:cNvSpPr txBox="1">
            <a:spLocks noGrp="1"/>
          </p:cNvSpPr>
          <p:nvPr>
            <p:ph type="subTitle" idx="1"/>
          </p:nvPr>
        </p:nvSpPr>
        <p:spPr>
          <a:xfrm>
            <a:off x="8624618" y="4286525"/>
            <a:ext cx="2841900" cy="1917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32" name="Google Shape;132;p17"/>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8718802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33"/>
        <p:cNvGrpSpPr/>
        <p:nvPr/>
      </p:nvGrpSpPr>
      <p:grpSpPr>
        <a:xfrm>
          <a:off x="0" y="0"/>
          <a:ext cx="0" cy="0"/>
          <a:chOff x="0" y="0"/>
          <a:chExt cx="0" cy="0"/>
        </a:xfrm>
      </p:grpSpPr>
      <p:sp>
        <p:nvSpPr>
          <p:cNvPr id="134" name="Google Shape;134;p18"/>
          <p:cNvSpPr txBox="1">
            <a:spLocks noGrp="1"/>
          </p:cNvSpPr>
          <p:nvPr>
            <p:ph type="title"/>
          </p:nvPr>
        </p:nvSpPr>
        <p:spPr>
          <a:xfrm>
            <a:off x="834100" y="1426325"/>
            <a:ext cx="56106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35" name="Google Shape;135;p18"/>
          <p:cNvSpPr>
            <a:spLocks noGrp="1"/>
          </p:cNvSpPr>
          <p:nvPr>
            <p:ph type="pic" idx="2"/>
          </p:nvPr>
        </p:nvSpPr>
        <p:spPr>
          <a:xfrm>
            <a:off x="6326698" y="3429150"/>
            <a:ext cx="5865000" cy="3439800"/>
          </a:xfrm>
          <a:prstGeom prst="rect">
            <a:avLst/>
          </a:prstGeom>
          <a:gradFill>
            <a:gsLst>
              <a:gs pos="0">
                <a:schemeClr val="bg1">
                  <a:lumMod val="75000"/>
                </a:schemeClr>
              </a:gs>
              <a:gs pos="100000">
                <a:schemeClr val="bg1">
                  <a:lumMod val="50000"/>
                </a:schemeClr>
              </a:gs>
            </a:gsLst>
            <a:lin ang="5400000" scaled="1"/>
          </a:gradFill>
          <a:ln>
            <a:noFill/>
          </a:ln>
        </p:spPr>
      </p:sp>
      <p:sp>
        <p:nvSpPr>
          <p:cNvPr id="136" name="Google Shape;136;p18"/>
          <p:cNvSpPr txBox="1">
            <a:spLocks noGrp="1"/>
          </p:cNvSpPr>
          <p:nvPr>
            <p:ph type="subTitle" idx="1"/>
          </p:nvPr>
        </p:nvSpPr>
        <p:spPr>
          <a:xfrm>
            <a:off x="1172175" y="4508700"/>
            <a:ext cx="32697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37" name="Google Shape;137;p18"/>
          <p:cNvSpPr>
            <a:spLocks noGrp="1"/>
          </p:cNvSpPr>
          <p:nvPr>
            <p:ph type="pic" idx="3"/>
          </p:nvPr>
        </p:nvSpPr>
        <p:spPr>
          <a:xfrm>
            <a:off x="6326698" y="-10650"/>
            <a:ext cx="5865000" cy="3439800"/>
          </a:xfrm>
          <a:prstGeom prst="rect">
            <a:avLst/>
          </a:prstGeom>
          <a:gradFill>
            <a:gsLst>
              <a:gs pos="0">
                <a:schemeClr val="bg1">
                  <a:lumMod val="75000"/>
                </a:schemeClr>
              </a:gs>
              <a:gs pos="100000">
                <a:schemeClr val="bg1">
                  <a:lumMod val="50000"/>
                </a:schemeClr>
              </a:gs>
            </a:gsLst>
            <a:lin ang="5400000" scaled="1"/>
          </a:gradFill>
          <a:ln>
            <a:noFill/>
          </a:ln>
        </p:spPr>
      </p:sp>
    </p:spTree>
    <p:extLst>
      <p:ext uri="{BB962C8B-B14F-4D97-AF65-F5344CB8AC3E}">
        <p14:creationId xmlns:p14="http://schemas.microsoft.com/office/powerpoint/2010/main" val="28227098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38"/>
        <p:cNvGrpSpPr/>
        <p:nvPr/>
      </p:nvGrpSpPr>
      <p:grpSpPr>
        <a:xfrm>
          <a:off x="0" y="0"/>
          <a:ext cx="0" cy="0"/>
          <a:chOff x="0" y="0"/>
          <a:chExt cx="0" cy="0"/>
        </a:xfrm>
      </p:grpSpPr>
      <p:sp>
        <p:nvSpPr>
          <p:cNvPr id="139" name="Google Shape;139;p19"/>
          <p:cNvSpPr>
            <a:spLocks noGrp="1"/>
          </p:cNvSpPr>
          <p:nvPr>
            <p:ph type="pic" idx="2"/>
          </p:nvPr>
        </p:nvSpPr>
        <p:spPr>
          <a:xfrm>
            <a:off x="0" y="2276100"/>
            <a:ext cx="12191700" cy="4581900"/>
          </a:xfrm>
          <a:prstGeom prst="rect">
            <a:avLst/>
          </a:prstGeom>
          <a:gradFill>
            <a:gsLst>
              <a:gs pos="0">
                <a:schemeClr val="bg1">
                  <a:lumMod val="75000"/>
                </a:schemeClr>
              </a:gs>
              <a:gs pos="100000">
                <a:schemeClr val="bg1">
                  <a:lumMod val="50000"/>
                </a:schemeClr>
              </a:gs>
            </a:gsLst>
            <a:lin ang="5400000" scaled="1"/>
          </a:gradFill>
          <a:ln>
            <a:noFill/>
          </a:ln>
        </p:spPr>
      </p:sp>
      <p:sp>
        <p:nvSpPr>
          <p:cNvPr id="140" name="Google Shape;140;p19"/>
          <p:cNvSpPr txBox="1">
            <a:spLocks noGrp="1"/>
          </p:cNvSpPr>
          <p:nvPr>
            <p:ph type="title"/>
          </p:nvPr>
        </p:nvSpPr>
        <p:spPr>
          <a:xfrm>
            <a:off x="834100" y="1423900"/>
            <a:ext cx="52803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41" name="Google Shape;141;p19"/>
          <p:cNvSpPr txBox="1">
            <a:spLocks noGrp="1"/>
          </p:cNvSpPr>
          <p:nvPr>
            <p:ph type="subTitle" idx="1"/>
          </p:nvPr>
        </p:nvSpPr>
        <p:spPr>
          <a:xfrm>
            <a:off x="7930175" y="593200"/>
            <a:ext cx="35298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Tree>
    <p:extLst>
      <p:ext uri="{BB962C8B-B14F-4D97-AF65-F5344CB8AC3E}">
        <p14:creationId xmlns:p14="http://schemas.microsoft.com/office/powerpoint/2010/main" val="4110586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2"/>
        <p:cNvGrpSpPr/>
        <p:nvPr/>
      </p:nvGrpSpPr>
      <p:grpSpPr>
        <a:xfrm>
          <a:off x="0" y="0"/>
          <a:ext cx="0" cy="0"/>
          <a:chOff x="0" y="0"/>
          <a:chExt cx="0" cy="0"/>
        </a:xfrm>
      </p:grpSpPr>
      <p:sp>
        <p:nvSpPr>
          <p:cNvPr id="143" name="Google Shape;143;p20"/>
          <p:cNvSpPr>
            <a:spLocks noGrp="1"/>
          </p:cNvSpPr>
          <p:nvPr>
            <p:ph type="pic" idx="2"/>
          </p:nvPr>
        </p:nvSpPr>
        <p:spPr>
          <a:xfrm>
            <a:off x="861175" y="0"/>
            <a:ext cx="11330400" cy="4062600"/>
          </a:xfrm>
          <a:prstGeom prst="rect">
            <a:avLst/>
          </a:prstGeom>
          <a:gradFill>
            <a:gsLst>
              <a:gs pos="0">
                <a:schemeClr val="bg1">
                  <a:lumMod val="75000"/>
                </a:schemeClr>
              </a:gs>
              <a:gs pos="100000">
                <a:schemeClr val="bg1">
                  <a:lumMod val="50000"/>
                </a:schemeClr>
              </a:gs>
            </a:gsLst>
            <a:lin ang="5400000" scaled="1"/>
          </a:gradFill>
          <a:ln>
            <a:noFill/>
          </a:ln>
        </p:spPr>
      </p:sp>
      <p:sp>
        <p:nvSpPr>
          <p:cNvPr id="144" name="Google Shape;144;p20"/>
          <p:cNvSpPr txBox="1">
            <a:spLocks noGrp="1"/>
          </p:cNvSpPr>
          <p:nvPr>
            <p:ph type="subTitle" idx="1"/>
          </p:nvPr>
        </p:nvSpPr>
        <p:spPr>
          <a:xfrm>
            <a:off x="6313727" y="4982631"/>
            <a:ext cx="22056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45" name="Google Shape;145;p20"/>
          <p:cNvSpPr txBox="1">
            <a:spLocks noGrp="1"/>
          </p:cNvSpPr>
          <p:nvPr>
            <p:ph type="title"/>
          </p:nvPr>
        </p:nvSpPr>
        <p:spPr>
          <a:xfrm>
            <a:off x="861175" y="4808775"/>
            <a:ext cx="43491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46" name="Google Shape;146;p20"/>
          <p:cNvSpPr txBox="1">
            <a:spLocks noGrp="1"/>
          </p:cNvSpPr>
          <p:nvPr>
            <p:ph type="subTitle" idx="3"/>
          </p:nvPr>
        </p:nvSpPr>
        <p:spPr>
          <a:xfrm>
            <a:off x="9254527" y="4982631"/>
            <a:ext cx="22056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47" name="Google Shape;147;p2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3159831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48"/>
        <p:cNvGrpSpPr/>
        <p:nvPr/>
      </p:nvGrpSpPr>
      <p:grpSpPr>
        <a:xfrm>
          <a:off x="0" y="0"/>
          <a:ext cx="0" cy="0"/>
          <a:chOff x="0" y="0"/>
          <a:chExt cx="0" cy="0"/>
        </a:xfrm>
      </p:grpSpPr>
      <p:sp>
        <p:nvSpPr>
          <p:cNvPr id="149" name="Google Shape;149;p21"/>
          <p:cNvSpPr>
            <a:spLocks noGrp="1"/>
          </p:cNvSpPr>
          <p:nvPr>
            <p:ph type="pic" idx="2"/>
          </p:nvPr>
        </p:nvSpPr>
        <p:spPr>
          <a:xfrm>
            <a:off x="461700" y="3250"/>
            <a:ext cx="117300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150" name="Google Shape;150;p21"/>
          <p:cNvSpPr txBox="1">
            <a:spLocks noGrp="1"/>
          </p:cNvSpPr>
          <p:nvPr>
            <p:ph type="subTitle" idx="1"/>
          </p:nvPr>
        </p:nvSpPr>
        <p:spPr>
          <a:xfrm>
            <a:off x="8583875" y="4614125"/>
            <a:ext cx="24492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51" name="Google Shape;151;p21"/>
          <p:cNvSpPr txBox="1">
            <a:spLocks noGrp="1"/>
          </p:cNvSpPr>
          <p:nvPr>
            <p:ph type="subTitle" idx="3"/>
          </p:nvPr>
        </p:nvSpPr>
        <p:spPr>
          <a:xfrm>
            <a:off x="8583875" y="4232275"/>
            <a:ext cx="2449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52" name="Google Shape;152;p21"/>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7871822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164"/>
        <p:cNvGrpSpPr/>
        <p:nvPr/>
      </p:nvGrpSpPr>
      <p:grpSpPr>
        <a:xfrm>
          <a:off x="0" y="0"/>
          <a:ext cx="0" cy="0"/>
          <a:chOff x="0" y="0"/>
          <a:chExt cx="0" cy="0"/>
        </a:xfrm>
      </p:grpSpPr>
      <p:sp>
        <p:nvSpPr>
          <p:cNvPr id="165" name="Google Shape;165;p23"/>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66" name="Google Shape;166;p23"/>
          <p:cNvSpPr txBox="1">
            <a:spLocks noGrp="1"/>
          </p:cNvSpPr>
          <p:nvPr>
            <p:ph type="subTitle" idx="1"/>
          </p:nvPr>
        </p:nvSpPr>
        <p:spPr>
          <a:xfrm>
            <a:off x="861177" y="3047175"/>
            <a:ext cx="23403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67" name="Google Shape;167;p23"/>
          <p:cNvSpPr txBox="1">
            <a:spLocks noGrp="1"/>
          </p:cNvSpPr>
          <p:nvPr>
            <p:ph type="subTitle" idx="2"/>
          </p:nvPr>
        </p:nvSpPr>
        <p:spPr>
          <a:xfrm>
            <a:off x="861177" y="2665325"/>
            <a:ext cx="23403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68" name="Google Shape;168;p23"/>
          <p:cNvSpPr txBox="1">
            <a:spLocks noGrp="1"/>
          </p:cNvSpPr>
          <p:nvPr>
            <p:ph type="subTitle" idx="3"/>
          </p:nvPr>
        </p:nvSpPr>
        <p:spPr>
          <a:xfrm>
            <a:off x="3614061" y="3047175"/>
            <a:ext cx="23403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69" name="Google Shape;169;p23"/>
          <p:cNvSpPr txBox="1">
            <a:spLocks noGrp="1"/>
          </p:cNvSpPr>
          <p:nvPr>
            <p:ph type="subTitle" idx="4"/>
          </p:nvPr>
        </p:nvSpPr>
        <p:spPr>
          <a:xfrm>
            <a:off x="3614061" y="2665325"/>
            <a:ext cx="23403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0" name="Google Shape;170;p23"/>
          <p:cNvSpPr txBox="1">
            <a:spLocks noGrp="1"/>
          </p:cNvSpPr>
          <p:nvPr>
            <p:ph type="subTitle" idx="5"/>
          </p:nvPr>
        </p:nvSpPr>
        <p:spPr>
          <a:xfrm>
            <a:off x="6366944" y="3047175"/>
            <a:ext cx="23403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1" name="Google Shape;171;p23"/>
          <p:cNvSpPr txBox="1">
            <a:spLocks noGrp="1"/>
          </p:cNvSpPr>
          <p:nvPr>
            <p:ph type="subTitle" idx="6"/>
          </p:nvPr>
        </p:nvSpPr>
        <p:spPr>
          <a:xfrm>
            <a:off x="6366944" y="2665325"/>
            <a:ext cx="23403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2" name="Google Shape;172;p23"/>
          <p:cNvSpPr txBox="1">
            <a:spLocks noGrp="1"/>
          </p:cNvSpPr>
          <p:nvPr>
            <p:ph type="subTitle" idx="7"/>
          </p:nvPr>
        </p:nvSpPr>
        <p:spPr>
          <a:xfrm>
            <a:off x="9119827" y="3047175"/>
            <a:ext cx="23403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3" name="Google Shape;173;p23"/>
          <p:cNvSpPr txBox="1">
            <a:spLocks noGrp="1"/>
          </p:cNvSpPr>
          <p:nvPr>
            <p:ph type="subTitle" idx="8"/>
          </p:nvPr>
        </p:nvSpPr>
        <p:spPr>
          <a:xfrm>
            <a:off x="9119827" y="2665325"/>
            <a:ext cx="23403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4" name="Google Shape;174;p23"/>
          <p:cNvSpPr txBox="1">
            <a:spLocks noGrp="1"/>
          </p:cNvSpPr>
          <p:nvPr>
            <p:ph type="subTitle" idx="9"/>
          </p:nvPr>
        </p:nvSpPr>
        <p:spPr>
          <a:xfrm>
            <a:off x="861166" y="5203200"/>
            <a:ext cx="105990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Tree>
    <p:extLst>
      <p:ext uri="{BB962C8B-B14F-4D97-AF65-F5344CB8AC3E}">
        <p14:creationId xmlns:p14="http://schemas.microsoft.com/office/powerpoint/2010/main" val="1079760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2">
  <p:cSld name="02">
    <p:spTree>
      <p:nvGrpSpPr>
        <p:cNvPr id="1" name="Shape 14"/>
        <p:cNvGrpSpPr/>
        <p:nvPr/>
      </p:nvGrpSpPr>
      <p:grpSpPr>
        <a:xfrm>
          <a:off x="0" y="0"/>
          <a:ext cx="0" cy="0"/>
          <a:chOff x="0" y="0"/>
          <a:chExt cx="0" cy="0"/>
        </a:xfrm>
      </p:grpSpPr>
      <p:sp>
        <p:nvSpPr>
          <p:cNvPr id="15" name="Google Shape;15;p3"/>
          <p:cNvSpPr>
            <a:spLocks noGrp="1"/>
          </p:cNvSpPr>
          <p:nvPr>
            <p:ph type="pic" idx="2"/>
          </p:nvPr>
        </p:nvSpPr>
        <p:spPr>
          <a:xfrm>
            <a:off x="-150" y="0"/>
            <a:ext cx="12191700" cy="6883200"/>
          </a:xfrm>
          <a:prstGeom prst="rect">
            <a:avLst/>
          </a:prstGeom>
          <a:gradFill>
            <a:gsLst>
              <a:gs pos="0">
                <a:schemeClr val="bg1">
                  <a:lumMod val="75000"/>
                </a:schemeClr>
              </a:gs>
              <a:gs pos="100000">
                <a:schemeClr val="bg1">
                  <a:lumMod val="50000"/>
                </a:schemeClr>
              </a:gs>
            </a:gsLst>
            <a:lin ang="5400000" scaled="1"/>
          </a:gradFill>
          <a:ln>
            <a:noFill/>
          </a:ln>
        </p:spPr>
        <p:txBody>
          <a:bodyPr/>
          <a:lstStyle/>
          <a:p>
            <a:endParaRPr lang="en-US"/>
          </a:p>
        </p:txBody>
      </p:sp>
      <p:sp>
        <p:nvSpPr>
          <p:cNvPr id="16" name="Google Shape;16;p3"/>
          <p:cNvSpPr txBox="1">
            <a:spLocks noGrp="1"/>
          </p:cNvSpPr>
          <p:nvPr>
            <p:ph type="title"/>
          </p:nvPr>
        </p:nvSpPr>
        <p:spPr>
          <a:xfrm>
            <a:off x="1326575" y="3547700"/>
            <a:ext cx="3845700" cy="2462700"/>
          </a:xfrm>
          <a:prstGeom prst="rect">
            <a:avLst/>
          </a:prstGeom>
        </p:spPr>
        <p:txBody>
          <a:bodyPr spcFirstLastPara="1" wrap="square" lIns="121900" tIns="121900" rIns="121900" bIns="121900" anchor="t" anchorCtr="0">
            <a:noAutofit/>
          </a:bodyPr>
          <a:lstStyle>
            <a:lvl1pPr lvl="0">
              <a:spcBef>
                <a:spcPts val="0"/>
              </a:spcBef>
              <a:spcAft>
                <a:spcPts val="0"/>
              </a:spcAft>
              <a:buSzPts val="3800"/>
              <a:buNone/>
              <a:defRPr sz="4800"/>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a:endParaRPr/>
          </a:p>
        </p:txBody>
      </p:sp>
    </p:spTree>
    <p:extLst>
      <p:ext uri="{BB962C8B-B14F-4D97-AF65-F5344CB8AC3E}">
        <p14:creationId xmlns:p14="http://schemas.microsoft.com/office/powerpoint/2010/main" val="6559130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175"/>
        <p:cNvGrpSpPr/>
        <p:nvPr/>
      </p:nvGrpSpPr>
      <p:grpSpPr>
        <a:xfrm>
          <a:off x="0" y="0"/>
          <a:ext cx="0" cy="0"/>
          <a:chOff x="0" y="0"/>
          <a:chExt cx="0" cy="0"/>
        </a:xfrm>
      </p:grpSpPr>
      <p:sp>
        <p:nvSpPr>
          <p:cNvPr id="176" name="Google Shape;176;p24"/>
          <p:cNvSpPr txBox="1">
            <a:spLocks noGrp="1"/>
          </p:cNvSpPr>
          <p:nvPr>
            <p:ph type="subTitle" idx="1"/>
          </p:nvPr>
        </p:nvSpPr>
        <p:spPr>
          <a:xfrm>
            <a:off x="861175" y="3537576"/>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7" name="Google Shape;177;p24"/>
          <p:cNvSpPr txBox="1">
            <a:spLocks noGrp="1"/>
          </p:cNvSpPr>
          <p:nvPr>
            <p:ph type="subTitle" idx="2"/>
          </p:nvPr>
        </p:nvSpPr>
        <p:spPr>
          <a:xfrm>
            <a:off x="861175" y="3155725"/>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78" name="Google Shape;178;p24"/>
          <p:cNvSpPr txBox="1">
            <a:spLocks noGrp="1"/>
          </p:cNvSpPr>
          <p:nvPr>
            <p:ph type="subTitle" idx="3"/>
          </p:nvPr>
        </p:nvSpPr>
        <p:spPr>
          <a:xfrm>
            <a:off x="86117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79" name="Google Shape;179;p24"/>
          <p:cNvSpPr txBox="1">
            <a:spLocks noGrp="1"/>
          </p:cNvSpPr>
          <p:nvPr>
            <p:ph type="subTitle" idx="4"/>
          </p:nvPr>
        </p:nvSpPr>
        <p:spPr>
          <a:xfrm>
            <a:off x="86117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0" name="Google Shape;180;p24"/>
          <p:cNvSpPr txBox="1">
            <a:spLocks noGrp="1"/>
          </p:cNvSpPr>
          <p:nvPr>
            <p:ph type="subTitle" idx="5"/>
          </p:nvPr>
        </p:nvSpPr>
        <p:spPr>
          <a:xfrm>
            <a:off x="3893875" y="3537576"/>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81" name="Google Shape;181;p24"/>
          <p:cNvSpPr txBox="1">
            <a:spLocks noGrp="1"/>
          </p:cNvSpPr>
          <p:nvPr>
            <p:ph type="subTitle" idx="6"/>
          </p:nvPr>
        </p:nvSpPr>
        <p:spPr>
          <a:xfrm>
            <a:off x="3893875" y="3155725"/>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2" name="Google Shape;182;p24"/>
          <p:cNvSpPr txBox="1">
            <a:spLocks noGrp="1"/>
          </p:cNvSpPr>
          <p:nvPr>
            <p:ph type="subTitle" idx="7"/>
          </p:nvPr>
        </p:nvSpPr>
        <p:spPr>
          <a:xfrm>
            <a:off x="389387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83" name="Google Shape;183;p24"/>
          <p:cNvSpPr txBox="1">
            <a:spLocks noGrp="1"/>
          </p:cNvSpPr>
          <p:nvPr>
            <p:ph type="subTitle" idx="8"/>
          </p:nvPr>
        </p:nvSpPr>
        <p:spPr>
          <a:xfrm>
            <a:off x="389387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184" name="Google Shape;184;p24"/>
          <p:cNvSpPr>
            <a:spLocks noGrp="1"/>
          </p:cNvSpPr>
          <p:nvPr>
            <p:ph type="pic" idx="9"/>
          </p:nvPr>
        </p:nvSpPr>
        <p:spPr>
          <a:xfrm>
            <a:off x="7002600" y="0"/>
            <a:ext cx="51891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185" name="Google Shape;185;p24"/>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86" name="Google Shape;186;p24"/>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4274281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97"/>
        <p:cNvGrpSpPr/>
        <p:nvPr/>
      </p:nvGrpSpPr>
      <p:grpSpPr>
        <a:xfrm>
          <a:off x="0" y="0"/>
          <a:ext cx="0" cy="0"/>
          <a:chOff x="0" y="0"/>
          <a:chExt cx="0" cy="0"/>
        </a:xfrm>
      </p:grpSpPr>
      <p:sp>
        <p:nvSpPr>
          <p:cNvPr id="198" name="Google Shape;198;p26"/>
          <p:cNvSpPr>
            <a:spLocks noGrp="1"/>
          </p:cNvSpPr>
          <p:nvPr>
            <p:ph type="pic" idx="2"/>
          </p:nvPr>
        </p:nvSpPr>
        <p:spPr>
          <a:xfrm>
            <a:off x="461700" y="3201000"/>
            <a:ext cx="5770500" cy="3657000"/>
          </a:xfrm>
          <a:prstGeom prst="rect">
            <a:avLst/>
          </a:prstGeom>
          <a:gradFill>
            <a:gsLst>
              <a:gs pos="0">
                <a:schemeClr val="bg1">
                  <a:lumMod val="75000"/>
                </a:schemeClr>
              </a:gs>
              <a:gs pos="100000">
                <a:schemeClr val="bg1">
                  <a:lumMod val="50000"/>
                </a:schemeClr>
              </a:gs>
            </a:gsLst>
            <a:lin ang="5400000" scaled="1"/>
          </a:gradFill>
          <a:ln>
            <a:noFill/>
          </a:ln>
        </p:spPr>
      </p:sp>
      <p:sp>
        <p:nvSpPr>
          <p:cNvPr id="199" name="Google Shape;199;p26"/>
          <p:cNvSpPr txBox="1">
            <a:spLocks noGrp="1"/>
          </p:cNvSpPr>
          <p:nvPr>
            <p:ph type="subTitle" idx="1"/>
          </p:nvPr>
        </p:nvSpPr>
        <p:spPr>
          <a:xfrm>
            <a:off x="6753725" y="1115513"/>
            <a:ext cx="4706400" cy="2130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0" name="Google Shape;200;p26"/>
          <p:cNvSpPr txBox="1">
            <a:spLocks noGrp="1"/>
          </p:cNvSpPr>
          <p:nvPr>
            <p:ph type="subTitle" idx="3"/>
          </p:nvPr>
        </p:nvSpPr>
        <p:spPr>
          <a:xfrm>
            <a:off x="6753725" y="733663"/>
            <a:ext cx="470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01" name="Google Shape;201;p26"/>
          <p:cNvSpPr txBox="1">
            <a:spLocks noGrp="1"/>
          </p:cNvSpPr>
          <p:nvPr>
            <p:ph type="subTitle" idx="4"/>
          </p:nvPr>
        </p:nvSpPr>
        <p:spPr>
          <a:xfrm>
            <a:off x="901375" y="2409400"/>
            <a:ext cx="44724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2" name="Google Shape;202;p26"/>
          <p:cNvSpPr txBox="1">
            <a:spLocks noGrp="1"/>
          </p:cNvSpPr>
          <p:nvPr>
            <p:ph type="subTitle" idx="5"/>
          </p:nvPr>
        </p:nvSpPr>
        <p:spPr>
          <a:xfrm>
            <a:off x="6753725" y="3994038"/>
            <a:ext cx="4706400" cy="2130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03" name="Google Shape;203;p26"/>
          <p:cNvSpPr txBox="1">
            <a:spLocks noGrp="1"/>
          </p:cNvSpPr>
          <p:nvPr>
            <p:ph type="subTitle" idx="6"/>
          </p:nvPr>
        </p:nvSpPr>
        <p:spPr>
          <a:xfrm>
            <a:off x="6753725" y="3612188"/>
            <a:ext cx="47064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04" name="Google Shape;204;p26"/>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05" name="Google Shape;205;p26"/>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9337086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219"/>
        <p:cNvGrpSpPr/>
        <p:nvPr/>
      </p:nvGrpSpPr>
      <p:grpSpPr>
        <a:xfrm>
          <a:off x="0" y="0"/>
          <a:ext cx="0" cy="0"/>
          <a:chOff x="0" y="0"/>
          <a:chExt cx="0" cy="0"/>
        </a:xfrm>
      </p:grpSpPr>
      <p:sp>
        <p:nvSpPr>
          <p:cNvPr id="220" name="Google Shape;220;p29"/>
          <p:cNvSpPr txBox="1">
            <a:spLocks noGrp="1"/>
          </p:cNvSpPr>
          <p:nvPr>
            <p:ph type="subTitle" idx="1"/>
          </p:nvPr>
        </p:nvSpPr>
        <p:spPr>
          <a:xfrm>
            <a:off x="2991049" y="3484025"/>
            <a:ext cx="24810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21" name="Google Shape;221;p29"/>
          <p:cNvSpPr txBox="1">
            <a:spLocks noGrp="1"/>
          </p:cNvSpPr>
          <p:nvPr>
            <p:ph type="subTitle" idx="2"/>
          </p:nvPr>
        </p:nvSpPr>
        <p:spPr>
          <a:xfrm>
            <a:off x="2991049" y="3102175"/>
            <a:ext cx="24810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22" name="Google Shape;222;p29"/>
          <p:cNvSpPr txBox="1">
            <a:spLocks noGrp="1"/>
          </p:cNvSpPr>
          <p:nvPr>
            <p:ph type="subTitle" idx="3"/>
          </p:nvPr>
        </p:nvSpPr>
        <p:spPr>
          <a:xfrm>
            <a:off x="8340301" y="3484025"/>
            <a:ext cx="24810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23" name="Google Shape;223;p29"/>
          <p:cNvSpPr txBox="1">
            <a:spLocks noGrp="1"/>
          </p:cNvSpPr>
          <p:nvPr>
            <p:ph type="subTitle" idx="4"/>
          </p:nvPr>
        </p:nvSpPr>
        <p:spPr>
          <a:xfrm>
            <a:off x="8340301" y="3102175"/>
            <a:ext cx="24810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24" name="Google Shape;224;p29"/>
          <p:cNvSpPr txBox="1">
            <a:spLocks noGrp="1"/>
          </p:cNvSpPr>
          <p:nvPr>
            <p:ph type="title" hasCustomPrompt="1"/>
          </p:nvPr>
        </p:nvSpPr>
        <p:spPr>
          <a:xfrm>
            <a:off x="1131125" y="3350325"/>
            <a:ext cx="1479600" cy="738900"/>
          </a:xfrm>
          <a:prstGeom prst="rect">
            <a:avLst/>
          </a:prstGeom>
        </p:spPr>
        <p:txBody>
          <a:bodyPr spcFirstLastPara="1" wrap="square" lIns="121900" tIns="121900" rIns="121900" bIns="121900" anchor="ctr" anchorCtr="0">
            <a:spAutoFit/>
          </a:bodyPr>
          <a:lstStyle>
            <a:lvl1pPr lvl="0" algn="ctr" rtl="0">
              <a:spcBef>
                <a:spcPts val="0"/>
              </a:spcBef>
              <a:spcAft>
                <a:spcPts val="0"/>
              </a:spcAft>
              <a:buSzPts val="3200"/>
              <a:buNone/>
              <a:defRPr sz="3200"/>
            </a:lvl1pPr>
            <a:lvl2pPr lvl="1" algn="ctr" rtl="0">
              <a:spcBef>
                <a:spcPts val="0"/>
              </a:spcBef>
              <a:spcAft>
                <a:spcPts val="0"/>
              </a:spcAft>
              <a:buSzPts val="3200"/>
              <a:buNone/>
              <a:defRPr sz="3200"/>
            </a:lvl2pPr>
            <a:lvl3pPr lvl="2" algn="ctr" rtl="0">
              <a:spcBef>
                <a:spcPts val="0"/>
              </a:spcBef>
              <a:spcAft>
                <a:spcPts val="0"/>
              </a:spcAft>
              <a:buSzPts val="3200"/>
              <a:buNone/>
              <a:defRPr sz="3200"/>
            </a:lvl3pPr>
            <a:lvl4pPr lvl="3" algn="ctr" rtl="0">
              <a:spcBef>
                <a:spcPts val="0"/>
              </a:spcBef>
              <a:spcAft>
                <a:spcPts val="0"/>
              </a:spcAft>
              <a:buSzPts val="3200"/>
              <a:buNone/>
              <a:defRPr sz="3200"/>
            </a:lvl4pPr>
            <a:lvl5pPr lvl="4" algn="ctr" rtl="0">
              <a:spcBef>
                <a:spcPts val="0"/>
              </a:spcBef>
              <a:spcAft>
                <a:spcPts val="0"/>
              </a:spcAft>
              <a:buSzPts val="3200"/>
              <a:buNone/>
              <a:defRPr sz="3200"/>
            </a:lvl5pPr>
            <a:lvl6pPr lvl="5" algn="ctr" rtl="0">
              <a:spcBef>
                <a:spcPts val="0"/>
              </a:spcBef>
              <a:spcAft>
                <a:spcPts val="0"/>
              </a:spcAft>
              <a:buSzPts val="3200"/>
              <a:buNone/>
              <a:defRPr sz="3200"/>
            </a:lvl6pPr>
            <a:lvl7pPr lvl="6" algn="ctr" rtl="0">
              <a:spcBef>
                <a:spcPts val="0"/>
              </a:spcBef>
              <a:spcAft>
                <a:spcPts val="0"/>
              </a:spcAft>
              <a:buSzPts val="3200"/>
              <a:buNone/>
              <a:defRPr sz="3200"/>
            </a:lvl7pPr>
            <a:lvl8pPr lvl="7" algn="ctr" rtl="0">
              <a:spcBef>
                <a:spcPts val="0"/>
              </a:spcBef>
              <a:spcAft>
                <a:spcPts val="0"/>
              </a:spcAft>
              <a:buSzPts val="3200"/>
              <a:buNone/>
              <a:defRPr sz="3200"/>
            </a:lvl8pPr>
            <a:lvl9pPr lvl="8" algn="ctr" rtl="0">
              <a:spcBef>
                <a:spcPts val="0"/>
              </a:spcBef>
              <a:spcAft>
                <a:spcPts val="0"/>
              </a:spcAft>
              <a:buSzPts val="3200"/>
              <a:buNone/>
              <a:defRPr sz="3200"/>
            </a:lvl9pPr>
          </a:lstStyle>
          <a:p>
            <a:r>
              <a:t>xx%</a:t>
            </a:r>
          </a:p>
        </p:txBody>
      </p:sp>
      <p:sp>
        <p:nvSpPr>
          <p:cNvPr id="225" name="Google Shape;225;p29"/>
          <p:cNvSpPr txBox="1">
            <a:spLocks noGrp="1"/>
          </p:cNvSpPr>
          <p:nvPr>
            <p:ph type="title" idx="5" hasCustomPrompt="1"/>
          </p:nvPr>
        </p:nvSpPr>
        <p:spPr>
          <a:xfrm>
            <a:off x="6471412" y="3350325"/>
            <a:ext cx="1479600" cy="738900"/>
          </a:xfrm>
          <a:prstGeom prst="rect">
            <a:avLst/>
          </a:prstGeom>
        </p:spPr>
        <p:txBody>
          <a:bodyPr spcFirstLastPara="1" wrap="square" lIns="121900" tIns="121900" rIns="121900" bIns="121900" anchor="ctr" anchorCtr="0">
            <a:spAutoFit/>
          </a:bodyPr>
          <a:lstStyle>
            <a:lvl1pPr lvl="0" algn="ctr" rtl="0">
              <a:spcBef>
                <a:spcPts val="0"/>
              </a:spcBef>
              <a:spcAft>
                <a:spcPts val="0"/>
              </a:spcAft>
              <a:buSzPts val="3200"/>
              <a:buNone/>
              <a:defRPr sz="3200"/>
            </a:lvl1pPr>
            <a:lvl2pPr lvl="1" algn="ctr" rtl="0">
              <a:spcBef>
                <a:spcPts val="0"/>
              </a:spcBef>
              <a:spcAft>
                <a:spcPts val="0"/>
              </a:spcAft>
              <a:buSzPts val="3200"/>
              <a:buNone/>
              <a:defRPr sz="3200"/>
            </a:lvl2pPr>
            <a:lvl3pPr lvl="2" algn="ctr" rtl="0">
              <a:spcBef>
                <a:spcPts val="0"/>
              </a:spcBef>
              <a:spcAft>
                <a:spcPts val="0"/>
              </a:spcAft>
              <a:buSzPts val="3200"/>
              <a:buNone/>
              <a:defRPr sz="3200"/>
            </a:lvl3pPr>
            <a:lvl4pPr lvl="3" algn="ctr" rtl="0">
              <a:spcBef>
                <a:spcPts val="0"/>
              </a:spcBef>
              <a:spcAft>
                <a:spcPts val="0"/>
              </a:spcAft>
              <a:buSzPts val="3200"/>
              <a:buNone/>
              <a:defRPr sz="3200"/>
            </a:lvl4pPr>
            <a:lvl5pPr lvl="4" algn="ctr" rtl="0">
              <a:spcBef>
                <a:spcPts val="0"/>
              </a:spcBef>
              <a:spcAft>
                <a:spcPts val="0"/>
              </a:spcAft>
              <a:buSzPts val="3200"/>
              <a:buNone/>
              <a:defRPr sz="3200"/>
            </a:lvl5pPr>
            <a:lvl6pPr lvl="5" algn="ctr" rtl="0">
              <a:spcBef>
                <a:spcPts val="0"/>
              </a:spcBef>
              <a:spcAft>
                <a:spcPts val="0"/>
              </a:spcAft>
              <a:buSzPts val="3200"/>
              <a:buNone/>
              <a:defRPr sz="3200"/>
            </a:lvl6pPr>
            <a:lvl7pPr lvl="6" algn="ctr" rtl="0">
              <a:spcBef>
                <a:spcPts val="0"/>
              </a:spcBef>
              <a:spcAft>
                <a:spcPts val="0"/>
              </a:spcAft>
              <a:buSzPts val="3200"/>
              <a:buNone/>
              <a:defRPr sz="3200"/>
            </a:lvl7pPr>
            <a:lvl8pPr lvl="7" algn="ctr" rtl="0">
              <a:spcBef>
                <a:spcPts val="0"/>
              </a:spcBef>
              <a:spcAft>
                <a:spcPts val="0"/>
              </a:spcAft>
              <a:buSzPts val="3200"/>
              <a:buNone/>
              <a:defRPr sz="3200"/>
            </a:lvl8pPr>
            <a:lvl9pPr lvl="8" algn="ctr" rtl="0">
              <a:spcBef>
                <a:spcPts val="0"/>
              </a:spcBef>
              <a:spcAft>
                <a:spcPts val="0"/>
              </a:spcAft>
              <a:buSzPts val="3200"/>
              <a:buNone/>
              <a:defRPr sz="3200"/>
            </a:lvl9pPr>
          </a:lstStyle>
          <a:p>
            <a:r>
              <a:t>xx%</a:t>
            </a:r>
          </a:p>
        </p:txBody>
      </p:sp>
      <p:sp>
        <p:nvSpPr>
          <p:cNvPr id="226" name="Google Shape;226;p29"/>
          <p:cNvSpPr txBox="1">
            <a:spLocks noGrp="1"/>
          </p:cNvSpPr>
          <p:nvPr>
            <p:ph type="title" idx="6"/>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27" name="Google Shape;227;p29"/>
          <p:cNvSpPr txBox="1">
            <a:spLocks noGrp="1"/>
          </p:cNvSpPr>
          <p:nvPr>
            <p:ph type="subTitle" idx="7"/>
          </p:nvPr>
        </p:nvSpPr>
        <p:spPr>
          <a:xfrm>
            <a:off x="861166" y="5203200"/>
            <a:ext cx="105990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Tree>
    <p:extLst>
      <p:ext uri="{BB962C8B-B14F-4D97-AF65-F5344CB8AC3E}">
        <p14:creationId xmlns:p14="http://schemas.microsoft.com/office/powerpoint/2010/main" val="1356580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228"/>
        <p:cNvGrpSpPr/>
        <p:nvPr/>
      </p:nvGrpSpPr>
      <p:grpSpPr>
        <a:xfrm>
          <a:off x="0" y="0"/>
          <a:ext cx="0" cy="0"/>
          <a:chOff x="0" y="0"/>
          <a:chExt cx="0" cy="0"/>
        </a:xfrm>
      </p:grpSpPr>
      <p:sp>
        <p:nvSpPr>
          <p:cNvPr id="229" name="Google Shape;229;p30"/>
          <p:cNvSpPr txBox="1">
            <a:spLocks noGrp="1"/>
          </p:cNvSpPr>
          <p:nvPr>
            <p:ph type="subTitle" idx="1"/>
          </p:nvPr>
        </p:nvSpPr>
        <p:spPr>
          <a:xfrm>
            <a:off x="6021923" y="4753350"/>
            <a:ext cx="25605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0" name="Google Shape;230;p30"/>
          <p:cNvSpPr txBox="1">
            <a:spLocks noGrp="1"/>
          </p:cNvSpPr>
          <p:nvPr>
            <p:ph type="subTitle" idx="2"/>
          </p:nvPr>
        </p:nvSpPr>
        <p:spPr>
          <a:xfrm>
            <a:off x="6021923" y="4371500"/>
            <a:ext cx="2560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31" name="Google Shape;231;p30"/>
          <p:cNvSpPr>
            <a:spLocks noGrp="1"/>
          </p:cNvSpPr>
          <p:nvPr>
            <p:ph type="pic" idx="3"/>
          </p:nvPr>
        </p:nvSpPr>
        <p:spPr>
          <a:xfrm>
            <a:off x="1123425" y="2953426"/>
            <a:ext cx="3362700" cy="3904500"/>
          </a:xfrm>
          <a:prstGeom prst="rect">
            <a:avLst/>
          </a:prstGeom>
          <a:gradFill>
            <a:gsLst>
              <a:gs pos="0">
                <a:schemeClr val="bg1">
                  <a:lumMod val="75000"/>
                </a:schemeClr>
              </a:gs>
              <a:gs pos="100000">
                <a:schemeClr val="bg1">
                  <a:lumMod val="50000"/>
                </a:schemeClr>
              </a:gs>
            </a:gsLst>
            <a:lin ang="5400000" scaled="1"/>
          </a:gradFill>
          <a:ln>
            <a:noFill/>
          </a:ln>
        </p:spPr>
      </p:sp>
      <p:sp>
        <p:nvSpPr>
          <p:cNvPr id="232" name="Google Shape;232;p30"/>
          <p:cNvSpPr txBox="1">
            <a:spLocks noGrp="1"/>
          </p:cNvSpPr>
          <p:nvPr>
            <p:ph type="subTitle" idx="4"/>
          </p:nvPr>
        </p:nvSpPr>
        <p:spPr>
          <a:xfrm>
            <a:off x="8895067" y="4753350"/>
            <a:ext cx="25605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3" name="Google Shape;233;p30"/>
          <p:cNvSpPr txBox="1">
            <a:spLocks noGrp="1"/>
          </p:cNvSpPr>
          <p:nvPr>
            <p:ph type="subTitle" idx="5"/>
          </p:nvPr>
        </p:nvSpPr>
        <p:spPr>
          <a:xfrm>
            <a:off x="8895067" y="4371500"/>
            <a:ext cx="25605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34" name="Google Shape;234;p30"/>
          <p:cNvSpPr txBox="1">
            <a:spLocks noGrp="1"/>
          </p:cNvSpPr>
          <p:nvPr>
            <p:ph type="subTitle" idx="6"/>
          </p:nvPr>
        </p:nvSpPr>
        <p:spPr>
          <a:xfrm>
            <a:off x="5914624" y="1070350"/>
            <a:ext cx="55455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35" name="Google Shape;235;p30"/>
          <p:cNvSpPr txBox="1">
            <a:spLocks noGrp="1"/>
          </p:cNvSpPr>
          <p:nvPr>
            <p:ph type="title"/>
          </p:nvPr>
        </p:nvSpPr>
        <p:spPr>
          <a:xfrm>
            <a:off x="861175" y="993400"/>
            <a:ext cx="4512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36" name="Google Shape;236;p3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3821276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237"/>
        <p:cNvGrpSpPr/>
        <p:nvPr/>
      </p:nvGrpSpPr>
      <p:grpSpPr>
        <a:xfrm>
          <a:off x="0" y="0"/>
          <a:ext cx="0" cy="0"/>
          <a:chOff x="0" y="0"/>
          <a:chExt cx="0" cy="0"/>
        </a:xfrm>
      </p:grpSpPr>
      <p:sp>
        <p:nvSpPr>
          <p:cNvPr id="238" name="Google Shape;238;p31"/>
          <p:cNvSpPr>
            <a:spLocks noGrp="1"/>
          </p:cNvSpPr>
          <p:nvPr>
            <p:ph type="pic" idx="2"/>
          </p:nvPr>
        </p:nvSpPr>
        <p:spPr>
          <a:xfrm>
            <a:off x="5850593" y="1295501"/>
            <a:ext cx="6503400" cy="4078500"/>
          </a:xfrm>
          <a:prstGeom prst="rect">
            <a:avLst/>
          </a:prstGeom>
          <a:gradFill>
            <a:gsLst>
              <a:gs pos="0">
                <a:schemeClr val="bg1">
                  <a:lumMod val="75000"/>
                </a:schemeClr>
              </a:gs>
              <a:gs pos="100000">
                <a:schemeClr val="bg1">
                  <a:lumMod val="50000"/>
                </a:schemeClr>
              </a:gs>
            </a:gsLst>
            <a:lin ang="5400000" scaled="1"/>
          </a:gradFill>
          <a:ln>
            <a:noFill/>
          </a:ln>
        </p:spPr>
      </p:sp>
      <p:sp>
        <p:nvSpPr>
          <p:cNvPr id="239" name="Google Shape;239;p31"/>
          <p:cNvSpPr txBox="1">
            <a:spLocks noGrp="1"/>
          </p:cNvSpPr>
          <p:nvPr>
            <p:ph type="subTitle" idx="1"/>
          </p:nvPr>
        </p:nvSpPr>
        <p:spPr>
          <a:xfrm>
            <a:off x="1455825" y="4032938"/>
            <a:ext cx="30972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40" name="Google Shape;240;p31"/>
          <p:cNvSpPr txBox="1">
            <a:spLocks noGrp="1"/>
          </p:cNvSpPr>
          <p:nvPr>
            <p:ph type="subTitle" idx="3"/>
          </p:nvPr>
        </p:nvSpPr>
        <p:spPr>
          <a:xfrm>
            <a:off x="1455825" y="3651088"/>
            <a:ext cx="3097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41" name="Google Shape;241;p31"/>
          <p:cNvSpPr txBox="1">
            <a:spLocks noGrp="1"/>
          </p:cNvSpPr>
          <p:nvPr>
            <p:ph type="subTitle" idx="4"/>
          </p:nvPr>
        </p:nvSpPr>
        <p:spPr>
          <a:xfrm>
            <a:off x="1455825" y="5425250"/>
            <a:ext cx="30972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42" name="Google Shape;242;p31"/>
          <p:cNvSpPr txBox="1">
            <a:spLocks noGrp="1"/>
          </p:cNvSpPr>
          <p:nvPr>
            <p:ph type="subTitle" idx="5"/>
          </p:nvPr>
        </p:nvSpPr>
        <p:spPr>
          <a:xfrm>
            <a:off x="1455825" y="5043400"/>
            <a:ext cx="3097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243" name="Google Shape;243;p31"/>
          <p:cNvSpPr txBox="1">
            <a:spLocks noGrp="1"/>
          </p:cNvSpPr>
          <p:nvPr>
            <p:ph type="title"/>
          </p:nvPr>
        </p:nvSpPr>
        <p:spPr>
          <a:xfrm>
            <a:off x="834100" y="1423900"/>
            <a:ext cx="5280300" cy="17238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sz="4800"/>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Tree>
    <p:extLst>
      <p:ext uri="{BB962C8B-B14F-4D97-AF65-F5344CB8AC3E}">
        <p14:creationId xmlns:p14="http://schemas.microsoft.com/office/powerpoint/2010/main" val="2336930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3">
  <p:cSld name="03">
    <p:spTree>
      <p:nvGrpSpPr>
        <p:cNvPr id="1" name="Shape 17"/>
        <p:cNvGrpSpPr/>
        <p:nvPr/>
      </p:nvGrpSpPr>
      <p:grpSpPr>
        <a:xfrm>
          <a:off x="0" y="0"/>
          <a:ext cx="0" cy="0"/>
          <a:chOff x="0" y="0"/>
          <a:chExt cx="0" cy="0"/>
        </a:xfrm>
      </p:grpSpPr>
      <p:sp>
        <p:nvSpPr>
          <p:cNvPr id="18" name="Google Shape;18;p4"/>
          <p:cNvSpPr>
            <a:spLocks noGrp="1"/>
          </p:cNvSpPr>
          <p:nvPr>
            <p:ph type="pic" idx="2"/>
          </p:nvPr>
        </p:nvSpPr>
        <p:spPr>
          <a:xfrm>
            <a:off x="461700" y="2276100"/>
            <a:ext cx="11730000" cy="4581900"/>
          </a:xfrm>
          <a:prstGeom prst="rect">
            <a:avLst/>
          </a:prstGeom>
          <a:gradFill>
            <a:gsLst>
              <a:gs pos="0">
                <a:schemeClr val="bg1">
                  <a:lumMod val="75000"/>
                </a:schemeClr>
              </a:gs>
              <a:gs pos="100000">
                <a:schemeClr val="bg1">
                  <a:lumMod val="50000"/>
                </a:schemeClr>
              </a:gs>
            </a:gsLst>
            <a:lin ang="5400000" scaled="1"/>
          </a:gradFill>
          <a:ln>
            <a:noFill/>
          </a:ln>
        </p:spPr>
      </p:sp>
      <p:sp>
        <p:nvSpPr>
          <p:cNvPr id="19" name="Google Shape;19;p4"/>
          <p:cNvSpPr txBox="1">
            <a:spLocks noGrp="1"/>
          </p:cNvSpPr>
          <p:nvPr>
            <p:ph type="title"/>
          </p:nvPr>
        </p:nvSpPr>
        <p:spPr>
          <a:xfrm>
            <a:off x="861100" y="593200"/>
            <a:ext cx="4159800" cy="1416000"/>
          </a:xfrm>
          <a:prstGeom prst="rect">
            <a:avLst/>
          </a:prstGeom>
        </p:spPr>
        <p:txBody>
          <a:bodyPr spcFirstLastPara="1" wrap="square" lIns="121900" tIns="121900" rIns="121900" bIns="121900" anchor="t" anchorCtr="0">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a:endParaRPr/>
          </a:p>
        </p:txBody>
      </p:sp>
      <p:sp>
        <p:nvSpPr>
          <p:cNvPr id="20" name="Google Shape;20;p4"/>
          <p:cNvSpPr txBox="1">
            <a:spLocks noGrp="1"/>
          </p:cNvSpPr>
          <p:nvPr>
            <p:ph type="subTitle" idx="1"/>
          </p:nvPr>
        </p:nvSpPr>
        <p:spPr>
          <a:xfrm>
            <a:off x="5420300" y="767050"/>
            <a:ext cx="60399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1" name="Google Shape;21;p4"/>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2273117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22"/>
        <p:cNvGrpSpPr/>
        <p:nvPr/>
      </p:nvGrpSpPr>
      <p:grpSpPr>
        <a:xfrm>
          <a:off x="0" y="0"/>
          <a:ext cx="0" cy="0"/>
          <a:chOff x="0" y="0"/>
          <a:chExt cx="0" cy="0"/>
        </a:xfrm>
      </p:grpSpPr>
      <p:sp>
        <p:nvSpPr>
          <p:cNvPr id="23" name="Google Shape;23;p5"/>
          <p:cNvSpPr>
            <a:spLocks noGrp="1"/>
          </p:cNvSpPr>
          <p:nvPr>
            <p:ph type="pic" idx="2"/>
          </p:nvPr>
        </p:nvSpPr>
        <p:spPr>
          <a:xfrm>
            <a:off x="461700" y="0"/>
            <a:ext cx="5377800" cy="6885300"/>
          </a:xfrm>
          <a:prstGeom prst="rect">
            <a:avLst/>
          </a:prstGeom>
          <a:gradFill>
            <a:gsLst>
              <a:gs pos="0">
                <a:schemeClr val="bg1">
                  <a:lumMod val="75000"/>
                </a:schemeClr>
              </a:gs>
              <a:gs pos="100000">
                <a:schemeClr val="bg1">
                  <a:lumMod val="50000"/>
                </a:schemeClr>
              </a:gs>
            </a:gsLst>
            <a:lin ang="5400000" scaled="1"/>
          </a:gradFill>
          <a:ln>
            <a:noFill/>
          </a:ln>
        </p:spPr>
      </p:sp>
      <p:sp>
        <p:nvSpPr>
          <p:cNvPr id="24" name="Google Shape;24;p5"/>
          <p:cNvSpPr txBox="1">
            <a:spLocks noGrp="1"/>
          </p:cNvSpPr>
          <p:nvPr>
            <p:ph type="subTitle" idx="1"/>
          </p:nvPr>
        </p:nvSpPr>
        <p:spPr>
          <a:xfrm>
            <a:off x="6408225" y="5009400"/>
            <a:ext cx="48960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25" name="Google Shape;25;p5"/>
          <p:cNvSpPr txBox="1">
            <a:spLocks noGrp="1"/>
          </p:cNvSpPr>
          <p:nvPr>
            <p:ph type="title"/>
          </p:nvPr>
        </p:nvSpPr>
        <p:spPr>
          <a:xfrm>
            <a:off x="6717450" y="1264111"/>
            <a:ext cx="45867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26" name="Google Shape;26;p5"/>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991738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27"/>
        <p:cNvGrpSpPr/>
        <p:nvPr/>
      </p:nvGrpSpPr>
      <p:grpSpPr>
        <a:xfrm>
          <a:off x="0" y="0"/>
          <a:ext cx="0" cy="0"/>
          <a:chOff x="0" y="0"/>
          <a:chExt cx="0" cy="0"/>
        </a:xfrm>
      </p:grpSpPr>
      <p:sp>
        <p:nvSpPr>
          <p:cNvPr id="28" name="Google Shape;28;p6"/>
          <p:cNvSpPr>
            <a:spLocks noGrp="1"/>
          </p:cNvSpPr>
          <p:nvPr>
            <p:ph type="pic" idx="2"/>
          </p:nvPr>
        </p:nvSpPr>
        <p:spPr>
          <a:xfrm>
            <a:off x="731525" y="593200"/>
            <a:ext cx="10728600" cy="5678100"/>
          </a:xfrm>
          <a:prstGeom prst="rect">
            <a:avLst/>
          </a:prstGeom>
          <a:gradFill>
            <a:gsLst>
              <a:gs pos="0">
                <a:schemeClr val="bg1">
                  <a:lumMod val="75000"/>
                </a:schemeClr>
              </a:gs>
              <a:gs pos="100000">
                <a:schemeClr val="bg1">
                  <a:lumMod val="50000"/>
                </a:schemeClr>
              </a:gs>
            </a:gsLst>
            <a:lin ang="5400000" scaled="1"/>
          </a:gradFill>
          <a:ln>
            <a:noFill/>
          </a:ln>
        </p:spPr>
      </p:sp>
      <p:sp>
        <p:nvSpPr>
          <p:cNvPr id="29" name="Google Shape;29;p6"/>
          <p:cNvSpPr txBox="1">
            <a:spLocks noGrp="1"/>
          </p:cNvSpPr>
          <p:nvPr>
            <p:ph type="subTitle" idx="1"/>
          </p:nvPr>
        </p:nvSpPr>
        <p:spPr>
          <a:xfrm>
            <a:off x="731575" y="1761600"/>
            <a:ext cx="4381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0" name="Google Shape;30;p6"/>
          <p:cNvSpPr txBox="1">
            <a:spLocks noGrp="1"/>
          </p:cNvSpPr>
          <p:nvPr>
            <p:ph type="subTitle" idx="3"/>
          </p:nvPr>
        </p:nvSpPr>
        <p:spPr>
          <a:xfrm>
            <a:off x="731575" y="1379750"/>
            <a:ext cx="4381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360651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31"/>
        <p:cNvGrpSpPr/>
        <p:nvPr/>
      </p:nvGrpSpPr>
      <p:grpSpPr>
        <a:xfrm>
          <a:off x="0" y="0"/>
          <a:ext cx="0" cy="0"/>
          <a:chOff x="0" y="0"/>
          <a:chExt cx="0" cy="0"/>
        </a:xfrm>
      </p:grpSpPr>
      <p:sp>
        <p:nvSpPr>
          <p:cNvPr id="32" name="Google Shape;32;p7"/>
          <p:cNvSpPr/>
          <p:nvPr/>
        </p:nvSpPr>
        <p:spPr>
          <a:xfrm>
            <a:off x="6972300" y="0"/>
            <a:ext cx="5219700" cy="6858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7"/>
          <p:cNvSpPr txBox="1">
            <a:spLocks noGrp="1"/>
          </p:cNvSpPr>
          <p:nvPr>
            <p:ph type="title"/>
          </p:nvPr>
        </p:nvSpPr>
        <p:spPr>
          <a:xfrm>
            <a:off x="861100" y="993400"/>
            <a:ext cx="47976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34" name="Google Shape;34;p7"/>
          <p:cNvSpPr txBox="1">
            <a:spLocks noGrp="1"/>
          </p:cNvSpPr>
          <p:nvPr>
            <p:ph type="subTitle" idx="1"/>
          </p:nvPr>
        </p:nvSpPr>
        <p:spPr>
          <a:xfrm>
            <a:off x="861100" y="3530549"/>
            <a:ext cx="47976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5" name="Google Shape;35;p7"/>
          <p:cNvSpPr txBox="1">
            <a:spLocks noGrp="1"/>
          </p:cNvSpPr>
          <p:nvPr>
            <p:ph type="subTitle" idx="2"/>
          </p:nvPr>
        </p:nvSpPr>
        <p:spPr>
          <a:xfrm>
            <a:off x="861100" y="3148700"/>
            <a:ext cx="47976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36" name="Google Shape;36;p7"/>
          <p:cNvSpPr txBox="1">
            <a:spLocks noGrp="1"/>
          </p:cNvSpPr>
          <p:nvPr>
            <p:ph type="subTitle" idx="3"/>
          </p:nvPr>
        </p:nvSpPr>
        <p:spPr>
          <a:xfrm>
            <a:off x="861100" y="5049420"/>
            <a:ext cx="4797600" cy="8559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7" name="Google Shape;37;p7"/>
          <p:cNvSpPr txBox="1">
            <a:spLocks noGrp="1"/>
          </p:cNvSpPr>
          <p:nvPr>
            <p:ph type="subTitle" idx="4"/>
          </p:nvPr>
        </p:nvSpPr>
        <p:spPr>
          <a:xfrm>
            <a:off x="861100" y="4667571"/>
            <a:ext cx="47976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38" name="Google Shape;38;p7"/>
          <p:cNvSpPr txBox="1">
            <a:spLocks noGrp="1"/>
          </p:cNvSpPr>
          <p:nvPr>
            <p:ph type="subTitle" idx="5"/>
          </p:nvPr>
        </p:nvSpPr>
        <p:spPr>
          <a:xfrm>
            <a:off x="7778175" y="2741350"/>
            <a:ext cx="36819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39" name="Google Shape;39;p7"/>
          <p:cNvSpPr txBox="1">
            <a:spLocks noGrp="1"/>
          </p:cNvSpPr>
          <p:nvPr>
            <p:ph type="subTitle" idx="6"/>
          </p:nvPr>
        </p:nvSpPr>
        <p:spPr>
          <a:xfrm>
            <a:off x="7778175" y="4655400"/>
            <a:ext cx="3681900" cy="12621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sz="2000"/>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0" name="Google Shape;40;p7"/>
          <p:cNvSpPr txBox="1">
            <a:spLocks noGrp="1"/>
          </p:cNvSpPr>
          <p:nvPr>
            <p:ph type="subTitle" idx="7"/>
          </p:nvPr>
        </p:nvSpPr>
        <p:spPr>
          <a:xfrm>
            <a:off x="7832225" y="3887206"/>
            <a:ext cx="3627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i="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1" name="Google Shape;41;p7"/>
          <p:cNvSpPr txBox="1">
            <a:spLocks noGrp="1"/>
          </p:cNvSpPr>
          <p:nvPr>
            <p:ph type="subTitle" idx="8"/>
          </p:nvPr>
        </p:nvSpPr>
        <p:spPr>
          <a:xfrm>
            <a:off x="7835178" y="5789081"/>
            <a:ext cx="36249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i="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2" name="Google Shape;42;p7"/>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403146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43"/>
        <p:cNvGrpSpPr/>
        <p:nvPr/>
      </p:nvGrpSpPr>
      <p:grpSpPr>
        <a:xfrm>
          <a:off x="0" y="0"/>
          <a:ext cx="0" cy="0"/>
          <a:chOff x="0" y="0"/>
          <a:chExt cx="0" cy="0"/>
        </a:xfrm>
      </p:grpSpPr>
      <p:sp>
        <p:nvSpPr>
          <p:cNvPr id="44" name="Google Shape;44;p8"/>
          <p:cNvSpPr>
            <a:spLocks noGrp="1"/>
          </p:cNvSpPr>
          <p:nvPr>
            <p:ph type="pic" idx="2"/>
          </p:nvPr>
        </p:nvSpPr>
        <p:spPr>
          <a:xfrm>
            <a:off x="461700" y="2798625"/>
            <a:ext cx="4742100" cy="4059600"/>
          </a:xfrm>
          <a:prstGeom prst="rect">
            <a:avLst/>
          </a:prstGeom>
          <a:gradFill>
            <a:gsLst>
              <a:gs pos="0">
                <a:schemeClr val="bg1">
                  <a:lumMod val="75000"/>
                </a:schemeClr>
              </a:gs>
              <a:gs pos="100000">
                <a:schemeClr val="bg1">
                  <a:lumMod val="50000"/>
                </a:schemeClr>
              </a:gs>
            </a:gsLst>
            <a:lin ang="5400000" scaled="1"/>
          </a:gradFill>
          <a:ln>
            <a:noFill/>
          </a:ln>
        </p:spPr>
      </p:sp>
      <p:sp>
        <p:nvSpPr>
          <p:cNvPr id="45" name="Google Shape;45;p8"/>
          <p:cNvSpPr txBox="1">
            <a:spLocks noGrp="1"/>
          </p:cNvSpPr>
          <p:nvPr>
            <p:ph type="title"/>
          </p:nvPr>
        </p:nvSpPr>
        <p:spPr>
          <a:xfrm>
            <a:off x="861100" y="993400"/>
            <a:ext cx="41997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46" name="Google Shape;46;p8"/>
          <p:cNvSpPr txBox="1">
            <a:spLocks noGrp="1"/>
          </p:cNvSpPr>
          <p:nvPr>
            <p:ph type="subTitle" idx="1"/>
          </p:nvPr>
        </p:nvSpPr>
        <p:spPr>
          <a:xfrm>
            <a:off x="7576023" y="2979563"/>
            <a:ext cx="38841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7" name="Google Shape;47;p8"/>
          <p:cNvSpPr txBox="1">
            <a:spLocks noGrp="1"/>
          </p:cNvSpPr>
          <p:nvPr>
            <p:ph type="subTitle" idx="3"/>
          </p:nvPr>
        </p:nvSpPr>
        <p:spPr>
          <a:xfrm>
            <a:off x="7576023" y="2597713"/>
            <a:ext cx="388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48" name="Google Shape;48;p8"/>
          <p:cNvSpPr txBox="1">
            <a:spLocks noGrp="1"/>
          </p:cNvSpPr>
          <p:nvPr>
            <p:ph type="subTitle" idx="4"/>
          </p:nvPr>
        </p:nvSpPr>
        <p:spPr>
          <a:xfrm>
            <a:off x="7576023" y="4990788"/>
            <a:ext cx="3884100" cy="12807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49" name="Google Shape;49;p8"/>
          <p:cNvSpPr txBox="1">
            <a:spLocks noGrp="1"/>
          </p:cNvSpPr>
          <p:nvPr>
            <p:ph type="subTitle" idx="5"/>
          </p:nvPr>
        </p:nvSpPr>
        <p:spPr>
          <a:xfrm>
            <a:off x="7576023" y="4608938"/>
            <a:ext cx="388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0" name="Google Shape;50;p8"/>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1276470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51"/>
        <p:cNvGrpSpPr/>
        <p:nvPr/>
      </p:nvGrpSpPr>
      <p:grpSpPr>
        <a:xfrm>
          <a:off x="0" y="0"/>
          <a:ext cx="0" cy="0"/>
          <a:chOff x="0" y="0"/>
          <a:chExt cx="0" cy="0"/>
        </a:xfrm>
      </p:grpSpPr>
      <p:sp>
        <p:nvSpPr>
          <p:cNvPr id="52" name="Google Shape;52;p9"/>
          <p:cNvSpPr txBox="1">
            <a:spLocks noGrp="1"/>
          </p:cNvSpPr>
          <p:nvPr>
            <p:ph type="title"/>
          </p:nvPr>
        </p:nvSpPr>
        <p:spPr>
          <a:xfrm>
            <a:off x="861100" y="993400"/>
            <a:ext cx="44709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53" name="Google Shape;53;p9"/>
          <p:cNvSpPr txBox="1">
            <a:spLocks noGrp="1"/>
          </p:cNvSpPr>
          <p:nvPr>
            <p:ph type="subTitle" idx="1"/>
          </p:nvPr>
        </p:nvSpPr>
        <p:spPr>
          <a:xfrm>
            <a:off x="2571425" y="3492851"/>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54" name="Google Shape;54;p9"/>
          <p:cNvSpPr txBox="1">
            <a:spLocks noGrp="1"/>
          </p:cNvSpPr>
          <p:nvPr>
            <p:ph type="subTitle" idx="2"/>
          </p:nvPr>
        </p:nvSpPr>
        <p:spPr>
          <a:xfrm>
            <a:off x="2571425" y="3111000"/>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5" name="Google Shape;55;p9"/>
          <p:cNvSpPr txBox="1">
            <a:spLocks noGrp="1"/>
          </p:cNvSpPr>
          <p:nvPr>
            <p:ph type="subTitle" idx="3"/>
          </p:nvPr>
        </p:nvSpPr>
        <p:spPr>
          <a:xfrm>
            <a:off x="257142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56" name="Google Shape;56;p9"/>
          <p:cNvSpPr txBox="1">
            <a:spLocks noGrp="1"/>
          </p:cNvSpPr>
          <p:nvPr>
            <p:ph type="subTitle" idx="4"/>
          </p:nvPr>
        </p:nvSpPr>
        <p:spPr>
          <a:xfrm>
            <a:off x="257142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7" name="Google Shape;57;p9"/>
          <p:cNvSpPr txBox="1">
            <a:spLocks noGrp="1"/>
          </p:cNvSpPr>
          <p:nvPr>
            <p:ph type="subTitle" idx="5"/>
          </p:nvPr>
        </p:nvSpPr>
        <p:spPr>
          <a:xfrm>
            <a:off x="8896025" y="3492851"/>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58" name="Google Shape;58;p9"/>
          <p:cNvSpPr txBox="1">
            <a:spLocks noGrp="1"/>
          </p:cNvSpPr>
          <p:nvPr>
            <p:ph type="subTitle" idx="6"/>
          </p:nvPr>
        </p:nvSpPr>
        <p:spPr>
          <a:xfrm>
            <a:off x="8896025" y="3111000"/>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59" name="Google Shape;59;p9"/>
          <p:cNvSpPr txBox="1">
            <a:spLocks noGrp="1"/>
          </p:cNvSpPr>
          <p:nvPr>
            <p:ph type="subTitle" idx="7"/>
          </p:nvPr>
        </p:nvSpPr>
        <p:spPr>
          <a:xfrm>
            <a:off x="5733725" y="3492851"/>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0" name="Google Shape;60;p9"/>
          <p:cNvSpPr txBox="1">
            <a:spLocks noGrp="1"/>
          </p:cNvSpPr>
          <p:nvPr>
            <p:ph type="subTitle" idx="8"/>
          </p:nvPr>
        </p:nvSpPr>
        <p:spPr>
          <a:xfrm>
            <a:off x="5733725" y="3111000"/>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61" name="Google Shape;61;p9"/>
          <p:cNvSpPr txBox="1">
            <a:spLocks noGrp="1"/>
          </p:cNvSpPr>
          <p:nvPr>
            <p:ph type="subTitle" idx="9"/>
          </p:nvPr>
        </p:nvSpPr>
        <p:spPr>
          <a:xfrm>
            <a:off x="5733725"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2" name="Google Shape;62;p9"/>
          <p:cNvSpPr txBox="1">
            <a:spLocks noGrp="1"/>
          </p:cNvSpPr>
          <p:nvPr>
            <p:ph type="subTitle" idx="13"/>
          </p:nvPr>
        </p:nvSpPr>
        <p:spPr>
          <a:xfrm>
            <a:off x="5733725"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63" name="Google Shape;63;p9"/>
          <p:cNvSpPr txBox="1">
            <a:spLocks noGrp="1"/>
          </p:cNvSpPr>
          <p:nvPr>
            <p:ph type="subTitle" idx="14"/>
          </p:nvPr>
        </p:nvSpPr>
        <p:spPr>
          <a:xfrm>
            <a:off x="8896037" y="5203193"/>
            <a:ext cx="25641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4" name="Google Shape;64;p9"/>
          <p:cNvSpPr txBox="1">
            <a:spLocks noGrp="1"/>
          </p:cNvSpPr>
          <p:nvPr>
            <p:ph type="subTitle" idx="15"/>
          </p:nvPr>
        </p:nvSpPr>
        <p:spPr>
          <a:xfrm>
            <a:off x="8896037" y="4821342"/>
            <a:ext cx="25641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65" name="Google Shape;65;p9"/>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Tree>
    <p:extLst>
      <p:ext uri="{BB962C8B-B14F-4D97-AF65-F5344CB8AC3E}">
        <p14:creationId xmlns:p14="http://schemas.microsoft.com/office/powerpoint/2010/main" val="3607631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9">
  <p:cSld name="09">
    <p:spTree>
      <p:nvGrpSpPr>
        <p:cNvPr id="1" name="Shape 66"/>
        <p:cNvGrpSpPr/>
        <p:nvPr/>
      </p:nvGrpSpPr>
      <p:grpSpPr>
        <a:xfrm>
          <a:off x="0" y="0"/>
          <a:ext cx="0" cy="0"/>
          <a:chOff x="0" y="0"/>
          <a:chExt cx="0" cy="0"/>
        </a:xfrm>
      </p:grpSpPr>
      <p:sp>
        <p:nvSpPr>
          <p:cNvPr id="67" name="Google Shape;67;p10"/>
          <p:cNvSpPr>
            <a:spLocks noGrp="1"/>
          </p:cNvSpPr>
          <p:nvPr>
            <p:ph type="pic" idx="2"/>
          </p:nvPr>
        </p:nvSpPr>
        <p:spPr>
          <a:xfrm>
            <a:off x="4862625" y="0"/>
            <a:ext cx="4574400" cy="6858000"/>
          </a:xfrm>
          <a:prstGeom prst="rect">
            <a:avLst/>
          </a:prstGeom>
          <a:gradFill>
            <a:gsLst>
              <a:gs pos="0">
                <a:schemeClr val="bg1">
                  <a:lumMod val="75000"/>
                </a:schemeClr>
              </a:gs>
              <a:gs pos="100000">
                <a:schemeClr val="bg1">
                  <a:lumMod val="50000"/>
                </a:schemeClr>
              </a:gs>
            </a:gsLst>
            <a:lin ang="5400000" scaled="1"/>
          </a:gradFill>
          <a:ln>
            <a:noFill/>
          </a:ln>
        </p:spPr>
      </p:sp>
      <p:sp>
        <p:nvSpPr>
          <p:cNvPr id="68" name="Google Shape;68;p10"/>
          <p:cNvSpPr txBox="1">
            <a:spLocks noGrp="1"/>
          </p:cNvSpPr>
          <p:nvPr>
            <p:ph type="title"/>
          </p:nvPr>
        </p:nvSpPr>
        <p:spPr>
          <a:xfrm>
            <a:off x="861100" y="993400"/>
            <a:ext cx="4432200" cy="1416000"/>
          </a:xfrm>
          <a:prstGeom prst="rect">
            <a:avLst/>
          </a:prstGeom>
        </p:spPr>
        <p:txBody>
          <a:bodyPr spcFirstLastPara="1" wrap="square" lIns="121900" tIns="121900" rIns="121900" bIns="121900" anchor="t" anchorCtr="0">
            <a:noAutofit/>
          </a:bodyPr>
          <a:lstStyle>
            <a:lvl1pPr lvl="0"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69" name="Google Shape;69;p10"/>
          <p:cNvSpPr txBox="1">
            <a:spLocks noGrp="1"/>
          </p:cNvSpPr>
          <p:nvPr>
            <p:ph type="subTitle" idx="1"/>
          </p:nvPr>
        </p:nvSpPr>
        <p:spPr>
          <a:xfrm>
            <a:off x="1141425" y="52032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0" name="Google Shape;70;p10"/>
          <p:cNvSpPr txBox="1">
            <a:spLocks noGrp="1"/>
          </p:cNvSpPr>
          <p:nvPr>
            <p:ph type="subTitle" idx="3"/>
          </p:nvPr>
        </p:nvSpPr>
        <p:spPr>
          <a:xfrm>
            <a:off x="1141425" y="48213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1" name="Google Shape;71;p10"/>
          <p:cNvSpPr txBox="1">
            <a:spLocks noGrp="1"/>
          </p:cNvSpPr>
          <p:nvPr>
            <p:ph type="subTitle" idx="4"/>
          </p:nvPr>
        </p:nvSpPr>
        <p:spPr>
          <a:xfrm>
            <a:off x="1141425" y="33816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2" name="Google Shape;72;p10"/>
          <p:cNvSpPr txBox="1">
            <a:spLocks noGrp="1"/>
          </p:cNvSpPr>
          <p:nvPr>
            <p:ph type="subTitle" idx="5"/>
          </p:nvPr>
        </p:nvSpPr>
        <p:spPr>
          <a:xfrm>
            <a:off x="1141425" y="29997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3" name="Google Shape;73;p10"/>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800" b="1">
              <a:solidFill>
                <a:schemeClr val="lt1"/>
              </a:solidFill>
              <a:latin typeface="Nunito Sans"/>
              <a:ea typeface="Nunito Sans"/>
              <a:cs typeface="Nunito Sans"/>
              <a:sym typeface="Nunito Sans"/>
            </a:endParaRPr>
          </a:p>
        </p:txBody>
      </p:sp>
      <p:sp>
        <p:nvSpPr>
          <p:cNvPr id="74" name="Google Shape;74;p10"/>
          <p:cNvSpPr txBox="1">
            <a:spLocks noGrp="1"/>
          </p:cNvSpPr>
          <p:nvPr>
            <p:ph type="subTitle" idx="6"/>
          </p:nvPr>
        </p:nvSpPr>
        <p:spPr>
          <a:xfrm>
            <a:off x="8824925" y="52032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5" name="Google Shape;75;p10"/>
          <p:cNvSpPr txBox="1">
            <a:spLocks noGrp="1"/>
          </p:cNvSpPr>
          <p:nvPr>
            <p:ph type="subTitle" idx="7"/>
          </p:nvPr>
        </p:nvSpPr>
        <p:spPr>
          <a:xfrm>
            <a:off x="8824925" y="48213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
        <p:nvSpPr>
          <p:cNvPr id="76" name="Google Shape;76;p10"/>
          <p:cNvSpPr txBox="1">
            <a:spLocks noGrp="1"/>
          </p:cNvSpPr>
          <p:nvPr>
            <p:ph type="subTitle" idx="8"/>
          </p:nvPr>
        </p:nvSpPr>
        <p:spPr>
          <a:xfrm>
            <a:off x="8824925" y="3381600"/>
            <a:ext cx="2635200" cy="1068300"/>
          </a:xfrm>
          <a:prstGeom prst="rect">
            <a:avLst/>
          </a:prstGeom>
        </p:spPr>
        <p:txBody>
          <a:bodyPr spcFirstLastPara="1" wrap="square" lIns="121900" tIns="121900" rIns="121900" bIns="121900"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77" name="Google Shape;77;p10"/>
          <p:cNvSpPr txBox="1">
            <a:spLocks noGrp="1"/>
          </p:cNvSpPr>
          <p:nvPr>
            <p:ph type="subTitle" idx="9"/>
          </p:nvPr>
        </p:nvSpPr>
        <p:spPr>
          <a:xfrm>
            <a:off x="8824925" y="2999750"/>
            <a:ext cx="2635200" cy="461700"/>
          </a:xfrm>
          <a:prstGeom prst="rect">
            <a:avLst/>
          </a:prstGeom>
        </p:spPr>
        <p:txBody>
          <a:bodyPr spcFirstLastPara="1" wrap="square" lIns="121900" tIns="121900" rIns="121900" bIns="121900" anchor="b" anchorCtr="0">
            <a:noAutofit/>
          </a:bodyPr>
          <a:lstStyle>
            <a:lvl1pPr lvl="0" rtl="0">
              <a:spcBef>
                <a:spcPts val="0"/>
              </a:spcBef>
              <a:spcAft>
                <a:spcPts val="0"/>
              </a:spcAft>
              <a:buSzPts val="1400"/>
              <a:buFont typeface="Arial"/>
              <a:buNone/>
              <a:defRPr sz="1400" b="1">
                <a:latin typeface="Nunito Sans"/>
                <a:ea typeface="Nunito Sans"/>
                <a:cs typeface="Nunito Sans"/>
                <a:sym typeface="Nunito Sans"/>
              </a:defRPr>
            </a:lvl1pPr>
            <a:lvl2pPr lvl="1" rtl="0">
              <a:spcBef>
                <a:spcPts val="0"/>
              </a:spcBef>
              <a:spcAft>
                <a:spcPts val="0"/>
              </a:spcAft>
              <a:buSzPts val="1400"/>
              <a:buFont typeface="Arial"/>
              <a:buNone/>
              <a:defRPr sz="1400" b="1">
                <a:latin typeface="Arial"/>
                <a:ea typeface="Arial"/>
                <a:cs typeface="Arial"/>
                <a:sym typeface="Arial"/>
              </a:defRPr>
            </a:lvl2pPr>
            <a:lvl3pPr lvl="2" rtl="0">
              <a:spcBef>
                <a:spcPts val="0"/>
              </a:spcBef>
              <a:spcAft>
                <a:spcPts val="0"/>
              </a:spcAft>
              <a:buSzPts val="1400"/>
              <a:buFont typeface="Arial"/>
              <a:buNone/>
              <a:defRPr sz="1400" b="1">
                <a:latin typeface="Arial"/>
                <a:ea typeface="Arial"/>
                <a:cs typeface="Arial"/>
                <a:sym typeface="Arial"/>
              </a:defRPr>
            </a:lvl3pPr>
            <a:lvl4pPr lvl="3" rtl="0">
              <a:spcBef>
                <a:spcPts val="0"/>
              </a:spcBef>
              <a:spcAft>
                <a:spcPts val="0"/>
              </a:spcAft>
              <a:buSzPts val="1400"/>
              <a:buFont typeface="Arial"/>
              <a:buNone/>
              <a:defRPr sz="1400" b="1">
                <a:latin typeface="Arial"/>
                <a:ea typeface="Arial"/>
                <a:cs typeface="Arial"/>
                <a:sym typeface="Arial"/>
              </a:defRPr>
            </a:lvl4pPr>
            <a:lvl5pPr lvl="4" rtl="0">
              <a:spcBef>
                <a:spcPts val="0"/>
              </a:spcBef>
              <a:spcAft>
                <a:spcPts val="0"/>
              </a:spcAft>
              <a:buSzPts val="1400"/>
              <a:buFont typeface="Arial"/>
              <a:buNone/>
              <a:defRPr sz="1400" b="1">
                <a:latin typeface="Arial"/>
                <a:ea typeface="Arial"/>
                <a:cs typeface="Arial"/>
                <a:sym typeface="Arial"/>
              </a:defRPr>
            </a:lvl5pPr>
            <a:lvl6pPr lvl="5" rtl="0">
              <a:spcBef>
                <a:spcPts val="0"/>
              </a:spcBef>
              <a:spcAft>
                <a:spcPts val="0"/>
              </a:spcAft>
              <a:buSzPts val="1400"/>
              <a:buFont typeface="Arial"/>
              <a:buNone/>
              <a:defRPr sz="1400" b="1">
                <a:latin typeface="Arial"/>
                <a:ea typeface="Arial"/>
                <a:cs typeface="Arial"/>
                <a:sym typeface="Arial"/>
              </a:defRPr>
            </a:lvl6pPr>
            <a:lvl7pPr lvl="6" rtl="0">
              <a:spcBef>
                <a:spcPts val="0"/>
              </a:spcBef>
              <a:spcAft>
                <a:spcPts val="0"/>
              </a:spcAft>
              <a:buSzPts val="1400"/>
              <a:buFont typeface="Arial"/>
              <a:buNone/>
              <a:defRPr sz="1400" b="1">
                <a:latin typeface="Arial"/>
                <a:ea typeface="Arial"/>
                <a:cs typeface="Arial"/>
                <a:sym typeface="Arial"/>
              </a:defRPr>
            </a:lvl7pPr>
            <a:lvl8pPr lvl="7" rtl="0">
              <a:spcBef>
                <a:spcPts val="0"/>
              </a:spcBef>
              <a:spcAft>
                <a:spcPts val="0"/>
              </a:spcAft>
              <a:buSzPts val="1400"/>
              <a:buFont typeface="Arial"/>
              <a:buNone/>
              <a:defRPr sz="1400" b="1">
                <a:latin typeface="Arial"/>
                <a:ea typeface="Arial"/>
                <a:cs typeface="Arial"/>
                <a:sym typeface="Arial"/>
              </a:defRPr>
            </a:lvl8pPr>
            <a:lvl9pPr lvl="8" rtl="0">
              <a:spcBef>
                <a:spcPts val="0"/>
              </a:spcBef>
              <a:spcAft>
                <a:spcPts val="0"/>
              </a:spcAft>
              <a:buSzPts val="1400"/>
              <a:buFont typeface="Arial"/>
              <a:buNone/>
              <a:defRPr sz="1400" b="1">
                <a:latin typeface="Arial"/>
                <a:ea typeface="Arial"/>
                <a:cs typeface="Arial"/>
                <a:sym typeface="Arial"/>
              </a:defRPr>
            </a:lvl9pPr>
          </a:lstStyle>
          <a:p>
            <a:endParaRPr/>
          </a:p>
        </p:txBody>
      </p:sp>
    </p:spTree>
    <p:extLst>
      <p:ext uri="{BB962C8B-B14F-4D97-AF65-F5344CB8AC3E}">
        <p14:creationId xmlns:p14="http://schemas.microsoft.com/office/powerpoint/2010/main" val="11599571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31582" y="593367"/>
            <a:ext cx="10728600" cy="763500"/>
          </a:xfrm>
          <a:prstGeom prst="rect">
            <a:avLst/>
          </a:prstGeom>
          <a:noFill/>
          <a:ln>
            <a:noFill/>
          </a:ln>
        </p:spPr>
        <p:txBody>
          <a:bodyPr spcFirstLastPara="1" wrap="square" lIns="121900" tIns="121900" rIns="121900" bIns="121900" anchor="t" anchorCtr="0">
            <a:noAutofit/>
          </a:bodyPr>
          <a:lstStyle>
            <a:lvl1pPr lvl="0">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1pPr>
            <a:lvl2pPr lvl="1">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2pPr>
            <a:lvl3pPr lvl="2">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3pPr>
            <a:lvl4pPr lvl="3">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4pPr>
            <a:lvl5pPr lvl="4">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5pPr>
            <a:lvl6pPr lvl="5">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6pPr>
            <a:lvl7pPr lvl="6">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7pPr>
            <a:lvl8pPr lvl="7">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8pPr>
            <a:lvl9pPr lvl="8">
              <a:spcBef>
                <a:spcPts val="0"/>
              </a:spcBef>
              <a:spcAft>
                <a:spcPts val="0"/>
              </a:spcAft>
              <a:buClr>
                <a:schemeClr val="dk1"/>
              </a:buClr>
              <a:buSzPts val="3800"/>
              <a:buFont typeface="Nunito Sans"/>
              <a:buNone/>
              <a:defRPr sz="3800" b="1">
                <a:solidFill>
                  <a:schemeClr val="dk1"/>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731582" y="1536633"/>
            <a:ext cx="10728600" cy="4555200"/>
          </a:xfrm>
          <a:prstGeom prst="rect">
            <a:avLst/>
          </a:prstGeom>
          <a:noFill/>
          <a:ln>
            <a:noFill/>
          </a:ln>
        </p:spPr>
        <p:txBody>
          <a:bodyPr spcFirstLastPara="1" wrap="square" lIns="121900" tIns="121900" rIns="121900" bIns="121900" anchor="t" anchorCtr="0">
            <a:noAutofit/>
          </a:bodyPr>
          <a:lstStyle>
            <a:lvl1pPr marL="457200" lvl="0"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1pPr>
            <a:lvl2pPr marL="914400" lvl="1"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2pPr>
            <a:lvl3pPr marL="1371600" lvl="2"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3pPr>
            <a:lvl4pPr marL="1828800" lvl="3"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4pPr>
            <a:lvl5pPr marL="2286000" lvl="4"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5pPr>
            <a:lvl6pPr marL="2743200" lvl="5"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6pPr>
            <a:lvl7pPr marL="3200400" lvl="6"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7pPr>
            <a:lvl8pPr marL="3657600" lvl="7"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8pPr>
            <a:lvl9pPr marL="4114800" lvl="8" indent="-304800">
              <a:lnSpc>
                <a:spcPct val="115000"/>
              </a:lnSpc>
              <a:spcBef>
                <a:spcPts val="0"/>
              </a:spcBef>
              <a:spcAft>
                <a:spcPts val="0"/>
              </a:spcAft>
              <a:buClr>
                <a:schemeClr val="dk1"/>
              </a:buClr>
              <a:buSzPts val="1200"/>
              <a:buFont typeface="Roboto Mono"/>
              <a:buChar char="■"/>
              <a:defRPr sz="1200">
                <a:solidFill>
                  <a:schemeClr val="dk1"/>
                </a:solidFill>
                <a:latin typeface="Roboto Mono"/>
                <a:ea typeface="Roboto Mono"/>
                <a:cs typeface="Roboto Mono"/>
                <a:sym typeface="Roboto Mono"/>
              </a:defRPr>
            </a:lvl9pPr>
          </a:lstStyle>
          <a:p>
            <a:endParaRPr/>
          </a:p>
        </p:txBody>
      </p:sp>
      <p:sp>
        <p:nvSpPr>
          <p:cNvPr id="8" name="Google Shape;8;p1"/>
          <p:cNvSpPr txBox="1">
            <a:spLocks noGrp="1"/>
          </p:cNvSpPr>
          <p:nvPr>
            <p:ph type="sldNum" idx="12"/>
          </p:nvPr>
        </p:nvSpPr>
        <p:spPr>
          <a:xfrm>
            <a:off x="11296332" y="6217622"/>
            <a:ext cx="731700" cy="524700"/>
          </a:xfrm>
          <a:prstGeom prst="rect">
            <a:avLst/>
          </a:prstGeom>
          <a:noFill/>
          <a:ln>
            <a:noFill/>
          </a:ln>
        </p:spPr>
        <p:txBody>
          <a:bodyPr spcFirstLastPara="1" wrap="square" lIns="121900" tIns="121900" rIns="121900" bIns="121900" anchor="ctr" anchorCtr="0">
            <a:norm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508169107"/>
      </p:ext>
    </p:extLst>
  </p:cSld>
  <p:clrMap bg1="lt1" tx1="dk1" bg2="dk2" tx2="lt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8" r:id="rId10"/>
    <p:sldLayoutId id="2147483929" r:id="rId11"/>
    <p:sldLayoutId id="2147483931" r:id="rId12"/>
    <p:sldLayoutId id="2147483932" r:id="rId13"/>
    <p:sldLayoutId id="2147483933" r:id="rId14"/>
    <p:sldLayoutId id="2147483934" r:id="rId15"/>
    <p:sldLayoutId id="2147483935" r:id="rId16"/>
    <p:sldLayoutId id="2147483936" r:id="rId17"/>
    <p:sldLayoutId id="2147483937" r:id="rId18"/>
    <p:sldLayoutId id="2147483939" r:id="rId19"/>
    <p:sldLayoutId id="2147483940" r:id="rId20"/>
    <p:sldLayoutId id="2147483942" r:id="rId21"/>
    <p:sldLayoutId id="2147483945" r:id="rId22"/>
    <p:sldLayoutId id="2147483946" r:id="rId23"/>
    <p:sldLayoutId id="2147483947" r:id="rId2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61">
          <p15:clr>
            <a:srgbClr val="EA4335"/>
          </p15:clr>
        </p15:guide>
        <p15:guide id="2" pos="7219">
          <p15:clr>
            <a:srgbClr val="EA4335"/>
          </p15:clr>
        </p15:guide>
        <p15:guide id="3" orient="horz" pos="374">
          <p15:clr>
            <a:srgbClr val="EA4335"/>
          </p15:clr>
        </p15:guide>
        <p15:guide id="4" orient="horz" pos="3951">
          <p15:clr>
            <a:srgbClr val="EA4335"/>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city with a circular structure&#10;&#10;AI-generated content may be incorrect.">
            <a:extLst>
              <a:ext uri="{FF2B5EF4-FFF2-40B4-BE49-F238E27FC236}">
                <a16:creationId xmlns:a16="http://schemas.microsoft.com/office/drawing/2014/main" id="{7EFFF2FE-EA73-6FAA-B783-18B723ECC599}"/>
              </a:ext>
            </a:extLst>
          </p:cNvPr>
          <p:cNvPicPr>
            <a:picLocks noGrp="1" noChangeAspect="1"/>
          </p:cNvPicPr>
          <p:nvPr>
            <p:ph type="pic" idx="2"/>
          </p:nvPr>
        </p:nvPicPr>
        <p:blipFill>
          <a:blip r:embed="rId2">
            <a:extLst>
              <a:ext uri="{28A0092B-C50C-407E-A947-70E740481C1C}">
                <a14:useLocalDpi xmlns:a14="http://schemas.microsoft.com/office/drawing/2010/main" val="0"/>
              </a:ext>
            </a:extLst>
          </a:blip>
          <a:srcRect l="184" r="184"/>
          <a:stretch>
            <a:fillRect/>
          </a:stretch>
        </p:blipFill>
        <p:spPr>
          <a:xfrm>
            <a:off x="0" y="0"/>
            <a:ext cx="12191700" cy="6883200"/>
          </a:xfrm>
          <a:gradFill>
            <a:gsLst>
              <a:gs pos="7500">
                <a:srgbClr val="BABABA"/>
              </a:gs>
              <a:gs pos="0">
                <a:schemeClr val="bg1">
                  <a:lumMod val="75000"/>
                </a:schemeClr>
              </a:gs>
              <a:gs pos="100000">
                <a:schemeClr val="bg1">
                  <a:lumMod val="50000"/>
                </a:schemeClr>
              </a:gs>
            </a:gsLst>
          </a:gradFill>
        </p:spPr>
      </p:pic>
      <p:sp>
        <p:nvSpPr>
          <p:cNvPr id="3" name="Title 2">
            <a:extLst>
              <a:ext uri="{FF2B5EF4-FFF2-40B4-BE49-F238E27FC236}">
                <a16:creationId xmlns:a16="http://schemas.microsoft.com/office/drawing/2014/main" id="{22E7764E-98F0-8250-D8DF-D48F4F8860BE}"/>
              </a:ext>
            </a:extLst>
          </p:cNvPr>
          <p:cNvSpPr>
            <a:spLocks noGrp="1"/>
          </p:cNvSpPr>
          <p:nvPr>
            <p:ph type="title"/>
          </p:nvPr>
        </p:nvSpPr>
        <p:spPr>
          <a:xfrm>
            <a:off x="84082" y="121915"/>
            <a:ext cx="5044966" cy="2288662"/>
          </a:xfrm>
        </p:spPr>
        <p:txBody>
          <a:bodyPr/>
          <a:lstStyle/>
          <a:p>
            <a:pPr algn="ctr">
              <a:spcAft>
                <a:spcPts val="600"/>
              </a:spcAft>
            </a:pPr>
            <a:r>
              <a:rPr lang="en-US" dirty="0">
                <a:solidFill>
                  <a:schemeClr val="bg1"/>
                </a:solidFill>
                <a:latin typeface="Calibri" panose="020F0502020204030204" pitchFamily="34" charset="0"/>
                <a:cs typeface="Calibri" panose="020F0502020204030204" pitchFamily="34" charset="0"/>
              </a:rPr>
              <a:t>First D-8 Health Experts Meeting</a:t>
            </a:r>
            <a:br>
              <a:rPr lang="en-US" dirty="0">
                <a:solidFill>
                  <a:schemeClr val="accent1">
                    <a:lumMod val="75000"/>
                  </a:schemeClr>
                </a:solidFill>
                <a:latin typeface="Calibri" panose="020F0502020204030204" pitchFamily="34" charset="0"/>
                <a:cs typeface="Calibri" panose="020F0502020204030204" pitchFamily="34" charset="0"/>
              </a:rPr>
            </a:br>
            <a:r>
              <a:rPr lang="en-US" sz="3600" dirty="0">
                <a:solidFill>
                  <a:srgbClr val="C00000"/>
                </a:solidFill>
                <a:latin typeface="Calibri" panose="020F0502020204030204" pitchFamily="34" charset="0"/>
                <a:cs typeface="Calibri" panose="020F0502020204030204" pitchFamily="34" charset="0"/>
              </a:rPr>
              <a:t>17</a:t>
            </a:r>
            <a:r>
              <a:rPr lang="en-US" sz="3600" baseline="30000" dirty="0">
                <a:solidFill>
                  <a:srgbClr val="C00000"/>
                </a:solidFill>
                <a:latin typeface="Calibri" panose="020F0502020204030204" pitchFamily="34" charset="0"/>
                <a:cs typeface="Calibri" panose="020F0502020204030204" pitchFamily="34" charset="0"/>
              </a:rPr>
              <a:t>th </a:t>
            </a:r>
            <a:r>
              <a:rPr lang="en-US" sz="3600" dirty="0">
                <a:solidFill>
                  <a:srgbClr val="C00000"/>
                </a:solidFill>
                <a:latin typeface="Calibri" panose="020F0502020204030204" pitchFamily="34" charset="0"/>
                <a:cs typeface="Calibri" panose="020F0502020204030204" pitchFamily="34" charset="0"/>
              </a:rPr>
              <a:t>November, 2025</a:t>
            </a:r>
            <a:br>
              <a:rPr lang="en-US" sz="4000" dirty="0">
                <a:solidFill>
                  <a:srgbClr val="C00000"/>
                </a:solidFill>
                <a:latin typeface="Calibri" panose="020F0502020204030204" pitchFamily="34" charset="0"/>
                <a:cs typeface="Calibri" panose="020F0502020204030204" pitchFamily="34" charset="0"/>
              </a:rPr>
            </a:br>
            <a:endParaRPr lang="en-US" dirty="0">
              <a:solidFill>
                <a:schemeClr val="bg1"/>
              </a:solidFill>
            </a:endParaRPr>
          </a:p>
        </p:txBody>
      </p:sp>
      <p:grpSp>
        <p:nvGrpSpPr>
          <p:cNvPr id="9" name="Group 8">
            <a:extLst>
              <a:ext uri="{FF2B5EF4-FFF2-40B4-BE49-F238E27FC236}">
                <a16:creationId xmlns:a16="http://schemas.microsoft.com/office/drawing/2014/main" id="{DA1B3522-09E4-4BFB-982D-DD7B568E62E7}"/>
              </a:ext>
            </a:extLst>
          </p:cNvPr>
          <p:cNvGrpSpPr/>
          <p:nvPr/>
        </p:nvGrpSpPr>
        <p:grpSpPr>
          <a:xfrm>
            <a:off x="84082" y="2532492"/>
            <a:ext cx="4810647" cy="1566120"/>
            <a:chOff x="4059243" y="3916559"/>
            <a:chExt cx="4073504" cy="1799204"/>
          </a:xfrm>
        </p:grpSpPr>
        <p:sp>
          <p:nvSpPr>
            <p:cNvPr id="10" name="TextBox 9">
              <a:extLst>
                <a:ext uri="{FF2B5EF4-FFF2-40B4-BE49-F238E27FC236}">
                  <a16:creationId xmlns:a16="http://schemas.microsoft.com/office/drawing/2014/main" id="{879894EC-C1D1-4277-8D4F-83EE2FA88230}"/>
                </a:ext>
              </a:extLst>
            </p:cNvPr>
            <p:cNvSpPr txBox="1"/>
            <p:nvPr/>
          </p:nvSpPr>
          <p:spPr>
            <a:xfrm>
              <a:off x="4207708" y="4070023"/>
              <a:ext cx="3776573" cy="1194336"/>
            </a:xfrm>
            <a:prstGeom prst="rect">
              <a:avLst/>
            </a:prstGeom>
            <a:noFill/>
          </p:spPr>
          <p:txBody>
            <a:bodyPr wrap="square" rtlCol="0">
              <a:spAutoFit/>
            </a:bodyPr>
            <a:lstStyle/>
            <a:p>
              <a:pPr algn="ctr">
                <a:lnSpc>
                  <a:spcPct val="120000"/>
                </a:lnSpc>
              </a:pPr>
              <a:r>
                <a:rPr lang="en-US" sz="2400" b="1" dirty="0">
                  <a:solidFill>
                    <a:schemeClr val="bg1"/>
                  </a:solidFill>
                  <a:latin typeface="Times New Roman" panose="02020603050405020304" pitchFamily="18" charset="0"/>
                  <a:ea typeface="Open Sans ExtraBold" panose="020B0906030804020204" pitchFamily="34" charset="0"/>
                  <a:cs typeface="Times New Roman" panose="02020603050405020304" pitchFamily="18" charset="0"/>
                </a:rPr>
                <a:t>Prof. Dr. Md. Abu </a:t>
              </a:r>
              <a:r>
                <a:rPr lang="en-US" sz="2400" b="1" dirty="0" err="1">
                  <a:solidFill>
                    <a:schemeClr val="bg1"/>
                  </a:solidFill>
                  <a:latin typeface="Times New Roman" panose="02020603050405020304" pitchFamily="18" charset="0"/>
                  <a:ea typeface="Open Sans ExtraBold" panose="020B0906030804020204" pitchFamily="34" charset="0"/>
                  <a:cs typeface="Times New Roman" panose="02020603050405020304" pitchFamily="18" charset="0"/>
                </a:rPr>
                <a:t>Jafor</a:t>
              </a:r>
              <a:endParaRPr lang="en-US" sz="2400" b="1" dirty="0">
                <a:solidFill>
                  <a:schemeClr val="bg1"/>
                </a:solidFill>
                <a:latin typeface="Times New Roman" panose="02020603050405020304" pitchFamily="18" charset="0"/>
                <a:ea typeface="Open Sans ExtraBold" panose="020B0906030804020204" pitchFamily="34" charset="0"/>
                <a:cs typeface="Times New Roman" panose="02020603050405020304" pitchFamily="18" charset="0"/>
              </a:endParaRPr>
            </a:p>
            <a:p>
              <a:pPr algn="ctr">
                <a:lnSpc>
                  <a:spcPct val="120000"/>
                </a:lnSpc>
              </a:pPr>
              <a:r>
                <a:rPr lang="en-US" sz="2000" b="1" dirty="0">
                  <a:solidFill>
                    <a:srgbClr val="FFFF00"/>
                  </a:solidFill>
                  <a:latin typeface="Times New Roman" panose="02020603050405020304" pitchFamily="18" charset="0"/>
                  <a:ea typeface="Open Sans ExtraBold" panose="020B0906030804020204" pitchFamily="34" charset="0"/>
                  <a:cs typeface="Times New Roman" panose="02020603050405020304" pitchFamily="18" charset="0"/>
                </a:rPr>
                <a:t>Director General of Health Services</a:t>
              </a:r>
            </a:p>
            <a:p>
              <a:pPr algn="ctr">
                <a:lnSpc>
                  <a:spcPct val="120000"/>
                </a:lnSpc>
              </a:pPr>
              <a:r>
                <a:rPr lang="en-US" sz="2000" b="1" dirty="0">
                  <a:solidFill>
                    <a:schemeClr val="bg1"/>
                  </a:solidFill>
                  <a:latin typeface="Times New Roman" panose="02020603050405020304" pitchFamily="18" charset="0"/>
                  <a:ea typeface="Open Sans ExtraBold" panose="020B0906030804020204" pitchFamily="34" charset="0"/>
                  <a:cs typeface="Times New Roman" panose="02020603050405020304" pitchFamily="18" charset="0"/>
                </a:rPr>
                <a:t>Bangladesh </a:t>
              </a:r>
              <a:endParaRPr lang="en-ID" sz="2000" b="1" dirty="0">
                <a:solidFill>
                  <a:schemeClr val="bg1"/>
                </a:solidFill>
                <a:latin typeface="Times New Roman" panose="02020603050405020304" pitchFamily="18" charset="0"/>
                <a:ea typeface="Open Sans ExtraBold" panose="020B0906030804020204" pitchFamily="34" charset="0"/>
                <a:cs typeface="Times New Roman" panose="02020603050405020304" pitchFamily="18" charset="0"/>
              </a:endParaRPr>
            </a:p>
          </p:txBody>
        </p:sp>
        <p:sp>
          <p:nvSpPr>
            <p:cNvPr id="11" name="Rectangle: Rounded Corners 10">
              <a:extLst>
                <a:ext uri="{FF2B5EF4-FFF2-40B4-BE49-F238E27FC236}">
                  <a16:creationId xmlns:a16="http://schemas.microsoft.com/office/drawing/2014/main" id="{3F28D03A-3EAF-4E4D-9C41-E993657E8343}"/>
                </a:ext>
              </a:extLst>
            </p:cNvPr>
            <p:cNvSpPr/>
            <p:nvPr/>
          </p:nvSpPr>
          <p:spPr>
            <a:xfrm>
              <a:off x="4059243" y="3916559"/>
              <a:ext cx="4073504" cy="1799204"/>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Tree>
    <p:extLst>
      <p:ext uri="{BB962C8B-B14F-4D97-AF65-F5344CB8AC3E}">
        <p14:creationId xmlns:p14="http://schemas.microsoft.com/office/powerpoint/2010/main" val="1338805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group of flags in front of a pyramid&#10;&#10;AI-generated content may be incorrect.">
            <a:extLst>
              <a:ext uri="{FF2B5EF4-FFF2-40B4-BE49-F238E27FC236}">
                <a16:creationId xmlns:a16="http://schemas.microsoft.com/office/drawing/2014/main" id="{E273E1FC-8730-5EAF-2E1C-DA47131D084A}"/>
              </a:ext>
            </a:extLst>
          </p:cNvPr>
          <p:cNvPicPr>
            <a:picLocks noGrp="1" noChangeAspect="1"/>
          </p:cNvPicPr>
          <p:nvPr>
            <p:ph type="pic" idx="2"/>
          </p:nvPr>
        </p:nvPicPr>
        <p:blipFill>
          <a:blip r:embed="rId2">
            <a:extLst>
              <a:ext uri="{28A0092B-C50C-407E-A947-70E740481C1C}">
                <a14:useLocalDpi xmlns:a14="http://schemas.microsoft.com/office/drawing/2010/main" val="0"/>
              </a:ext>
            </a:extLst>
          </a:blip>
          <a:srcRect l="184" r="184"/>
          <a:stretch>
            <a:fillRect/>
          </a:stretch>
        </p:blipFill>
        <p:spPr>
          <a:gradFill>
            <a:gsLst>
              <a:gs pos="0">
                <a:schemeClr val="bg2">
                  <a:lumMod val="40000"/>
                  <a:lumOff val="60000"/>
                </a:schemeClr>
              </a:gs>
              <a:gs pos="100000">
                <a:schemeClr val="bg1">
                  <a:lumMod val="50000"/>
                </a:schemeClr>
              </a:gs>
            </a:gsLst>
            <a:lin ang="5400000" scaled="1"/>
          </a:gradFill>
        </p:spPr>
      </p:pic>
      <p:sp>
        <p:nvSpPr>
          <p:cNvPr id="6" name="TextBox 5">
            <a:extLst>
              <a:ext uri="{FF2B5EF4-FFF2-40B4-BE49-F238E27FC236}">
                <a16:creationId xmlns:a16="http://schemas.microsoft.com/office/drawing/2014/main" id="{B2CF8C36-1C6D-3B02-A387-9AD60A0C96C7}"/>
              </a:ext>
            </a:extLst>
          </p:cNvPr>
          <p:cNvSpPr txBox="1"/>
          <p:nvPr/>
        </p:nvSpPr>
        <p:spPr>
          <a:xfrm>
            <a:off x="2990537" y="2118161"/>
            <a:ext cx="6849306" cy="1323439"/>
          </a:xfrm>
          <a:prstGeom prst="rect">
            <a:avLst/>
          </a:prstGeom>
          <a:noFill/>
        </p:spPr>
        <p:txBody>
          <a:bodyPr wrap="square" rtlCol="0">
            <a:spAutoFit/>
          </a:bodyPr>
          <a:lstStyle/>
          <a:p>
            <a:pPr algn="ctr"/>
            <a:r>
              <a:rPr lang="en-US" sz="8000" b="1" spc="3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Thank You !</a:t>
            </a:r>
          </a:p>
        </p:txBody>
      </p:sp>
    </p:spTree>
    <p:extLst>
      <p:ext uri="{BB962C8B-B14F-4D97-AF65-F5344CB8AC3E}">
        <p14:creationId xmlns:p14="http://schemas.microsoft.com/office/powerpoint/2010/main" val="839888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37"/>
          <p:cNvSpPr txBox="1">
            <a:spLocks noGrp="1"/>
          </p:cNvSpPr>
          <p:nvPr>
            <p:ph type="title"/>
          </p:nvPr>
        </p:nvSpPr>
        <p:spPr>
          <a:xfrm>
            <a:off x="828673" y="1238914"/>
            <a:ext cx="7258052" cy="1538842"/>
          </a:xfrm>
          <a:prstGeom prst="rect">
            <a:avLst/>
          </a:prstGeom>
        </p:spPr>
        <p:txBody>
          <a:bodyPr spcFirstLastPara="1" wrap="square" lIns="121900" tIns="121900" rIns="121900" bIns="121900" anchor="t" anchorCtr="0">
            <a:spAutoFit/>
          </a:bodyPr>
          <a:lstStyle/>
          <a:p>
            <a:r>
              <a:rPr lang="en-US" sz="2800" dirty="0">
                <a:solidFill>
                  <a:srgbClr val="C00000"/>
                </a:solidFill>
                <a:latin typeface="Calibri" panose="020F0502020204030204" pitchFamily="34" charset="0"/>
                <a:cs typeface="Calibri" panose="020F0502020204030204" pitchFamily="34" charset="0"/>
              </a:rPr>
              <a:t>Overview of Bangladesh’s public health </a:t>
            </a:r>
            <a:br>
              <a:rPr lang="en-US" sz="2800" dirty="0">
                <a:solidFill>
                  <a:srgbClr val="C00000"/>
                </a:solidFill>
                <a:latin typeface="Calibri" panose="020F0502020204030204" pitchFamily="34" charset="0"/>
                <a:cs typeface="Calibri" panose="020F0502020204030204" pitchFamily="34" charset="0"/>
              </a:rPr>
            </a:br>
            <a:r>
              <a:rPr lang="en-US" sz="2800" dirty="0">
                <a:solidFill>
                  <a:srgbClr val="C00000"/>
                </a:solidFill>
                <a:latin typeface="Calibri" panose="020F0502020204030204" pitchFamily="34" charset="0"/>
                <a:cs typeface="Calibri" panose="020F0502020204030204" pitchFamily="34" charset="0"/>
              </a:rPr>
              <a:t>architecture and institutional framework</a:t>
            </a:r>
            <a:br>
              <a:rPr lang="en-US" sz="2800" dirty="0">
                <a:solidFill>
                  <a:srgbClr val="C00000"/>
                </a:solidFill>
                <a:latin typeface="Calibri" panose="020F0502020204030204" pitchFamily="34" charset="0"/>
                <a:cs typeface="Calibri" panose="020F0502020204030204" pitchFamily="34" charset="0"/>
              </a:rPr>
            </a:br>
            <a:r>
              <a:rPr lang="en-US" sz="2800" dirty="0">
                <a:solidFill>
                  <a:srgbClr val="C00000"/>
                </a:solidFill>
                <a:latin typeface="Calibri" panose="020F0502020204030204" pitchFamily="34" charset="0"/>
                <a:cs typeface="Calibri" panose="020F0502020204030204" pitchFamily="34" charset="0"/>
              </a:rPr>
              <a:t> </a:t>
            </a:r>
          </a:p>
        </p:txBody>
      </p:sp>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23" name="Rectangle 6">
            <a:extLst>
              <a:ext uri="{FF2B5EF4-FFF2-40B4-BE49-F238E27FC236}">
                <a16:creationId xmlns:a16="http://schemas.microsoft.com/office/drawing/2014/main" id="{1B669341-03CF-5BCD-1C99-35466016E5B5}"/>
              </a:ext>
            </a:extLst>
          </p:cNvPr>
          <p:cNvSpPr>
            <a:spLocks noChangeArrowheads="1"/>
          </p:cNvSpPr>
          <p:nvPr/>
        </p:nvSpPr>
        <p:spPr bwMode="auto">
          <a:xfrm>
            <a:off x="902578" y="2726587"/>
            <a:ext cx="9298502" cy="2071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nSpc>
                <a:spcPct val="150000"/>
              </a:lnSpc>
            </a:pPr>
            <a:r>
              <a:rPr lang="en-US" altLang="en-US" sz="2200" b="1" dirty="0">
                <a:latin typeface="Calibri" panose="020F0502020204030204" pitchFamily="34" charset="0"/>
                <a:ea typeface="Calibri" panose="020F0502020204030204" pitchFamily="34" charset="0"/>
                <a:cs typeface="Calibri" panose="020F0502020204030204" pitchFamily="34" charset="0"/>
              </a:rPr>
              <a:t>Besides Medical Universities, Specialized Institutes, and Medical College Hospitals, </a:t>
            </a:r>
            <a:r>
              <a:rPr kumimoji="0" lang="en-US" altLang="en-US" sz="22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Bangladesh’s health system is founded on a strong </a:t>
            </a:r>
            <a:r>
              <a:rPr kumimoji="0" lang="en-US" altLang="en-US" sz="22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Primary Health Care approach </a:t>
            </a:r>
            <a:r>
              <a:rPr kumimoji="0" lang="en-US" altLang="en-US" sz="22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that delivers services through over </a:t>
            </a:r>
            <a:r>
              <a:rPr kumimoji="0" lang="en-US" altLang="en-US" sz="22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14,000 Community Clinics, Union Health &amp; Family Welfare Centers, and 425 Upazila Health Complexes.</a:t>
            </a:r>
          </a:p>
        </p:txBody>
      </p:sp>
      <p:sp>
        <p:nvSpPr>
          <p:cNvPr id="3" name="Rectangle 2">
            <a:extLst>
              <a:ext uri="{FF2B5EF4-FFF2-40B4-BE49-F238E27FC236}">
                <a16:creationId xmlns:a16="http://schemas.microsoft.com/office/drawing/2014/main" id="{B3216548-EF4B-47FC-80C4-6122A4AF51D6}"/>
              </a:ext>
            </a:extLst>
          </p:cNvPr>
          <p:cNvSpPr/>
          <p:nvPr/>
        </p:nvSpPr>
        <p:spPr>
          <a:xfrm>
            <a:off x="828674" y="316120"/>
            <a:ext cx="6438901" cy="769441"/>
          </a:xfrm>
          <a:prstGeom prst="rect">
            <a:avLst/>
          </a:prstGeom>
        </p:spPr>
        <p:txBody>
          <a:bodyPr wrap="square">
            <a:spAutoFit/>
          </a:bodyPr>
          <a:lstStyle/>
          <a:p>
            <a:r>
              <a:rPr lang="en-US" sz="2200" b="1" dirty="0">
                <a:solidFill>
                  <a:srgbClr val="0070C0"/>
                </a:solidFill>
              </a:rPr>
              <a:t>Session I – Strengthening Public Health Systems and Disease Prevention</a:t>
            </a:r>
          </a:p>
        </p:txBody>
      </p:sp>
    </p:spTree>
    <p:extLst>
      <p:ext uri="{BB962C8B-B14F-4D97-AF65-F5344CB8AC3E}">
        <p14:creationId xmlns:p14="http://schemas.microsoft.com/office/powerpoint/2010/main" val="290051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37"/>
          <p:cNvSpPr txBox="1">
            <a:spLocks noGrp="1"/>
          </p:cNvSpPr>
          <p:nvPr>
            <p:ph type="title"/>
          </p:nvPr>
        </p:nvSpPr>
        <p:spPr>
          <a:xfrm>
            <a:off x="952500" y="751995"/>
            <a:ext cx="9699130" cy="1723508"/>
          </a:xfrm>
          <a:prstGeom prst="rect">
            <a:avLst/>
          </a:prstGeom>
        </p:spPr>
        <p:txBody>
          <a:bodyPr spcFirstLastPara="1" wrap="square" lIns="121900" tIns="121900" rIns="121900" bIns="121900" anchor="t" anchorCtr="0">
            <a:spAutoFit/>
          </a:bodyPr>
          <a:lstStyle/>
          <a:p>
            <a:r>
              <a:rPr lang="en-US" sz="3200" dirty="0">
                <a:solidFill>
                  <a:srgbClr val="C00000"/>
                </a:solidFill>
                <a:latin typeface="Calibri" panose="020F0502020204030204" pitchFamily="34" charset="0"/>
                <a:cs typeface="Calibri" panose="020F0502020204030204" pitchFamily="34" charset="0"/>
              </a:rPr>
              <a:t>Overview of Bangladesh’s public health </a:t>
            </a:r>
            <a:br>
              <a:rPr lang="en-US" sz="3200" dirty="0">
                <a:solidFill>
                  <a:srgbClr val="C00000"/>
                </a:solidFill>
                <a:latin typeface="Calibri" panose="020F0502020204030204" pitchFamily="34" charset="0"/>
                <a:cs typeface="Calibri" panose="020F0502020204030204" pitchFamily="34" charset="0"/>
              </a:rPr>
            </a:br>
            <a:r>
              <a:rPr lang="en-US" sz="3200" dirty="0">
                <a:solidFill>
                  <a:srgbClr val="C00000"/>
                </a:solidFill>
                <a:latin typeface="Calibri" panose="020F0502020204030204" pitchFamily="34" charset="0"/>
                <a:cs typeface="Calibri" panose="020F0502020204030204" pitchFamily="34" charset="0"/>
              </a:rPr>
              <a:t>architecture and institutional framework (Cont.)</a:t>
            </a:r>
            <a:br>
              <a:rPr lang="en-US" sz="3200" dirty="0">
                <a:solidFill>
                  <a:srgbClr val="C00000"/>
                </a:solidFill>
                <a:latin typeface="Calibri" panose="020F0502020204030204" pitchFamily="34" charset="0"/>
                <a:cs typeface="Calibri" panose="020F0502020204030204" pitchFamily="34" charset="0"/>
              </a:rPr>
            </a:br>
            <a:r>
              <a:rPr lang="en-US" sz="3200" dirty="0">
                <a:solidFill>
                  <a:srgbClr val="C00000"/>
                </a:solidFill>
                <a:latin typeface="Calibri" panose="020F0502020204030204" pitchFamily="34" charset="0"/>
                <a:cs typeface="Calibri" panose="020F0502020204030204" pitchFamily="34" charset="0"/>
              </a:rPr>
              <a:t> </a:t>
            </a:r>
          </a:p>
        </p:txBody>
      </p:sp>
      <p:cxnSp>
        <p:nvCxnSpPr>
          <p:cNvPr id="321" name="Google Shape;321;p37"/>
          <p:cNvCxnSpPr/>
          <p:nvPr/>
        </p:nvCxnSpPr>
        <p:spPr>
          <a:xfrm>
            <a:off x="6408225" y="4118056"/>
            <a:ext cx="1271100" cy="0"/>
          </a:xfrm>
          <a:prstGeom prst="straightConnector1">
            <a:avLst/>
          </a:prstGeom>
          <a:noFill/>
          <a:ln w="19050" cap="rnd" cmpd="sng">
            <a:solidFill>
              <a:schemeClr val="lt2"/>
            </a:solidFill>
            <a:prstDash val="solid"/>
            <a:round/>
            <a:headEnd type="none" w="med" len="med"/>
            <a:tailEnd type="none" w="med" len="med"/>
          </a:ln>
        </p:spPr>
      </p:cxnSp>
      <p:sp>
        <p:nvSpPr>
          <p:cNvPr id="2" name="Google Shape;325;p37">
            <a:extLst>
              <a:ext uri="{FF2B5EF4-FFF2-40B4-BE49-F238E27FC236}">
                <a16:creationId xmlns:a16="http://schemas.microsoft.com/office/drawing/2014/main" id="{4BDE96FF-D381-3B84-7A64-8878BF6BF128}"/>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5" name="Picture 4" descr="A logo with a world map and stars&#10;&#10;AI-generated content may be incorrect.">
            <a:extLst>
              <a:ext uri="{FF2B5EF4-FFF2-40B4-BE49-F238E27FC236}">
                <a16:creationId xmlns:a16="http://schemas.microsoft.com/office/drawing/2014/main" id="{F7B7C358-DD25-24CF-6522-0FF4E720CB6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23" name="Rectangle 6">
            <a:extLst>
              <a:ext uri="{FF2B5EF4-FFF2-40B4-BE49-F238E27FC236}">
                <a16:creationId xmlns:a16="http://schemas.microsoft.com/office/drawing/2014/main" id="{1B669341-03CF-5BCD-1C99-35466016E5B5}"/>
              </a:ext>
            </a:extLst>
          </p:cNvPr>
          <p:cNvSpPr>
            <a:spLocks noChangeArrowheads="1"/>
          </p:cNvSpPr>
          <p:nvPr/>
        </p:nvSpPr>
        <p:spPr bwMode="auto">
          <a:xfrm>
            <a:off x="1111258" y="1923441"/>
            <a:ext cx="10356841" cy="3737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lvl="0" indent="-342900">
              <a:lnSpc>
                <a:spcPct val="150000"/>
              </a:lnSpc>
              <a:buFont typeface="Arial" panose="020B0604020202020204" pitchFamily="34" charset="0"/>
              <a:buChar char="•"/>
            </a:pPr>
            <a:endParaRPr lang="en-US" altLang="en-US" sz="2000" b="1" dirty="0">
              <a:latin typeface="Calibri" panose="020F0502020204030204" pitchFamily="34" charset="0"/>
              <a:ea typeface="Calibri" panose="020F0502020204030204" pitchFamily="34" charset="0"/>
              <a:cs typeface="Calibri" panose="020F0502020204030204" pitchFamily="34" charset="0"/>
            </a:endParaRPr>
          </a:p>
          <a:p>
            <a:pPr lvl="0">
              <a:lnSpc>
                <a:spcPct val="150000"/>
              </a:lnSpc>
            </a:pP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The Directorate General of Health Services (DGHS</a:t>
            </a:r>
            <a:r>
              <a:rPr lang="en-US" altLang="en-US" sz="2000" b="1" dirty="0">
                <a:latin typeface="Calibri" panose="020F0502020204030204" pitchFamily="34" charset="0"/>
                <a:ea typeface="Calibri" panose="020F0502020204030204" pitchFamily="34" charset="0"/>
                <a:cs typeface="Calibri" panose="020F0502020204030204" pitchFamily="34" charset="0"/>
              </a:rPr>
              <a:t>), the Directorate General of Family Planning (DGFP), the Directorate General of Medical Education  (DGME), the Directorate General of Nursing and Midwifery (DGNM), and other directorates under the Ministry of Health and Family Welfare lead the implementation of health policy, </a:t>
            </a: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guided by the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National Health Policy 2011</a:t>
            </a: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endParaRPr lang="en-US" altLang="en-US" sz="2000" b="1" dirty="0">
              <a:latin typeface="Calibri" panose="020F0502020204030204" pitchFamily="34" charset="0"/>
              <a:ea typeface="Calibri" panose="020F0502020204030204" pitchFamily="34" charset="0"/>
              <a:cs typeface="Calibri" panose="020F0502020204030204" pitchFamily="34" charset="0"/>
            </a:endParaRPr>
          </a:p>
          <a:p>
            <a:pPr marR="0" lvl="0" algn="l" defTabSz="914400" rtl="0" eaLnBrk="0" fontAlgn="base" latinLnBrk="0" hangingPunct="0">
              <a:lnSpc>
                <a:spcPct val="150000"/>
              </a:lnSpc>
              <a:spcBef>
                <a:spcPct val="0"/>
              </a:spcBef>
              <a:spcAft>
                <a:spcPct val="0"/>
              </a:spcAft>
              <a:buClrTx/>
              <a:buSzTx/>
              <a:tabLst/>
            </a:pP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Continuous reforms </a:t>
            </a: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aim to build a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people-centric, digitally enabled system </a:t>
            </a: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advancing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Universal Health Coverage </a:t>
            </a: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(UHC) and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resilience</a:t>
            </a: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 for future shocks.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39"/>
          <p:cNvSpPr txBox="1">
            <a:spLocks noGrp="1"/>
          </p:cNvSpPr>
          <p:nvPr>
            <p:ph type="title"/>
          </p:nvPr>
        </p:nvSpPr>
        <p:spPr>
          <a:xfrm>
            <a:off x="947810" y="393449"/>
            <a:ext cx="4470900" cy="878942"/>
          </a:xfrm>
          <a:prstGeom prst="rect">
            <a:avLst/>
          </a:prstGeom>
        </p:spPr>
        <p:txBody>
          <a:bodyPr spcFirstLastPara="1" wrap="square" lIns="121900" tIns="121900" rIns="121900" bIns="121900" anchor="t" anchorCtr="0">
            <a:noAutofit/>
          </a:bodyPr>
          <a:lstStyle/>
          <a:p>
            <a:r>
              <a:rPr lang="en-US" sz="3600" dirty="0">
                <a:solidFill>
                  <a:srgbClr val="C00000"/>
                </a:solidFill>
                <a:latin typeface="Calibri" panose="020F0502020204030204" pitchFamily="34" charset="0"/>
                <a:cs typeface="Calibri" panose="020F0502020204030204" pitchFamily="34" charset="0"/>
              </a:rPr>
              <a:t>Strategic projects</a:t>
            </a:r>
            <a:br>
              <a:rPr lang="en-US" sz="3600" dirty="0">
                <a:latin typeface="Calibri" panose="020F0502020204030204" pitchFamily="34" charset="0"/>
                <a:cs typeface="Calibri" panose="020F0502020204030204" pitchFamily="34" charset="0"/>
              </a:rPr>
            </a:br>
            <a:endParaRPr sz="3600" dirty="0"/>
          </a:p>
        </p:txBody>
      </p:sp>
      <p:cxnSp>
        <p:nvCxnSpPr>
          <p:cNvPr id="359" name="Google Shape;359;p39"/>
          <p:cNvCxnSpPr/>
          <p:nvPr/>
        </p:nvCxnSpPr>
        <p:spPr>
          <a:xfrm>
            <a:off x="5592650" y="1701400"/>
            <a:ext cx="6612300" cy="0"/>
          </a:xfrm>
          <a:prstGeom prst="straightConnector1">
            <a:avLst/>
          </a:prstGeom>
          <a:noFill/>
          <a:ln w="19050" cap="rnd" cmpd="sng">
            <a:solidFill>
              <a:schemeClr val="lt2"/>
            </a:solidFill>
            <a:prstDash val="solid"/>
            <a:round/>
            <a:headEnd type="none" w="med" len="med"/>
            <a:tailEnd type="none" w="med" len="med"/>
          </a:ln>
        </p:spPr>
      </p:cxnSp>
      <p:sp>
        <p:nvSpPr>
          <p:cNvPr id="5" name="Google Shape;325;p37">
            <a:extLst>
              <a:ext uri="{FF2B5EF4-FFF2-40B4-BE49-F238E27FC236}">
                <a16:creationId xmlns:a16="http://schemas.microsoft.com/office/drawing/2014/main" id="{2C76EEBF-0C56-67D5-A368-A3A270EE4285}"/>
              </a:ext>
            </a:extLst>
          </p:cNvPr>
          <p:cNvSpPr txBox="1"/>
          <p:nvPr/>
        </p:nvSpPr>
        <p:spPr>
          <a:xfrm rot="-5400000">
            <a:off x="-3210982" y="3198183"/>
            <a:ext cx="6858002"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FBF1D253-66B2-F232-F09B-2D4CDEEA3FB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50649"/>
            <a:ext cx="1352154" cy="956684"/>
          </a:xfrm>
          <a:prstGeom prst="rect">
            <a:avLst/>
          </a:prstGeom>
        </p:spPr>
      </p:pic>
      <p:sp>
        <p:nvSpPr>
          <p:cNvPr id="6" name="Rectangle 1">
            <a:extLst>
              <a:ext uri="{FF2B5EF4-FFF2-40B4-BE49-F238E27FC236}">
                <a16:creationId xmlns:a16="http://schemas.microsoft.com/office/drawing/2014/main" id="{93BC8AB3-F5B1-4131-714F-EB7523B87025}"/>
              </a:ext>
            </a:extLst>
          </p:cNvPr>
          <p:cNvSpPr>
            <a:spLocks noChangeArrowheads="1"/>
          </p:cNvSpPr>
          <p:nvPr/>
        </p:nvSpPr>
        <p:spPr bwMode="auto">
          <a:xfrm>
            <a:off x="1134459" y="1601918"/>
            <a:ext cx="10101191" cy="4342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Primary Health Care, Expanded Program on Immunization, Tuberculosis control Program, AIDS and STD control program, RMNC&amp;AH program, Communicable and Non Communicable Disease Control Program, e-Health and MIS, etc., are the key strategic activities.</a:t>
            </a:r>
          </a:p>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endParaRPr lang="en-US" altLang="en-US" sz="1050" b="1"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The country has completed its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second Joint External Evaluation (JEE) </a:t>
            </a:r>
            <a:r>
              <a:rPr kumimoji="0" lang="en-US" altLang="en-US" sz="200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of International Health Regulations capacities.</a:t>
            </a:r>
          </a:p>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endParaRPr kumimoji="0" lang="en-US" altLang="en-US" sz="105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Drafting of the five-year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National Action Plan for Health Security </a:t>
            </a:r>
            <a:r>
              <a:rPr kumimoji="0" lang="en-US" altLang="en-US" sz="200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(NAPHS), 2025–2029, is going on.</a:t>
            </a:r>
          </a:p>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endParaRPr kumimoji="0" lang="en-US" altLang="en-US" sz="105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Disease surveillance </a:t>
            </a:r>
            <a:r>
              <a:rPr kumimoji="0" lang="en-US" altLang="en-US" sz="200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is integrated within the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District Health Information Software-2 (DHIS-2) platform </a:t>
            </a:r>
            <a:r>
              <a:rPr kumimoji="0" lang="en-US" altLang="en-US" sz="200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to ensure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real-time monitoring </a:t>
            </a:r>
            <a:r>
              <a:rPr kumimoji="0" lang="en-US" altLang="en-US" sz="200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and response.</a:t>
            </a:r>
            <a:endParaRPr kumimoji="0" lang="en-US" altLang="en-US" sz="20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42"/>
          <p:cNvSpPr txBox="1">
            <a:spLocks noGrp="1"/>
          </p:cNvSpPr>
          <p:nvPr>
            <p:ph type="title"/>
          </p:nvPr>
        </p:nvSpPr>
        <p:spPr>
          <a:xfrm>
            <a:off x="726831" y="328691"/>
            <a:ext cx="4824997" cy="738623"/>
          </a:xfrm>
          <a:prstGeom prst="rect">
            <a:avLst/>
          </a:prstGeom>
        </p:spPr>
        <p:txBody>
          <a:bodyPr spcFirstLastPara="1" wrap="square" lIns="121900" tIns="121900" rIns="121900" bIns="121900" anchor="t" anchorCtr="0">
            <a:spAutoFit/>
          </a:bodyPr>
          <a:lstStyle/>
          <a:p>
            <a:r>
              <a:rPr lang="en-US" sz="3200" dirty="0">
                <a:solidFill>
                  <a:srgbClr val="C00000"/>
                </a:solidFill>
                <a:latin typeface="Calibri" panose="020F0502020204030204" pitchFamily="34" charset="0"/>
                <a:cs typeface="Calibri" panose="020F0502020204030204" pitchFamily="34" charset="0"/>
              </a:rPr>
              <a:t>Major Achievements</a:t>
            </a:r>
            <a:endParaRPr sz="3200" dirty="0"/>
          </a:p>
        </p:txBody>
      </p:sp>
      <p:sp>
        <p:nvSpPr>
          <p:cNvPr id="5" name="Google Shape;325;p37">
            <a:extLst>
              <a:ext uri="{FF2B5EF4-FFF2-40B4-BE49-F238E27FC236}">
                <a16:creationId xmlns:a16="http://schemas.microsoft.com/office/drawing/2014/main" id="{9EE033FC-336D-9BAE-B64C-E5D16CF435AF}"/>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FEA09BD7-643E-C1B0-1055-73C7F142207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4" name="TextBox 3">
            <a:extLst>
              <a:ext uri="{FF2B5EF4-FFF2-40B4-BE49-F238E27FC236}">
                <a16:creationId xmlns:a16="http://schemas.microsoft.com/office/drawing/2014/main" id="{9D5B94B1-DC2C-828C-2C27-C5B28E11F90F}"/>
              </a:ext>
            </a:extLst>
          </p:cNvPr>
          <p:cNvSpPr txBox="1"/>
          <p:nvPr/>
        </p:nvSpPr>
        <p:spPr>
          <a:xfrm>
            <a:off x="1069390" y="5726460"/>
            <a:ext cx="10358020" cy="707886"/>
          </a:xfrm>
          <a:prstGeom prst="rect">
            <a:avLst/>
          </a:prstGeom>
          <a:noFill/>
        </p:spPr>
        <p:txBody>
          <a:bodyPr wrap="square">
            <a:spAutoFit/>
          </a:bodyPr>
          <a:lstStyle/>
          <a:p>
            <a:r>
              <a:rPr lang="en-US" sz="2000" b="1"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These successes reflect </a:t>
            </a:r>
            <a:r>
              <a:rPr lang="en-US" sz="2000" b="1" i="0" u="none" strike="noStrike"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sustained political commitment </a:t>
            </a:r>
            <a:r>
              <a:rPr lang="en-US" sz="2000" b="1"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and grass-roots </a:t>
            </a:r>
            <a:r>
              <a:rPr lang="en-US" sz="2000" b="1" i="0" u="none" strike="noStrike" dirty="0">
                <a:solidFill>
                  <a:schemeClr val="bg2"/>
                </a:solidFill>
                <a:effectLst/>
                <a:latin typeface="Calibri" panose="020F0502020204030204" pitchFamily="34" charset="0"/>
                <a:ea typeface="Calibri" panose="020F0502020204030204" pitchFamily="34" charset="0"/>
                <a:cs typeface="Calibri" panose="020F0502020204030204" pitchFamily="34" charset="0"/>
              </a:rPr>
              <a:t>community engagement </a:t>
            </a:r>
            <a:r>
              <a:rPr lang="en-US" sz="2000" b="1"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in public health.</a:t>
            </a:r>
            <a:endParaRPr lang="en-US" sz="2000" b="1" dirty="0">
              <a:latin typeface="Calibri" panose="020F0502020204030204" pitchFamily="34" charset="0"/>
              <a:ea typeface="Calibri" panose="020F0502020204030204" pitchFamily="34" charset="0"/>
              <a:cs typeface="Calibri" panose="020F0502020204030204" pitchFamily="34" charset="0"/>
            </a:endParaRPr>
          </a:p>
        </p:txBody>
      </p:sp>
      <p:sp>
        <p:nvSpPr>
          <p:cNvPr id="7" name="Shape 1">
            <a:extLst>
              <a:ext uri="{FF2B5EF4-FFF2-40B4-BE49-F238E27FC236}">
                <a16:creationId xmlns:a16="http://schemas.microsoft.com/office/drawing/2014/main" id="{99E2EA1E-B53F-41C9-9550-682186BBA4C7}"/>
              </a:ext>
            </a:extLst>
          </p:cNvPr>
          <p:cNvSpPr/>
          <p:nvPr/>
        </p:nvSpPr>
        <p:spPr>
          <a:xfrm>
            <a:off x="1116303" y="1366977"/>
            <a:ext cx="4742274" cy="2100123"/>
          </a:xfrm>
          <a:prstGeom prst="roundRect">
            <a:avLst>
              <a:gd name="adj" fmla="val 1674"/>
            </a:avLst>
          </a:prstGeom>
          <a:solidFill>
            <a:srgbClr val="F0EAEA"/>
          </a:solidFill>
          <a:ln/>
        </p:spPr>
      </p:sp>
      <p:sp>
        <p:nvSpPr>
          <p:cNvPr id="8" name="Text 2">
            <a:extLst>
              <a:ext uri="{FF2B5EF4-FFF2-40B4-BE49-F238E27FC236}">
                <a16:creationId xmlns:a16="http://schemas.microsoft.com/office/drawing/2014/main" id="{39AAD6DC-FDA6-4D99-85D7-FF280157C455}"/>
              </a:ext>
            </a:extLst>
          </p:cNvPr>
          <p:cNvSpPr/>
          <p:nvPr/>
        </p:nvSpPr>
        <p:spPr>
          <a:xfrm>
            <a:off x="1314661" y="1565336"/>
            <a:ext cx="3104597" cy="306156"/>
          </a:xfrm>
          <a:prstGeom prst="rect">
            <a:avLst/>
          </a:prstGeom>
          <a:noFill/>
          <a:ln/>
        </p:spPr>
        <p:txBody>
          <a:bodyPr wrap="none" lIns="0" tIns="0" rIns="0" bIns="0" rtlCol="0" anchor="t"/>
          <a:lstStyle/>
          <a:p>
            <a:pPr>
              <a:lnSpc>
                <a:spcPts val="2400"/>
              </a:lnSpc>
            </a:pPr>
            <a:r>
              <a:rPr lang="en-US" sz="2000" b="1" dirty="0">
                <a:latin typeface="Calibri" panose="020F0502020204030204" pitchFamily="34" charset="0"/>
                <a:ea typeface="Calibri" panose="020F0502020204030204" pitchFamily="34" charset="0"/>
                <a:cs typeface="Calibri" panose="020F0502020204030204" pitchFamily="34" charset="0"/>
              </a:rPr>
              <a:t>Expanded Program on Immunization</a:t>
            </a:r>
            <a:endParaRPr lang="en-US" sz="2000" b="1" dirty="0"/>
          </a:p>
        </p:txBody>
      </p:sp>
      <p:sp>
        <p:nvSpPr>
          <p:cNvPr id="10" name="Text 3">
            <a:extLst>
              <a:ext uri="{FF2B5EF4-FFF2-40B4-BE49-F238E27FC236}">
                <a16:creationId xmlns:a16="http://schemas.microsoft.com/office/drawing/2014/main" id="{CE275240-B3A4-4717-AD9E-0DDE0D58BF82}"/>
              </a:ext>
            </a:extLst>
          </p:cNvPr>
          <p:cNvSpPr/>
          <p:nvPr/>
        </p:nvSpPr>
        <p:spPr>
          <a:xfrm>
            <a:off x="1314661" y="1994557"/>
            <a:ext cx="4342644" cy="940324"/>
          </a:xfrm>
          <a:prstGeom prst="rect">
            <a:avLst/>
          </a:prstGeom>
          <a:noFill/>
          <a:ln/>
        </p:spPr>
        <p:txBody>
          <a:bodyPr wrap="square" lIns="0" tIns="0" rIns="0" bIns="0" rtlCol="0" anchor="t"/>
          <a:lstStyle/>
          <a:p>
            <a:pPr>
              <a:lnSpc>
                <a:spcPts val="2500"/>
              </a:lnSpc>
            </a:pP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Over</a:t>
            </a:r>
            <a:r>
              <a:rPr lang="en-US" b="1" dirty="0">
                <a:solidFill>
                  <a:srgbClr val="61615C"/>
                </a:solidFill>
                <a:latin typeface="Calibri" panose="020F0502020204030204" pitchFamily="34" charset="0"/>
                <a:ea typeface="Tomorrow" pitchFamily="34" charset="-122"/>
                <a:cs typeface="Calibri" panose="020F0502020204030204" pitchFamily="34" charset="0"/>
              </a:rPr>
              <a:t> </a:t>
            </a:r>
            <a:r>
              <a:rPr lang="en-US" b="1" dirty="0">
                <a:solidFill>
                  <a:schemeClr val="bg2"/>
                </a:solidFill>
                <a:latin typeface="Calibri" panose="020F0502020204030204" pitchFamily="34" charset="0"/>
                <a:ea typeface="Tomorrow" pitchFamily="34" charset="-122"/>
                <a:cs typeface="Calibri" panose="020F0502020204030204" pitchFamily="34" charset="0"/>
              </a:rPr>
              <a:t>95% coverage </a:t>
            </a: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for routine childhood vaccines against</a:t>
            </a:r>
            <a:r>
              <a:rPr lang="en-US" b="1" dirty="0">
                <a:solidFill>
                  <a:srgbClr val="61615C"/>
                </a:solidFill>
                <a:latin typeface="Calibri" panose="020F0502020204030204" pitchFamily="34" charset="0"/>
                <a:ea typeface="Tomorrow" pitchFamily="34" charset="-122"/>
                <a:cs typeface="Calibri" panose="020F0502020204030204" pitchFamily="34" charset="0"/>
              </a:rPr>
              <a:t> </a:t>
            </a:r>
            <a:r>
              <a:rPr lang="en-US" b="1" dirty="0">
                <a:solidFill>
                  <a:schemeClr val="bg2"/>
                </a:solidFill>
                <a:latin typeface="Calibri" panose="020F0502020204030204" pitchFamily="34" charset="0"/>
                <a:ea typeface="Tomorrow" pitchFamily="34" charset="-122"/>
                <a:cs typeface="Calibri" panose="020F0502020204030204" pitchFamily="34" charset="0"/>
              </a:rPr>
              <a:t>twelve communicable diseases</a:t>
            </a:r>
            <a:r>
              <a:rPr lang="en-US" b="1" dirty="0">
                <a:solidFill>
                  <a:srgbClr val="61615C"/>
                </a:solidFill>
                <a:latin typeface="Calibri" panose="020F0502020204030204" pitchFamily="34" charset="0"/>
                <a:ea typeface="Tomorrow" pitchFamily="34" charset="-122"/>
                <a:cs typeface="Calibri" panose="020F0502020204030204" pitchFamily="34" charset="0"/>
              </a:rPr>
              <a:t>, </a:t>
            </a: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with</a:t>
            </a:r>
            <a:r>
              <a:rPr lang="en-US" b="1" dirty="0">
                <a:solidFill>
                  <a:srgbClr val="61615C"/>
                </a:solidFill>
                <a:latin typeface="Calibri" panose="020F0502020204030204" pitchFamily="34" charset="0"/>
                <a:ea typeface="Tomorrow" pitchFamily="34" charset="-122"/>
                <a:cs typeface="Calibri" panose="020F0502020204030204" pitchFamily="34" charset="0"/>
              </a:rPr>
              <a:t> </a:t>
            </a:r>
            <a:r>
              <a:rPr lang="en-US" b="1" dirty="0">
                <a:solidFill>
                  <a:schemeClr val="bg2"/>
                </a:solidFill>
                <a:latin typeface="Calibri" panose="020F0502020204030204" pitchFamily="34" charset="0"/>
                <a:ea typeface="Tomorrow" pitchFamily="34" charset="-122"/>
                <a:cs typeface="Calibri" panose="020F0502020204030204" pitchFamily="34" charset="0"/>
              </a:rPr>
              <a:t>polio eradicated </a:t>
            </a: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and Maternal and Neonatal</a:t>
            </a:r>
            <a:r>
              <a:rPr lang="en-US" b="1" dirty="0">
                <a:solidFill>
                  <a:srgbClr val="61615C"/>
                </a:solidFill>
                <a:latin typeface="Calibri" panose="020F0502020204030204" pitchFamily="34" charset="0"/>
                <a:ea typeface="Tomorrow" pitchFamily="34" charset="-122"/>
                <a:cs typeface="Calibri" panose="020F0502020204030204" pitchFamily="34" charset="0"/>
              </a:rPr>
              <a:t> </a:t>
            </a:r>
            <a:r>
              <a:rPr lang="en-US" b="1" dirty="0">
                <a:solidFill>
                  <a:schemeClr val="bg2"/>
                </a:solidFill>
                <a:latin typeface="Calibri" panose="020F0502020204030204" pitchFamily="34" charset="0"/>
                <a:ea typeface="Tomorrow" pitchFamily="34" charset="-122"/>
                <a:cs typeface="Calibri" panose="020F0502020204030204" pitchFamily="34" charset="0"/>
              </a:rPr>
              <a:t>Tetanus eliminated.</a:t>
            </a:r>
            <a:endParaRPr lang="en-US" b="1" dirty="0">
              <a:solidFill>
                <a:schemeClr val="bg2"/>
              </a:solidFill>
            </a:endParaRPr>
          </a:p>
        </p:txBody>
      </p:sp>
      <p:sp>
        <p:nvSpPr>
          <p:cNvPr id="11" name="Shape 4">
            <a:extLst>
              <a:ext uri="{FF2B5EF4-FFF2-40B4-BE49-F238E27FC236}">
                <a16:creationId xmlns:a16="http://schemas.microsoft.com/office/drawing/2014/main" id="{3538B543-4F0F-4598-A1D6-00BC5418A26E}"/>
              </a:ext>
            </a:extLst>
          </p:cNvPr>
          <p:cNvSpPr/>
          <p:nvPr/>
        </p:nvSpPr>
        <p:spPr>
          <a:xfrm>
            <a:off x="6665138" y="1366977"/>
            <a:ext cx="4742273" cy="2100123"/>
          </a:xfrm>
          <a:prstGeom prst="roundRect">
            <a:avLst>
              <a:gd name="adj" fmla="val 1674"/>
            </a:avLst>
          </a:prstGeom>
          <a:solidFill>
            <a:srgbClr val="F0EAEA"/>
          </a:solidFill>
          <a:ln/>
        </p:spPr>
      </p:sp>
      <p:sp>
        <p:nvSpPr>
          <p:cNvPr id="12" name="Text 5">
            <a:extLst>
              <a:ext uri="{FF2B5EF4-FFF2-40B4-BE49-F238E27FC236}">
                <a16:creationId xmlns:a16="http://schemas.microsoft.com/office/drawing/2014/main" id="{A4438A5B-7104-4C1E-97EF-4F5B6EC0EC75}"/>
              </a:ext>
            </a:extLst>
          </p:cNvPr>
          <p:cNvSpPr/>
          <p:nvPr/>
        </p:nvSpPr>
        <p:spPr>
          <a:xfrm>
            <a:off x="6887278" y="1565335"/>
            <a:ext cx="2258261" cy="306156"/>
          </a:xfrm>
          <a:prstGeom prst="rect">
            <a:avLst/>
          </a:prstGeom>
          <a:noFill/>
          <a:ln/>
        </p:spPr>
        <p:txBody>
          <a:bodyPr wrap="none" lIns="0" tIns="0" rIns="0" bIns="0" rtlCol="0" anchor="t"/>
          <a:lstStyle/>
          <a:p>
            <a:pPr>
              <a:lnSpc>
                <a:spcPts val="2400"/>
              </a:lnSpc>
            </a:pPr>
            <a:r>
              <a:rPr lang="en-US" sz="2000" b="1" dirty="0">
                <a:latin typeface="Calibri" panose="020F0502020204030204" pitchFamily="34" charset="0"/>
                <a:ea typeface="Calibri" panose="020F0502020204030204" pitchFamily="34" charset="0"/>
                <a:cs typeface="Calibri" panose="020F0502020204030204" pitchFamily="34" charset="0"/>
              </a:rPr>
              <a:t>Tuberculosis Success</a:t>
            </a:r>
            <a:endParaRPr lang="en-US" sz="2000" b="1" dirty="0"/>
          </a:p>
        </p:txBody>
      </p:sp>
      <p:sp>
        <p:nvSpPr>
          <p:cNvPr id="13" name="Text 6">
            <a:extLst>
              <a:ext uri="{FF2B5EF4-FFF2-40B4-BE49-F238E27FC236}">
                <a16:creationId xmlns:a16="http://schemas.microsoft.com/office/drawing/2014/main" id="{3ECE52E7-1EB8-4340-A402-753B74A36A1D}"/>
              </a:ext>
            </a:extLst>
          </p:cNvPr>
          <p:cNvSpPr/>
          <p:nvPr/>
        </p:nvSpPr>
        <p:spPr>
          <a:xfrm>
            <a:off x="6887278" y="1994556"/>
            <a:ext cx="4454532" cy="940324"/>
          </a:xfrm>
          <a:prstGeom prst="rect">
            <a:avLst/>
          </a:prstGeom>
          <a:noFill/>
          <a:ln/>
        </p:spPr>
        <p:txBody>
          <a:bodyPr wrap="square" lIns="0" tIns="0" rIns="0" bIns="0" rtlCol="0" anchor="t"/>
          <a:lstStyle/>
          <a:p>
            <a:pPr>
              <a:lnSpc>
                <a:spcPts val="2500"/>
              </a:lnSpc>
            </a:pPr>
            <a:r>
              <a:rPr lang="en-US" b="1" dirty="0">
                <a:solidFill>
                  <a:schemeClr val="bg2"/>
                </a:solidFill>
                <a:latin typeface="Calibri" panose="020F0502020204030204" pitchFamily="34" charset="0"/>
                <a:ea typeface="Tomorrow" pitchFamily="34" charset="-122"/>
                <a:cs typeface="Calibri" panose="020F0502020204030204" pitchFamily="34" charset="0"/>
              </a:rPr>
              <a:t>95% treatment success rate </a:t>
            </a: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achieved</a:t>
            </a:r>
            <a:r>
              <a:rPr lang="en-US" b="1" dirty="0">
                <a:solidFill>
                  <a:srgbClr val="61615C"/>
                </a:solidFill>
                <a:latin typeface="Calibri" panose="020F0502020204030204" pitchFamily="34" charset="0"/>
                <a:ea typeface="Tomorrow" pitchFamily="34" charset="-122"/>
                <a:cs typeface="Calibri" panose="020F0502020204030204" pitchFamily="34" charset="0"/>
              </a:rPr>
              <a:t>. </a:t>
            </a:r>
            <a:r>
              <a:rPr lang="en-US" b="1" dirty="0">
                <a:solidFill>
                  <a:schemeClr val="bg2"/>
                </a:solidFill>
                <a:latin typeface="Calibri" panose="020F0502020204030204" pitchFamily="34" charset="0"/>
                <a:ea typeface="Tomorrow" pitchFamily="34" charset="-122"/>
                <a:cs typeface="Calibri" panose="020F0502020204030204" pitchFamily="34" charset="0"/>
              </a:rPr>
              <a:t>Molecular diagnostics expanded </a:t>
            </a: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for early detection and enhanced disease management.</a:t>
            </a:r>
            <a:endParaRPr lang="en-US" b="1" dirty="0">
              <a:solidFill>
                <a:schemeClr val="accent1">
                  <a:lumMod val="25000"/>
                </a:schemeClr>
              </a:solidFill>
            </a:endParaRPr>
          </a:p>
        </p:txBody>
      </p:sp>
      <p:sp>
        <p:nvSpPr>
          <p:cNvPr id="14" name="Shape 7">
            <a:extLst>
              <a:ext uri="{FF2B5EF4-FFF2-40B4-BE49-F238E27FC236}">
                <a16:creationId xmlns:a16="http://schemas.microsoft.com/office/drawing/2014/main" id="{1D8781C7-FC3C-4835-8D52-9F747F49C00E}"/>
              </a:ext>
            </a:extLst>
          </p:cNvPr>
          <p:cNvSpPr/>
          <p:nvPr/>
        </p:nvSpPr>
        <p:spPr>
          <a:xfrm>
            <a:off x="1116302" y="3689521"/>
            <a:ext cx="4742274" cy="1784553"/>
          </a:xfrm>
          <a:prstGeom prst="roundRect">
            <a:avLst>
              <a:gd name="adj" fmla="val 2038"/>
            </a:avLst>
          </a:prstGeom>
          <a:solidFill>
            <a:srgbClr val="F0EAEA"/>
          </a:solidFill>
          <a:ln/>
        </p:spPr>
      </p:sp>
      <p:sp>
        <p:nvSpPr>
          <p:cNvPr id="15" name="Text 8">
            <a:extLst>
              <a:ext uri="{FF2B5EF4-FFF2-40B4-BE49-F238E27FC236}">
                <a16:creationId xmlns:a16="http://schemas.microsoft.com/office/drawing/2014/main" id="{28F71524-6DC3-4A2B-BB8B-2A7B06C1442A}"/>
              </a:ext>
            </a:extLst>
          </p:cNvPr>
          <p:cNvSpPr/>
          <p:nvPr/>
        </p:nvSpPr>
        <p:spPr>
          <a:xfrm>
            <a:off x="1314660" y="3887881"/>
            <a:ext cx="2935781" cy="306156"/>
          </a:xfrm>
          <a:prstGeom prst="rect">
            <a:avLst/>
          </a:prstGeom>
          <a:noFill/>
          <a:ln/>
        </p:spPr>
        <p:txBody>
          <a:bodyPr wrap="none" lIns="0" tIns="0" rIns="0" bIns="0" rtlCol="0" anchor="t"/>
          <a:lstStyle/>
          <a:p>
            <a:pPr>
              <a:lnSpc>
                <a:spcPts val="2400"/>
              </a:lnSpc>
            </a:pPr>
            <a:r>
              <a:rPr lang="en-US" sz="2000" b="1" dirty="0">
                <a:latin typeface="Calibri" panose="020F0502020204030204" pitchFamily="34" charset="0"/>
                <a:ea typeface="Calibri" panose="020F0502020204030204" pitchFamily="34" charset="0"/>
                <a:cs typeface="Calibri" panose="020F0502020204030204" pitchFamily="34" charset="0"/>
              </a:rPr>
              <a:t>Visceral</a:t>
            </a:r>
            <a:r>
              <a:rPr lang="en-US" b="1" dirty="0">
                <a:latin typeface="Calibri" panose="020F0502020204030204" pitchFamily="34" charset="0"/>
                <a:ea typeface="Calibri" panose="020F0502020204030204" pitchFamily="34" charset="0"/>
                <a:cs typeface="Calibri" panose="020F0502020204030204" pitchFamily="34" charset="0"/>
              </a:rPr>
              <a:t> Leishmaniasis Elimination</a:t>
            </a:r>
            <a:endParaRPr lang="en-US" b="1" dirty="0"/>
          </a:p>
        </p:txBody>
      </p:sp>
      <p:sp>
        <p:nvSpPr>
          <p:cNvPr id="16" name="Text 9">
            <a:extLst>
              <a:ext uri="{FF2B5EF4-FFF2-40B4-BE49-F238E27FC236}">
                <a16:creationId xmlns:a16="http://schemas.microsoft.com/office/drawing/2014/main" id="{012BCCBA-C8B5-4C06-A465-5B1D847EBDED}"/>
              </a:ext>
            </a:extLst>
          </p:cNvPr>
          <p:cNvSpPr/>
          <p:nvPr/>
        </p:nvSpPr>
        <p:spPr>
          <a:xfrm>
            <a:off x="1314660" y="4317104"/>
            <a:ext cx="4342644" cy="626882"/>
          </a:xfrm>
          <a:prstGeom prst="rect">
            <a:avLst/>
          </a:prstGeom>
          <a:noFill/>
          <a:ln/>
        </p:spPr>
        <p:txBody>
          <a:bodyPr wrap="square" lIns="0" tIns="0" rIns="0" bIns="0" rtlCol="0" anchor="t"/>
          <a:lstStyle/>
          <a:p>
            <a:pPr>
              <a:lnSpc>
                <a:spcPts val="2500"/>
              </a:lnSpc>
            </a:pP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Bangladesh became the first country globally validated for </a:t>
            </a:r>
            <a:r>
              <a:rPr lang="en-US" b="1" dirty="0">
                <a:solidFill>
                  <a:schemeClr val="bg2"/>
                </a:solidFill>
                <a:latin typeface="Calibri" panose="020F0502020204030204" pitchFamily="34" charset="0"/>
                <a:ea typeface="Tomorrow" pitchFamily="34" charset="-122"/>
                <a:cs typeface="Calibri" panose="020F0502020204030204" pitchFamily="34" charset="0"/>
              </a:rPr>
              <a:t>eliminating kala-azar </a:t>
            </a: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as a public health problem.</a:t>
            </a:r>
            <a:endParaRPr lang="en-US" b="1" dirty="0">
              <a:solidFill>
                <a:schemeClr val="accent1">
                  <a:lumMod val="25000"/>
                </a:schemeClr>
              </a:solidFill>
            </a:endParaRPr>
          </a:p>
        </p:txBody>
      </p:sp>
      <p:sp>
        <p:nvSpPr>
          <p:cNvPr id="17" name="Shape 10">
            <a:extLst>
              <a:ext uri="{FF2B5EF4-FFF2-40B4-BE49-F238E27FC236}">
                <a16:creationId xmlns:a16="http://schemas.microsoft.com/office/drawing/2014/main" id="{D67AB32F-F48F-4C75-BA5C-A097386C23E1}"/>
              </a:ext>
            </a:extLst>
          </p:cNvPr>
          <p:cNvSpPr/>
          <p:nvPr/>
        </p:nvSpPr>
        <p:spPr>
          <a:xfrm>
            <a:off x="6665137" y="3665458"/>
            <a:ext cx="4742274" cy="1808616"/>
          </a:xfrm>
          <a:prstGeom prst="roundRect">
            <a:avLst>
              <a:gd name="adj" fmla="val 2038"/>
            </a:avLst>
          </a:prstGeom>
          <a:solidFill>
            <a:srgbClr val="F0EAEA"/>
          </a:solidFill>
          <a:ln/>
        </p:spPr>
      </p:sp>
      <p:sp>
        <p:nvSpPr>
          <p:cNvPr id="18" name="Text 11">
            <a:extLst>
              <a:ext uri="{FF2B5EF4-FFF2-40B4-BE49-F238E27FC236}">
                <a16:creationId xmlns:a16="http://schemas.microsoft.com/office/drawing/2014/main" id="{6BDEB88E-9A38-47DF-AAB3-F259FFAF7AD9}"/>
              </a:ext>
            </a:extLst>
          </p:cNvPr>
          <p:cNvSpPr/>
          <p:nvPr/>
        </p:nvSpPr>
        <p:spPr>
          <a:xfrm>
            <a:off x="6887277" y="3863817"/>
            <a:ext cx="2193935" cy="306156"/>
          </a:xfrm>
          <a:prstGeom prst="rect">
            <a:avLst/>
          </a:prstGeom>
          <a:noFill/>
          <a:ln/>
        </p:spPr>
        <p:txBody>
          <a:bodyPr wrap="none" lIns="0" tIns="0" rIns="0" bIns="0" rtlCol="0" anchor="t"/>
          <a:lstStyle/>
          <a:p>
            <a:pPr>
              <a:lnSpc>
                <a:spcPts val="2400"/>
              </a:lnSpc>
            </a:pPr>
            <a:r>
              <a:rPr lang="en-US" sz="2000" b="1" dirty="0">
                <a:latin typeface="Calibri" panose="020F0502020204030204" pitchFamily="34" charset="0"/>
                <a:ea typeface="Calibri" panose="020F0502020204030204" pitchFamily="34" charset="0"/>
                <a:cs typeface="Calibri" panose="020F0502020204030204" pitchFamily="34" charset="0"/>
              </a:rPr>
              <a:t>Malaria Containment</a:t>
            </a:r>
            <a:endParaRPr lang="en-US" sz="2000" b="1" dirty="0"/>
          </a:p>
        </p:txBody>
      </p:sp>
      <p:sp>
        <p:nvSpPr>
          <p:cNvPr id="19" name="Text 12">
            <a:extLst>
              <a:ext uri="{FF2B5EF4-FFF2-40B4-BE49-F238E27FC236}">
                <a16:creationId xmlns:a16="http://schemas.microsoft.com/office/drawing/2014/main" id="{11161AE5-1DA4-45F7-92B6-2B92BD7F0ACE}"/>
              </a:ext>
            </a:extLst>
          </p:cNvPr>
          <p:cNvSpPr/>
          <p:nvPr/>
        </p:nvSpPr>
        <p:spPr>
          <a:xfrm>
            <a:off x="6887277" y="4293040"/>
            <a:ext cx="4454531" cy="626882"/>
          </a:xfrm>
          <a:prstGeom prst="rect">
            <a:avLst/>
          </a:prstGeom>
          <a:noFill/>
          <a:ln/>
        </p:spPr>
        <p:txBody>
          <a:bodyPr wrap="square" lIns="0" tIns="0" rIns="0" bIns="0" rtlCol="0" anchor="t"/>
          <a:lstStyle/>
          <a:p>
            <a:pPr>
              <a:lnSpc>
                <a:spcPts val="2500"/>
              </a:lnSpc>
            </a:pPr>
            <a:r>
              <a:rPr lang="en-US" b="1" dirty="0">
                <a:solidFill>
                  <a:schemeClr val="bg2"/>
                </a:solidFill>
                <a:latin typeface="Calibri" panose="020F0502020204030204" pitchFamily="34" charset="0"/>
                <a:ea typeface="Tomorrow" pitchFamily="34" charset="-122"/>
                <a:cs typeface="Calibri" panose="020F0502020204030204" pitchFamily="34" charset="0"/>
              </a:rPr>
              <a:t>Malaria </a:t>
            </a: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is now confined to just</a:t>
            </a:r>
            <a:r>
              <a:rPr lang="en-US" b="1" dirty="0">
                <a:solidFill>
                  <a:srgbClr val="0070C0"/>
                </a:solidFill>
                <a:latin typeface="Calibri" panose="020F0502020204030204" pitchFamily="34" charset="0"/>
                <a:ea typeface="Tomorrow" pitchFamily="34" charset="-122"/>
                <a:cs typeface="Calibri" panose="020F0502020204030204" pitchFamily="34" charset="0"/>
              </a:rPr>
              <a:t> </a:t>
            </a:r>
            <a:r>
              <a:rPr lang="en-US" b="1" dirty="0">
                <a:solidFill>
                  <a:schemeClr val="bg2"/>
                </a:solidFill>
                <a:latin typeface="Calibri" panose="020F0502020204030204" pitchFamily="34" charset="0"/>
                <a:ea typeface="Tomorrow" pitchFamily="34" charset="-122"/>
                <a:cs typeface="Calibri" panose="020F0502020204030204" pitchFamily="34" charset="0"/>
              </a:rPr>
              <a:t>three districts</a:t>
            </a:r>
            <a:r>
              <a:rPr lang="en-US" b="1" dirty="0">
                <a:solidFill>
                  <a:srgbClr val="61615C"/>
                </a:solidFill>
                <a:latin typeface="Calibri" panose="020F0502020204030204" pitchFamily="34" charset="0"/>
                <a:ea typeface="Tomorrow" pitchFamily="34" charset="-122"/>
                <a:cs typeface="Calibri" panose="020F0502020204030204" pitchFamily="34" charset="0"/>
              </a:rPr>
              <a:t>, </a:t>
            </a: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demonstrating sustained disease control efforts</a:t>
            </a:r>
            <a:r>
              <a:rPr lang="en-US" b="1" dirty="0">
                <a:solidFill>
                  <a:srgbClr val="61615C"/>
                </a:solidFill>
                <a:latin typeface="Calibri" panose="020F0502020204030204" pitchFamily="34" charset="0"/>
                <a:ea typeface="Tomorrow" pitchFamily="34" charset="-122"/>
                <a:cs typeface="Calibri" panose="020F0502020204030204" pitchFamily="34" charset="0"/>
              </a:rPr>
              <a:t>.</a:t>
            </a:r>
            <a:endParaRPr lang="en-US" b="1"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6">
          <a:extLst>
            <a:ext uri="{FF2B5EF4-FFF2-40B4-BE49-F238E27FC236}">
              <a16:creationId xmlns:a16="http://schemas.microsoft.com/office/drawing/2014/main" id="{514F9547-62D6-6E87-C697-CFFE8A476334}"/>
            </a:ext>
          </a:extLst>
        </p:cNvPr>
        <p:cNvGrpSpPr/>
        <p:nvPr/>
      </p:nvGrpSpPr>
      <p:grpSpPr>
        <a:xfrm>
          <a:off x="0" y="0"/>
          <a:ext cx="0" cy="0"/>
          <a:chOff x="0" y="0"/>
          <a:chExt cx="0" cy="0"/>
        </a:xfrm>
      </p:grpSpPr>
      <p:sp>
        <p:nvSpPr>
          <p:cNvPr id="397" name="Google Shape;397;p42">
            <a:extLst>
              <a:ext uri="{FF2B5EF4-FFF2-40B4-BE49-F238E27FC236}">
                <a16:creationId xmlns:a16="http://schemas.microsoft.com/office/drawing/2014/main" id="{94D00BBF-C736-C820-803C-CEF25F24CD08}"/>
              </a:ext>
            </a:extLst>
          </p:cNvPr>
          <p:cNvSpPr txBox="1">
            <a:spLocks noGrp="1"/>
          </p:cNvSpPr>
          <p:nvPr>
            <p:ph type="title"/>
          </p:nvPr>
        </p:nvSpPr>
        <p:spPr>
          <a:xfrm>
            <a:off x="887704" y="532428"/>
            <a:ext cx="6637046" cy="800179"/>
          </a:xfrm>
          <a:prstGeom prst="rect">
            <a:avLst/>
          </a:prstGeom>
        </p:spPr>
        <p:txBody>
          <a:bodyPr spcFirstLastPara="1" wrap="square" lIns="121900" tIns="121900" rIns="121900" bIns="121900" anchor="t" anchorCtr="0">
            <a:spAutoFit/>
          </a:bodyPr>
          <a:lstStyle/>
          <a:p>
            <a:r>
              <a:rPr lang="en-US" sz="3600" dirty="0">
                <a:solidFill>
                  <a:srgbClr val="C00000"/>
                </a:solidFill>
                <a:latin typeface="Calibri" panose="020F0502020204030204" pitchFamily="34" charset="0"/>
                <a:cs typeface="Calibri" panose="020F0502020204030204" pitchFamily="34" charset="0"/>
              </a:rPr>
              <a:t>Major Achievements (cont.)</a:t>
            </a:r>
            <a:endParaRPr sz="3600" dirty="0"/>
          </a:p>
        </p:txBody>
      </p:sp>
      <p:sp>
        <p:nvSpPr>
          <p:cNvPr id="5" name="Google Shape;325;p37">
            <a:extLst>
              <a:ext uri="{FF2B5EF4-FFF2-40B4-BE49-F238E27FC236}">
                <a16:creationId xmlns:a16="http://schemas.microsoft.com/office/drawing/2014/main" id="{9DE1A203-45A8-45B8-3E1D-1C9CB56E8616}"/>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316EFDAD-16C6-D301-A853-EB249BE23B4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6" name="Rectangle 2">
            <a:extLst>
              <a:ext uri="{FF2B5EF4-FFF2-40B4-BE49-F238E27FC236}">
                <a16:creationId xmlns:a16="http://schemas.microsoft.com/office/drawing/2014/main" id="{0DBF14A6-E0F8-842A-AC50-E88901189B04}"/>
              </a:ext>
            </a:extLst>
          </p:cNvPr>
          <p:cNvSpPr>
            <a:spLocks noChangeArrowheads="1"/>
          </p:cNvSpPr>
          <p:nvPr/>
        </p:nvSpPr>
        <p:spPr bwMode="auto">
          <a:xfrm rot="10800000" flipV="1">
            <a:off x="1116303" y="2139232"/>
            <a:ext cx="10151772" cy="3465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285750" lvl="0" indent="-285750">
              <a:lnSpc>
                <a:spcPct val="120000"/>
              </a:lnSpc>
              <a:buFont typeface="Arial" panose="020B0604020202020204" pitchFamily="34" charset="0"/>
              <a:buChar char="•"/>
            </a:pPr>
            <a:r>
              <a:rPr lang="en-US" altLang="en-US" sz="2000" b="1" dirty="0">
                <a:latin typeface="Calibri" panose="020F0502020204030204" pitchFamily="34" charset="0"/>
                <a:ea typeface="Calibri" panose="020F0502020204030204" pitchFamily="34" charset="0"/>
                <a:cs typeface="Calibri" panose="020F0502020204030204" pitchFamily="34" charset="0"/>
              </a:rPr>
              <a:t> The Bangladesh Government has established over </a:t>
            </a:r>
            <a:r>
              <a:rPr lang="en-US" altLang="en-US" sz="2000" b="1" dirty="0">
                <a:solidFill>
                  <a:schemeClr val="bg2"/>
                </a:solidFill>
                <a:latin typeface="Calibri" panose="020F0502020204030204" pitchFamily="34" charset="0"/>
                <a:ea typeface="Calibri" panose="020F0502020204030204" pitchFamily="34" charset="0"/>
                <a:cs typeface="Calibri" panose="020F0502020204030204" pitchFamily="34" charset="0"/>
              </a:rPr>
              <a:t>400 dedicated NCD Corners</a:t>
            </a:r>
            <a:r>
              <a:rPr lang="en-US" altLang="en-US" sz="2000" b="1" dirty="0">
                <a:latin typeface="Calibri" panose="020F0502020204030204" pitchFamily="34" charset="0"/>
                <a:ea typeface="Calibri" panose="020F0502020204030204" pitchFamily="34" charset="0"/>
                <a:cs typeface="Calibri" panose="020F0502020204030204" pitchFamily="34" charset="0"/>
              </a:rPr>
              <a:t>,  </a:t>
            </a:r>
            <a:r>
              <a:rPr lang="en-US" altLang="en-US" sz="2000" b="1" dirty="0">
                <a:solidFill>
                  <a:schemeClr val="bg2"/>
                </a:solidFill>
                <a:latin typeface="Calibri" panose="020F0502020204030204" pitchFamily="34" charset="0"/>
                <a:ea typeface="Calibri" panose="020F0502020204030204" pitchFamily="34" charset="0"/>
                <a:cs typeface="Calibri" panose="020F0502020204030204" pitchFamily="34" charset="0"/>
              </a:rPr>
              <a:t>offering one-stop screening, diagnosis,</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 and treatment</a:t>
            </a: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 for </a:t>
            </a:r>
            <a:r>
              <a:rPr kumimoji="0" lang="en-US" altLang="en-US" sz="2000" b="1" i="0" u="none" strike="noStrike" cap="none" normalizeH="0" baseline="0" dirty="0">
                <a:ln>
                  <a:noFill/>
                </a:ln>
                <a:solidFill>
                  <a:srgbClr val="C00000"/>
                </a:solidFill>
                <a:effectLst/>
                <a:latin typeface="Calibri" panose="020F0502020204030204" pitchFamily="34" charset="0"/>
                <a:ea typeface="Calibri" panose="020F0502020204030204" pitchFamily="34" charset="0"/>
                <a:cs typeface="Calibri" panose="020F0502020204030204" pitchFamily="34" charset="0"/>
              </a:rPr>
              <a:t>diabetes and hypertension</a:t>
            </a: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a:t>
            </a:r>
          </a:p>
          <a:p>
            <a:pPr marL="285750" lvl="0" indent="-285750">
              <a:lnSpc>
                <a:spcPct val="120000"/>
              </a:lnSpc>
              <a:buFont typeface="Arial" panose="020B0604020202020204" pitchFamily="34" charset="0"/>
              <a:buChar char="•"/>
            </a:pPr>
            <a:endParaRPr lang="en-US" altLang="en-US" sz="800" b="1"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r>
              <a:rPr lang="en-US" altLang="en-US" sz="2000" b="1" dirty="0">
                <a:latin typeface="Calibri" panose="020F0502020204030204" pitchFamily="34" charset="0"/>
                <a:ea typeface="Calibri" panose="020F0502020204030204" pitchFamily="34" charset="0"/>
                <a:cs typeface="Calibri" panose="020F0502020204030204" pitchFamily="34" charset="0"/>
              </a:rPr>
              <a:t>C</a:t>
            </a: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urrently serves more than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600,000 hypertensive </a:t>
            </a: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and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430,000 diabetic patients </a:t>
            </a: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with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free essential medicines.</a:t>
            </a:r>
          </a:p>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endParaRPr lang="en-US" altLang="en-US" sz="800" b="1"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A landmark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Joint Declaration on NCDs </a:t>
            </a: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was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signed by 35 ministries </a:t>
            </a: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in 2025, institutionalizing the ‘Health in All Policies’ approach.</a:t>
            </a:r>
          </a:p>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endParaRPr lang="en-US" altLang="en-US" sz="800" b="1"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Digital dashboards </a:t>
            </a: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linked to DHIS-2 now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monitor control rates </a:t>
            </a:r>
            <a:r>
              <a:rPr kumimoji="0" lang="en-US" altLang="en-US" sz="2000" b="1" i="0" u="none" strike="noStrike" cap="none" normalizeH="0" baseline="0" dirty="0">
                <a:ln>
                  <a:noFill/>
                </a:ln>
                <a:effectLst/>
                <a:latin typeface="Calibri" panose="020F0502020204030204" pitchFamily="34" charset="0"/>
                <a:ea typeface="Calibri" panose="020F0502020204030204" pitchFamily="34" charset="0"/>
                <a:cs typeface="Calibri" panose="020F0502020204030204" pitchFamily="34" charset="0"/>
              </a:rPr>
              <a:t>(64 percent for hypertension, 35 percent for diabetes).</a:t>
            </a:r>
          </a:p>
        </p:txBody>
      </p:sp>
    </p:spTree>
    <p:extLst>
      <p:ext uri="{BB962C8B-B14F-4D97-AF65-F5344CB8AC3E}">
        <p14:creationId xmlns:p14="http://schemas.microsoft.com/office/powerpoint/2010/main" val="617925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8" name="Google Shape;448;p43"/>
          <p:cNvSpPr txBox="1">
            <a:spLocks noGrp="1"/>
          </p:cNvSpPr>
          <p:nvPr>
            <p:ph type="title"/>
          </p:nvPr>
        </p:nvSpPr>
        <p:spPr>
          <a:xfrm>
            <a:off x="785117" y="429370"/>
            <a:ext cx="9533422" cy="1161735"/>
          </a:xfrm>
          <a:prstGeom prst="rect">
            <a:avLst/>
          </a:prstGeom>
        </p:spPr>
        <p:txBody>
          <a:bodyPr spcFirstLastPara="1" wrap="square" lIns="121900" tIns="121900" rIns="121900" bIns="121900" anchor="t" anchorCtr="0">
            <a:noAutofit/>
          </a:bodyPr>
          <a:lstStyle/>
          <a:p>
            <a:r>
              <a:rPr lang="en-US" sz="3200" dirty="0">
                <a:solidFill>
                  <a:srgbClr val="C00000"/>
                </a:solidFill>
                <a:latin typeface="Calibri" panose="020F0502020204030204" pitchFamily="34" charset="0"/>
                <a:cs typeface="Calibri" panose="020F0502020204030204" pitchFamily="34" charset="0"/>
              </a:rPr>
              <a:t>Current Public Health Challenges </a:t>
            </a:r>
            <a:br>
              <a:rPr lang="en-US" sz="3200" dirty="0">
                <a:solidFill>
                  <a:srgbClr val="C00000"/>
                </a:solidFill>
                <a:latin typeface="Calibri" panose="020F0502020204030204" pitchFamily="34" charset="0"/>
                <a:cs typeface="Calibri" panose="020F0502020204030204" pitchFamily="34" charset="0"/>
              </a:rPr>
            </a:br>
            <a:r>
              <a:rPr lang="en-US" sz="3200" dirty="0">
                <a:solidFill>
                  <a:srgbClr val="C00000"/>
                </a:solidFill>
                <a:latin typeface="Calibri" panose="020F0502020204030204" pitchFamily="34" charset="0"/>
                <a:cs typeface="Calibri" panose="020F0502020204030204" pitchFamily="34" charset="0"/>
              </a:rPr>
              <a:t>and Capacity Gaps</a:t>
            </a:r>
            <a:endParaRPr sz="3200" dirty="0">
              <a:solidFill>
                <a:srgbClr val="C00000"/>
              </a:solidFill>
              <a:latin typeface="Calibri" panose="020F0502020204030204" pitchFamily="34" charset="0"/>
              <a:cs typeface="Calibri" panose="020F0502020204030204" pitchFamily="34" charset="0"/>
            </a:endParaRPr>
          </a:p>
        </p:txBody>
      </p:sp>
      <p:sp>
        <p:nvSpPr>
          <p:cNvPr id="5" name="Google Shape;325;p37">
            <a:extLst>
              <a:ext uri="{FF2B5EF4-FFF2-40B4-BE49-F238E27FC236}">
                <a16:creationId xmlns:a16="http://schemas.microsoft.com/office/drawing/2014/main" id="{4656CA58-D155-66DA-6DF1-57D44E4D2F2E}"/>
              </a:ext>
            </a:extLst>
          </p:cNvPr>
          <p:cNvSpPr txBox="1"/>
          <p:nvPr/>
        </p:nvSpPr>
        <p:spPr>
          <a:xfrm rot="-5400000">
            <a:off x="-3210982" y="3198181"/>
            <a:ext cx="6857999"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3" name="Picture 2" descr="A logo with a world map and stars&#10;&#10;AI-generated content may be incorrect.">
            <a:extLst>
              <a:ext uri="{FF2B5EF4-FFF2-40B4-BE49-F238E27FC236}">
                <a16:creationId xmlns:a16="http://schemas.microsoft.com/office/drawing/2014/main" id="{52B89E7C-395B-8A5A-1A96-D322A6EDD58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4" name="TextBox 3">
            <a:extLst>
              <a:ext uri="{FF2B5EF4-FFF2-40B4-BE49-F238E27FC236}">
                <a16:creationId xmlns:a16="http://schemas.microsoft.com/office/drawing/2014/main" id="{38DB243D-EFAA-9BF5-5CE0-E27BE74D45FE}"/>
              </a:ext>
            </a:extLst>
          </p:cNvPr>
          <p:cNvSpPr txBox="1"/>
          <p:nvPr/>
        </p:nvSpPr>
        <p:spPr>
          <a:xfrm>
            <a:off x="848204" y="5426884"/>
            <a:ext cx="10495592" cy="967957"/>
          </a:xfrm>
          <a:prstGeom prst="rect">
            <a:avLst/>
          </a:prstGeom>
          <a:noFill/>
        </p:spPr>
        <p:txBody>
          <a:bodyPr wrap="square">
            <a:spAutoFit/>
          </a:bodyPr>
          <a:lstStyle/>
          <a:p>
            <a:pPr>
              <a:lnSpc>
                <a:spcPct val="150000"/>
              </a:lnSpc>
            </a:pPr>
            <a:r>
              <a:rPr lang="en-US" sz="2000" b="1" i="0" u="none" strike="noStrike" dirty="0">
                <a:effectLst/>
                <a:latin typeface="+mj-lt"/>
              </a:rPr>
              <a:t>Reduction of </a:t>
            </a:r>
            <a:r>
              <a:rPr lang="en-US" sz="2000" b="1" i="0" u="none" strike="noStrike" dirty="0">
                <a:solidFill>
                  <a:schemeClr val="bg2"/>
                </a:solidFill>
                <a:effectLst/>
                <a:latin typeface="+mj-lt"/>
              </a:rPr>
              <a:t>out-of-pocket expenditure </a:t>
            </a:r>
            <a:r>
              <a:rPr lang="en-US" sz="2000" b="1" i="0" u="none" strike="noStrike" dirty="0">
                <a:solidFill>
                  <a:srgbClr val="000000"/>
                </a:solidFill>
                <a:effectLst/>
                <a:latin typeface="+mj-lt"/>
              </a:rPr>
              <a:t>and </a:t>
            </a:r>
            <a:r>
              <a:rPr lang="en-US" sz="2000" b="1" i="0" u="none" strike="noStrike" dirty="0">
                <a:solidFill>
                  <a:schemeClr val="bg2"/>
                </a:solidFill>
                <a:effectLst/>
                <a:latin typeface="+mj-lt"/>
              </a:rPr>
              <a:t>Sustainable </a:t>
            </a:r>
            <a:r>
              <a:rPr lang="en-US" sz="2000" b="1" dirty="0">
                <a:solidFill>
                  <a:schemeClr val="bg2"/>
                </a:solidFill>
                <a:latin typeface="+mj-lt"/>
              </a:rPr>
              <a:t>health financing, along with human-resource strengthening, </a:t>
            </a:r>
            <a:r>
              <a:rPr lang="en-US" sz="2000" b="1" i="0" u="none" strike="noStrike" dirty="0">
                <a:solidFill>
                  <a:srgbClr val="000000"/>
                </a:solidFill>
                <a:effectLst/>
                <a:latin typeface="+mj-lt"/>
              </a:rPr>
              <a:t>are critical for continuing the progress.</a:t>
            </a:r>
            <a:endParaRPr lang="en-US" sz="2000" b="1" dirty="0">
              <a:latin typeface="+mj-lt"/>
            </a:endParaRPr>
          </a:p>
        </p:txBody>
      </p:sp>
      <p:sp>
        <p:nvSpPr>
          <p:cNvPr id="7" name="Shape 1">
            <a:extLst>
              <a:ext uri="{FF2B5EF4-FFF2-40B4-BE49-F238E27FC236}">
                <a16:creationId xmlns:a16="http://schemas.microsoft.com/office/drawing/2014/main" id="{98C42716-90D2-483F-A8BF-50BB850A64E4}"/>
              </a:ext>
            </a:extLst>
          </p:cNvPr>
          <p:cNvSpPr/>
          <p:nvPr/>
        </p:nvSpPr>
        <p:spPr>
          <a:xfrm>
            <a:off x="927059" y="1810148"/>
            <a:ext cx="3263629" cy="3456746"/>
          </a:xfrm>
          <a:prstGeom prst="roundRect">
            <a:avLst>
              <a:gd name="adj" fmla="val 1072"/>
            </a:avLst>
          </a:prstGeom>
          <a:solidFill>
            <a:srgbClr val="FCFCFC"/>
          </a:solidFill>
          <a:ln w="22860">
            <a:solidFill>
              <a:srgbClr val="D6D0D0"/>
            </a:solidFill>
            <a:prstDash val="solid"/>
          </a:ln>
        </p:spPr>
      </p:sp>
      <p:sp>
        <p:nvSpPr>
          <p:cNvPr id="8" name="Text 2">
            <a:extLst>
              <a:ext uri="{FF2B5EF4-FFF2-40B4-BE49-F238E27FC236}">
                <a16:creationId xmlns:a16="http://schemas.microsoft.com/office/drawing/2014/main" id="{05476241-4969-4A6E-9C2B-14E64BF7CE8F}"/>
              </a:ext>
            </a:extLst>
          </p:cNvPr>
          <p:cNvSpPr/>
          <p:nvPr/>
        </p:nvSpPr>
        <p:spPr>
          <a:xfrm>
            <a:off x="1061623" y="2031366"/>
            <a:ext cx="1675611" cy="283504"/>
          </a:xfrm>
          <a:prstGeom prst="rect">
            <a:avLst/>
          </a:prstGeom>
          <a:noFill/>
          <a:ln/>
        </p:spPr>
        <p:txBody>
          <a:bodyPr wrap="none" lIns="0" tIns="0" rIns="0" bIns="0" rtlCol="0" anchor="t"/>
          <a:lstStyle/>
          <a:p>
            <a:pPr>
              <a:lnSpc>
                <a:spcPts val="2400"/>
              </a:lnSpc>
            </a:pPr>
            <a:r>
              <a:rPr lang="en-US" sz="2000" b="1" dirty="0">
                <a:latin typeface="Calibri" panose="020F0502020204030204" pitchFamily="34" charset="0"/>
                <a:ea typeface="Calibri" panose="020F0502020204030204" pitchFamily="34" charset="0"/>
                <a:cs typeface="Calibri" panose="020F0502020204030204" pitchFamily="34" charset="0"/>
              </a:rPr>
              <a:t>Urban PHC Access</a:t>
            </a:r>
            <a:endParaRPr lang="en-US" sz="2000" b="1" dirty="0"/>
          </a:p>
        </p:txBody>
      </p:sp>
      <p:sp>
        <p:nvSpPr>
          <p:cNvPr id="9" name="Text 3">
            <a:extLst>
              <a:ext uri="{FF2B5EF4-FFF2-40B4-BE49-F238E27FC236}">
                <a16:creationId xmlns:a16="http://schemas.microsoft.com/office/drawing/2014/main" id="{014B4011-AA01-425B-9400-1B0580C1E3C8}"/>
              </a:ext>
            </a:extLst>
          </p:cNvPr>
          <p:cNvSpPr/>
          <p:nvPr/>
        </p:nvSpPr>
        <p:spPr>
          <a:xfrm>
            <a:off x="1061623" y="2480809"/>
            <a:ext cx="3042413" cy="2387305"/>
          </a:xfrm>
          <a:prstGeom prst="rect">
            <a:avLst/>
          </a:prstGeom>
          <a:noFill/>
          <a:ln/>
        </p:spPr>
        <p:txBody>
          <a:bodyPr wrap="square" lIns="0" tIns="0" rIns="0" bIns="0" rtlCol="0" anchor="t"/>
          <a:lstStyle/>
          <a:p>
            <a:pPr>
              <a:lnSpc>
                <a:spcPts val="2500"/>
              </a:lnSpc>
            </a:pPr>
            <a:r>
              <a:rPr lang="en-US" b="1" dirty="0">
                <a:solidFill>
                  <a:schemeClr val="bg2"/>
                </a:solidFill>
                <a:latin typeface="Calibri" panose="020F0502020204030204" pitchFamily="34" charset="0"/>
                <a:ea typeface="Tomorrow" pitchFamily="34" charset="-122"/>
                <a:cs typeface="Calibri" panose="020F0502020204030204" pitchFamily="34" charset="0"/>
              </a:rPr>
              <a:t>Dense populations, high out-of-pocket expenditures</a:t>
            </a: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 limited public awareness, and inadequate human resources complicate </a:t>
            </a:r>
            <a:r>
              <a:rPr lang="en-US" b="1" dirty="0">
                <a:solidFill>
                  <a:schemeClr val="bg2"/>
                </a:solidFill>
                <a:latin typeface="Calibri" panose="020F0502020204030204" pitchFamily="34" charset="0"/>
                <a:ea typeface="Tomorrow" pitchFamily="34" charset="-122"/>
                <a:cs typeface="Calibri" panose="020F0502020204030204" pitchFamily="34" charset="0"/>
              </a:rPr>
              <a:t>primary health care delivery in urban areas</a:t>
            </a:r>
            <a:r>
              <a:rPr lang="en-US" b="1" dirty="0">
                <a:solidFill>
                  <a:srgbClr val="0070C0"/>
                </a:solidFill>
                <a:latin typeface="Calibri" panose="020F0502020204030204" pitchFamily="34" charset="0"/>
                <a:ea typeface="Tomorrow" pitchFamily="34" charset="-122"/>
                <a:cs typeface="Calibri" panose="020F0502020204030204" pitchFamily="34" charset="0"/>
              </a:rPr>
              <a:t>.</a:t>
            </a:r>
            <a:endParaRPr lang="en-US" b="1" dirty="0">
              <a:solidFill>
                <a:srgbClr val="0070C0"/>
              </a:solidFill>
            </a:endParaRPr>
          </a:p>
        </p:txBody>
      </p:sp>
      <p:sp>
        <p:nvSpPr>
          <p:cNvPr id="10" name="Shape 4">
            <a:extLst>
              <a:ext uri="{FF2B5EF4-FFF2-40B4-BE49-F238E27FC236}">
                <a16:creationId xmlns:a16="http://schemas.microsoft.com/office/drawing/2014/main" id="{CE3FBCB0-F677-4D21-B722-1837E8F2E909}"/>
              </a:ext>
            </a:extLst>
          </p:cNvPr>
          <p:cNvSpPr/>
          <p:nvPr/>
        </p:nvSpPr>
        <p:spPr>
          <a:xfrm>
            <a:off x="4499568" y="1810148"/>
            <a:ext cx="3283755" cy="3456746"/>
          </a:xfrm>
          <a:prstGeom prst="roundRect">
            <a:avLst>
              <a:gd name="adj" fmla="val 1072"/>
            </a:avLst>
          </a:prstGeom>
          <a:solidFill>
            <a:srgbClr val="FCFCFC"/>
          </a:solidFill>
          <a:ln w="22860">
            <a:solidFill>
              <a:srgbClr val="D6D0D0"/>
            </a:solidFill>
            <a:prstDash val="solid"/>
          </a:ln>
        </p:spPr>
      </p:sp>
      <p:sp>
        <p:nvSpPr>
          <p:cNvPr id="11" name="Text 5">
            <a:extLst>
              <a:ext uri="{FF2B5EF4-FFF2-40B4-BE49-F238E27FC236}">
                <a16:creationId xmlns:a16="http://schemas.microsoft.com/office/drawing/2014/main" id="{A96C6D48-8392-4CFF-896D-90BDCF02939C}"/>
              </a:ext>
            </a:extLst>
          </p:cNvPr>
          <p:cNvSpPr/>
          <p:nvPr/>
        </p:nvSpPr>
        <p:spPr>
          <a:xfrm>
            <a:off x="4626982" y="2031366"/>
            <a:ext cx="2133577" cy="283504"/>
          </a:xfrm>
          <a:prstGeom prst="rect">
            <a:avLst/>
          </a:prstGeom>
          <a:noFill/>
          <a:ln/>
        </p:spPr>
        <p:txBody>
          <a:bodyPr wrap="none" lIns="0" tIns="0" rIns="0" bIns="0" rtlCol="0" anchor="t"/>
          <a:lstStyle/>
          <a:p>
            <a:pPr>
              <a:lnSpc>
                <a:spcPts val="2400"/>
              </a:lnSpc>
            </a:pPr>
            <a:r>
              <a:rPr lang="en-US" sz="2000" b="1" dirty="0">
                <a:latin typeface="Calibri" panose="020F0502020204030204" pitchFamily="34" charset="0"/>
                <a:ea typeface="Calibri" panose="020F0502020204030204" pitchFamily="34" charset="0"/>
                <a:cs typeface="Calibri" panose="020F0502020204030204" pitchFamily="34" charset="0"/>
              </a:rPr>
              <a:t>Antimicrobial Resistance</a:t>
            </a:r>
            <a:endParaRPr lang="en-US" sz="2000" b="1" dirty="0"/>
          </a:p>
        </p:txBody>
      </p:sp>
      <p:sp>
        <p:nvSpPr>
          <p:cNvPr id="12" name="Text 6">
            <a:extLst>
              <a:ext uri="{FF2B5EF4-FFF2-40B4-BE49-F238E27FC236}">
                <a16:creationId xmlns:a16="http://schemas.microsoft.com/office/drawing/2014/main" id="{6B697951-CAB3-40C6-81A6-FF87C2E0495A}"/>
              </a:ext>
            </a:extLst>
          </p:cNvPr>
          <p:cNvSpPr/>
          <p:nvPr/>
        </p:nvSpPr>
        <p:spPr>
          <a:xfrm>
            <a:off x="4626982" y="2460585"/>
            <a:ext cx="3156341" cy="2721015"/>
          </a:xfrm>
          <a:prstGeom prst="rect">
            <a:avLst/>
          </a:prstGeom>
          <a:noFill/>
          <a:ln/>
        </p:spPr>
        <p:txBody>
          <a:bodyPr wrap="square" lIns="0" tIns="0" rIns="0" bIns="0" rtlCol="0" anchor="t"/>
          <a:lstStyle/>
          <a:p>
            <a:pPr>
              <a:lnSpc>
                <a:spcPts val="2500"/>
              </a:lnSpc>
            </a:pP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Over 26,000 deaths in 2019 were directly attributable to </a:t>
            </a:r>
            <a:r>
              <a:rPr lang="en-US" b="1" dirty="0">
                <a:solidFill>
                  <a:schemeClr val="bg2"/>
                </a:solidFill>
                <a:latin typeface="Calibri" panose="020F0502020204030204" pitchFamily="34" charset="0"/>
                <a:ea typeface="Tomorrow" pitchFamily="34" charset="-122"/>
                <a:cs typeface="Calibri" panose="020F0502020204030204" pitchFamily="34" charset="0"/>
              </a:rPr>
              <a:t>AMR</a:t>
            </a:r>
            <a:r>
              <a:rPr lang="en-US" b="1" dirty="0">
                <a:solidFill>
                  <a:srgbClr val="61615C"/>
                </a:solidFill>
                <a:latin typeface="Calibri" panose="020F0502020204030204" pitchFamily="34" charset="0"/>
                <a:ea typeface="Tomorrow" pitchFamily="34" charset="-122"/>
                <a:cs typeface="Calibri" panose="020F0502020204030204" pitchFamily="34" charset="0"/>
              </a:rPr>
              <a:t>. </a:t>
            </a: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Despite a </a:t>
            </a:r>
            <a:r>
              <a:rPr lang="en-US" b="1" dirty="0">
                <a:solidFill>
                  <a:srgbClr val="61615C"/>
                </a:solidFill>
                <a:latin typeface="Calibri" panose="020F0502020204030204" pitchFamily="34" charset="0"/>
                <a:ea typeface="Tomorrow" pitchFamily="34" charset="-122"/>
                <a:cs typeface="Calibri" panose="020F0502020204030204" pitchFamily="34" charset="0"/>
              </a:rPr>
              <a:t>"</a:t>
            </a:r>
            <a:r>
              <a:rPr lang="en-US" b="1" dirty="0">
                <a:solidFill>
                  <a:schemeClr val="bg2"/>
                </a:solidFill>
                <a:latin typeface="Calibri" panose="020F0502020204030204" pitchFamily="34" charset="0"/>
                <a:ea typeface="Tomorrow" pitchFamily="34" charset="-122"/>
                <a:cs typeface="Calibri" panose="020F0502020204030204" pitchFamily="34" charset="0"/>
              </a:rPr>
              <a:t>One Health</a:t>
            </a:r>
            <a:r>
              <a:rPr lang="en-US" b="1" dirty="0">
                <a:solidFill>
                  <a:srgbClr val="61615C"/>
                </a:solidFill>
                <a:latin typeface="Calibri" panose="020F0502020204030204" pitchFamily="34" charset="0"/>
                <a:ea typeface="Tomorrow" pitchFamily="34" charset="-122"/>
                <a:cs typeface="Calibri" panose="020F0502020204030204" pitchFamily="34" charset="0"/>
              </a:rPr>
              <a:t>" </a:t>
            </a: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platform and National Action Plan (2023-2028)</a:t>
            </a:r>
            <a:r>
              <a:rPr lang="en-US" b="1" dirty="0">
                <a:solidFill>
                  <a:srgbClr val="61615C"/>
                </a:solidFill>
                <a:latin typeface="Calibri" panose="020F0502020204030204" pitchFamily="34" charset="0"/>
                <a:ea typeface="Tomorrow" pitchFamily="34" charset="-122"/>
                <a:cs typeface="Calibri" panose="020F0502020204030204" pitchFamily="34" charset="0"/>
              </a:rPr>
              <a:t> </a:t>
            </a: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enforcement, </a:t>
            </a:r>
            <a:r>
              <a:rPr lang="en-US" b="1" dirty="0">
                <a:solidFill>
                  <a:schemeClr val="bg2"/>
                </a:solidFill>
                <a:latin typeface="Calibri" panose="020F0502020204030204" pitchFamily="34" charset="0"/>
                <a:ea typeface="Tomorrow" pitchFamily="34" charset="-122"/>
                <a:cs typeface="Calibri" panose="020F0502020204030204" pitchFamily="34" charset="0"/>
              </a:rPr>
              <a:t>surveillance</a:t>
            </a: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 </a:t>
            </a:r>
            <a:r>
              <a:rPr lang="en-US" b="1" dirty="0">
                <a:solidFill>
                  <a:schemeClr val="bg2"/>
                </a:solidFill>
                <a:latin typeface="Calibri" panose="020F0502020204030204" pitchFamily="34" charset="0"/>
                <a:ea typeface="Tomorrow" pitchFamily="34" charset="-122"/>
                <a:cs typeface="Calibri" panose="020F0502020204030204" pitchFamily="34" charset="0"/>
              </a:rPr>
              <a:t>scaling</a:t>
            </a: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 and </a:t>
            </a:r>
            <a:r>
              <a:rPr lang="en-US" b="1" dirty="0">
                <a:solidFill>
                  <a:schemeClr val="bg2"/>
                </a:solidFill>
                <a:latin typeface="Calibri" panose="020F0502020204030204" pitchFamily="34" charset="0"/>
                <a:ea typeface="Tomorrow" pitchFamily="34" charset="-122"/>
                <a:cs typeface="Calibri" panose="020F0502020204030204" pitchFamily="34" charset="0"/>
              </a:rPr>
              <a:t>sustainable financing </a:t>
            </a: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remain challenging.</a:t>
            </a:r>
            <a:endParaRPr lang="en-US" b="1" dirty="0">
              <a:solidFill>
                <a:schemeClr val="accent1">
                  <a:lumMod val="25000"/>
                </a:schemeClr>
              </a:solidFill>
            </a:endParaRPr>
          </a:p>
        </p:txBody>
      </p:sp>
      <p:sp>
        <p:nvSpPr>
          <p:cNvPr id="13" name="Shape 7">
            <a:extLst>
              <a:ext uri="{FF2B5EF4-FFF2-40B4-BE49-F238E27FC236}">
                <a16:creationId xmlns:a16="http://schemas.microsoft.com/office/drawing/2014/main" id="{AB865BCE-53CF-41AF-B9D4-68E7E0158B02}"/>
              </a:ext>
            </a:extLst>
          </p:cNvPr>
          <p:cNvSpPr/>
          <p:nvPr/>
        </p:nvSpPr>
        <p:spPr>
          <a:xfrm>
            <a:off x="8092203" y="1810148"/>
            <a:ext cx="3283755" cy="3456746"/>
          </a:xfrm>
          <a:prstGeom prst="roundRect">
            <a:avLst>
              <a:gd name="adj" fmla="val 1072"/>
            </a:avLst>
          </a:prstGeom>
          <a:solidFill>
            <a:srgbClr val="FCFCFC"/>
          </a:solidFill>
          <a:ln w="22860">
            <a:solidFill>
              <a:srgbClr val="D6D0D0"/>
            </a:solidFill>
            <a:prstDash val="solid"/>
          </a:ln>
        </p:spPr>
      </p:sp>
      <p:sp>
        <p:nvSpPr>
          <p:cNvPr id="14" name="Text 8">
            <a:extLst>
              <a:ext uri="{FF2B5EF4-FFF2-40B4-BE49-F238E27FC236}">
                <a16:creationId xmlns:a16="http://schemas.microsoft.com/office/drawing/2014/main" id="{C40D9E67-B782-4604-85E9-1D68E7C143C2}"/>
              </a:ext>
            </a:extLst>
          </p:cNvPr>
          <p:cNvSpPr/>
          <p:nvPr/>
        </p:nvSpPr>
        <p:spPr>
          <a:xfrm>
            <a:off x="8181042" y="2031366"/>
            <a:ext cx="1880268" cy="283504"/>
          </a:xfrm>
          <a:prstGeom prst="rect">
            <a:avLst/>
          </a:prstGeom>
          <a:noFill/>
          <a:ln/>
        </p:spPr>
        <p:txBody>
          <a:bodyPr wrap="none" lIns="0" tIns="0" rIns="0" bIns="0" rtlCol="0" anchor="t"/>
          <a:lstStyle/>
          <a:p>
            <a:pPr>
              <a:lnSpc>
                <a:spcPts val="2400"/>
              </a:lnSpc>
            </a:pPr>
            <a:r>
              <a:rPr lang="en-US" sz="2000" b="1" dirty="0">
                <a:latin typeface="Calibri" panose="020F0502020204030204" pitchFamily="34" charset="0"/>
                <a:ea typeface="Calibri" panose="020F0502020204030204" pitchFamily="34" charset="0"/>
                <a:cs typeface="Calibri" panose="020F0502020204030204" pitchFamily="34" charset="0"/>
              </a:rPr>
              <a:t>NCD Service Expansion</a:t>
            </a:r>
            <a:endParaRPr lang="en-US" sz="2000" b="1" dirty="0"/>
          </a:p>
        </p:txBody>
      </p:sp>
      <p:sp>
        <p:nvSpPr>
          <p:cNvPr id="15" name="Text 9">
            <a:extLst>
              <a:ext uri="{FF2B5EF4-FFF2-40B4-BE49-F238E27FC236}">
                <a16:creationId xmlns:a16="http://schemas.microsoft.com/office/drawing/2014/main" id="{ECD16351-DF8B-4D9F-AE27-62124348D416}"/>
              </a:ext>
            </a:extLst>
          </p:cNvPr>
          <p:cNvSpPr/>
          <p:nvPr/>
        </p:nvSpPr>
        <p:spPr>
          <a:xfrm>
            <a:off x="8248650" y="2460585"/>
            <a:ext cx="3078959" cy="2407529"/>
          </a:xfrm>
          <a:prstGeom prst="rect">
            <a:avLst/>
          </a:prstGeom>
          <a:noFill/>
          <a:ln/>
        </p:spPr>
        <p:txBody>
          <a:bodyPr wrap="square" lIns="0" tIns="0" rIns="0" bIns="0" rtlCol="0" anchor="t"/>
          <a:lstStyle/>
          <a:p>
            <a:pPr>
              <a:lnSpc>
                <a:spcPts val="2500"/>
              </a:lnSpc>
            </a:pP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While major NCDs are addressed, </a:t>
            </a:r>
            <a:r>
              <a:rPr lang="en-US" b="1" dirty="0">
                <a:solidFill>
                  <a:schemeClr val="bg2"/>
                </a:solidFill>
                <a:latin typeface="Calibri" panose="020F0502020204030204" pitchFamily="34" charset="0"/>
                <a:ea typeface="Tomorrow" pitchFamily="34" charset="-122"/>
                <a:cs typeface="Calibri" panose="020F0502020204030204" pitchFamily="34" charset="0"/>
              </a:rPr>
              <a:t>elderly care, cancer management, and mental health </a:t>
            </a:r>
            <a:r>
              <a:rPr lang="en-US" b="1" dirty="0">
                <a:solidFill>
                  <a:schemeClr val="accent1">
                    <a:lumMod val="25000"/>
                  </a:schemeClr>
                </a:solidFill>
                <a:latin typeface="Calibri" panose="020F0502020204030204" pitchFamily="34" charset="0"/>
                <a:ea typeface="Tomorrow" pitchFamily="34" charset="-122"/>
                <a:cs typeface="Calibri" panose="020F0502020204030204" pitchFamily="34" charset="0"/>
              </a:rPr>
              <a:t>require substantially more forward-thinking work, resources, and integrated care approaches.</a:t>
            </a:r>
            <a:endParaRPr lang="en-US" b="1" dirty="0">
              <a:solidFill>
                <a:schemeClr val="accent1">
                  <a:lumMod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sp>
        <p:nvSpPr>
          <p:cNvPr id="663" name="Google Shape;663;p53"/>
          <p:cNvSpPr txBox="1">
            <a:spLocks noGrp="1"/>
          </p:cNvSpPr>
          <p:nvPr>
            <p:ph type="title"/>
          </p:nvPr>
        </p:nvSpPr>
        <p:spPr>
          <a:xfrm>
            <a:off x="760232" y="439250"/>
            <a:ext cx="9596058" cy="1231066"/>
          </a:xfrm>
          <a:prstGeom prst="rect">
            <a:avLst/>
          </a:prstGeom>
        </p:spPr>
        <p:txBody>
          <a:bodyPr spcFirstLastPara="1" wrap="square" lIns="121900" tIns="121900" rIns="121900" bIns="121900" anchor="t" anchorCtr="0">
            <a:spAutoFit/>
          </a:bodyPr>
          <a:lstStyle/>
          <a:p>
            <a:r>
              <a:rPr lang="en-US" sz="3200" dirty="0">
                <a:solidFill>
                  <a:srgbClr val="C00000"/>
                </a:solidFill>
                <a:latin typeface="Calibri" panose="020F0502020204030204" pitchFamily="34" charset="0"/>
                <a:cs typeface="Calibri" panose="020F0502020204030204" pitchFamily="34" charset="0"/>
              </a:rPr>
              <a:t>Bangladesh contribution </a:t>
            </a:r>
            <a:br>
              <a:rPr lang="en-US" sz="3200" dirty="0">
                <a:solidFill>
                  <a:srgbClr val="C00000"/>
                </a:solidFill>
                <a:latin typeface="Calibri" panose="020F0502020204030204" pitchFamily="34" charset="0"/>
                <a:cs typeface="Calibri" panose="020F0502020204030204" pitchFamily="34" charset="0"/>
              </a:rPr>
            </a:br>
            <a:r>
              <a:rPr lang="en-US" sz="3200" dirty="0">
                <a:solidFill>
                  <a:srgbClr val="C00000"/>
                </a:solidFill>
                <a:latin typeface="Calibri" panose="020F0502020204030204" pitchFamily="34" charset="0"/>
                <a:cs typeface="Calibri" panose="020F0502020204030204" pitchFamily="34" charset="0"/>
              </a:rPr>
              <a:t>to the D-8 Health Agenda</a:t>
            </a:r>
            <a:endParaRPr sz="3200" dirty="0">
              <a:solidFill>
                <a:srgbClr val="C00000"/>
              </a:solidFill>
              <a:latin typeface="Calibri" panose="020F0502020204030204" pitchFamily="34" charset="0"/>
              <a:cs typeface="Calibri" panose="020F0502020204030204" pitchFamily="34" charset="0"/>
            </a:endParaRPr>
          </a:p>
        </p:txBody>
      </p:sp>
      <p:sp>
        <p:nvSpPr>
          <p:cNvPr id="672" name="Google Shape;672;p53"/>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1" i="0" u="none" strike="noStrike" kern="0" cap="none" spc="0" normalizeH="0" baseline="0" noProof="0">
              <a:ln>
                <a:noFill/>
              </a:ln>
              <a:solidFill>
                <a:srgbClr val="FFFFFF"/>
              </a:solidFill>
              <a:effectLst/>
              <a:uLnTx/>
              <a:uFillTx/>
              <a:latin typeface="Nunito Sans"/>
              <a:ea typeface="Nunito Sans"/>
              <a:cs typeface="Nunito Sans"/>
              <a:sym typeface="Nunito Sans"/>
            </a:endParaRPr>
          </a:p>
        </p:txBody>
      </p:sp>
      <p:sp>
        <p:nvSpPr>
          <p:cNvPr id="4" name="Google Shape;325;p37">
            <a:extLst>
              <a:ext uri="{FF2B5EF4-FFF2-40B4-BE49-F238E27FC236}">
                <a16:creationId xmlns:a16="http://schemas.microsoft.com/office/drawing/2014/main" id="{D895DAD4-A711-D88E-3327-3A23620F15C9}"/>
              </a:ext>
            </a:extLst>
          </p:cNvPr>
          <p:cNvSpPr txBox="1"/>
          <p:nvPr/>
        </p:nvSpPr>
        <p:spPr>
          <a:xfrm rot="-5400000">
            <a:off x="-3210982" y="3198183"/>
            <a:ext cx="6858002"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2" name="Picture 1" descr="A logo with a world map and stars&#10;&#10;AI-generated content may be incorrect.">
            <a:extLst>
              <a:ext uri="{FF2B5EF4-FFF2-40B4-BE49-F238E27FC236}">
                <a16:creationId xmlns:a16="http://schemas.microsoft.com/office/drawing/2014/main" id="{8C3C0144-24E8-0731-3BFD-3BBE56D747E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3" name="Rectangle 1">
            <a:extLst>
              <a:ext uri="{FF2B5EF4-FFF2-40B4-BE49-F238E27FC236}">
                <a16:creationId xmlns:a16="http://schemas.microsoft.com/office/drawing/2014/main" id="{27DF8F98-02E2-E33F-F111-33CF7F7F45D9}"/>
              </a:ext>
            </a:extLst>
          </p:cNvPr>
          <p:cNvSpPr>
            <a:spLocks noChangeArrowheads="1"/>
          </p:cNvSpPr>
          <p:nvPr/>
        </p:nvSpPr>
        <p:spPr bwMode="auto">
          <a:xfrm>
            <a:off x="1054976" y="2275377"/>
            <a:ext cx="10082047"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Bangladesh can share its experience in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implementing multisectoral disease prevention </a:t>
            </a:r>
            <a:r>
              <a:rPr kumimoji="0" lang="en-US" altLang="en-US" sz="200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through the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Health in All Policies’ model</a:t>
            </a:r>
            <a:r>
              <a:rPr kumimoji="0" lang="en-US" altLang="en-US" sz="200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 and in establishing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primary-care-based </a:t>
            </a:r>
            <a:r>
              <a:rPr kumimoji="0" lang="en-US" altLang="en-US" sz="200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services.</a:t>
            </a:r>
          </a:p>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endParaRPr lang="en-US" altLang="en-US" sz="1400" b="1"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Bangladesh also proposes a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South–South Knowledge Exchange </a:t>
            </a:r>
            <a:r>
              <a:rPr kumimoji="0" lang="en-US" altLang="en-US" sz="200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on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digital health and surveillance</a:t>
            </a:r>
            <a:r>
              <a:rPr kumimoji="0" lang="en-US" altLang="en-US" sz="2000" b="1" i="0" u="none" strike="noStrike" cap="none" normalizeH="0" baseline="0" dirty="0">
                <a:ln>
                  <a:noFill/>
                </a:ln>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kumimoji="0" lang="en-US" altLang="en-US" sz="200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and joint development of a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regional AMR and pandemic preparedness framework.</a:t>
            </a:r>
          </a:p>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endParaRPr lang="en-US" altLang="en-US" sz="1400" b="1" dirty="0">
              <a:solidFill>
                <a:srgbClr val="0070C0"/>
              </a:solidFill>
              <a:latin typeface="Calibri" panose="020F0502020204030204" pitchFamily="34" charset="0"/>
              <a:ea typeface="Calibri" panose="020F0502020204030204" pitchFamily="34" charset="0"/>
              <a:cs typeface="Calibri" panose="020F0502020204030204" pitchFamily="34" charset="0"/>
            </a:endParaRPr>
          </a:p>
          <a:p>
            <a:pPr marL="285750" marR="0" lvl="0"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Through collaboration, D-8 members can build </a:t>
            </a:r>
            <a:r>
              <a:rPr kumimoji="0" lang="en-US" altLang="en-US" sz="2000" b="1" i="0" u="none" strike="noStrike" cap="none" normalizeH="0" baseline="0" dirty="0">
                <a:ln>
                  <a:noFill/>
                </a:ln>
                <a:solidFill>
                  <a:schemeClr val="bg2"/>
                </a:solidFill>
                <a:effectLst/>
                <a:latin typeface="Calibri" panose="020F0502020204030204" pitchFamily="34" charset="0"/>
                <a:ea typeface="Calibri" panose="020F0502020204030204" pitchFamily="34" charset="0"/>
                <a:cs typeface="Calibri" panose="020F0502020204030204" pitchFamily="34" charset="0"/>
              </a:rPr>
              <a:t>a resilient health architecture </a:t>
            </a:r>
            <a:r>
              <a:rPr kumimoji="0" lang="en-US" altLang="en-US" sz="2000" b="1"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that protects all populations.</a:t>
            </a:r>
            <a:endParaRPr kumimoji="0" lang="en-US" altLang="en-US" sz="20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sp>
        <p:nvSpPr>
          <p:cNvPr id="806" name="Google Shape;806;p59"/>
          <p:cNvSpPr txBox="1">
            <a:spLocks noGrp="1"/>
          </p:cNvSpPr>
          <p:nvPr>
            <p:ph type="title" idx="6"/>
          </p:nvPr>
        </p:nvSpPr>
        <p:spPr>
          <a:xfrm>
            <a:off x="741934" y="607219"/>
            <a:ext cx="9002141" cy="1231066"/>
          </a:xfrm>
          <a:prstGeom prst="rect">
            <a:avLst/>
          </a:prstGeom>
        </p:spPr>
        <p:txBody>
          <a:bodyPr spcFirstLastPara="1" wrap="square" lIns="121900" tIns="121900" rIns="121900" bIns="121900" anchor="t" anchorCtr="0">
            <a:spAutoFit/>
          </a:bodyPr>
          <a:lstStyle/>
          <a:p>
            <a:r>
              <a:rPr lang="en-US" sz="3200" dirty="0">
                <a:solidFill>
                  <a:srgbClr val="C00000"/>
                </a:solidFill>
                <a:latin typeface="Calibri" panose="020F0502020204030204" pitchFamily="34" charset="0"/>
                <a:cs typeface="Calibri" panose="020F0502020204030204" pitchFamily="34" charset="0"/>
              </a:rPr>
              <a:t>What does Bangladesh need to make the mentioned contributions?</a:t>
            </a:r>
            <a:endParaRPr sz="3200" dirty="0">
              <a:solidFill>
                <a:srgbClr val="C00000"/>
              </a:solidFill>
            </a:endParaRPr>
          </a:p>
        </p:txBody>
      </p:sp>
      <p:sp>
        <p:nvSpPr>
          <p:cNvPr id="813" name="Google Shape;813;p59"/>
          <p:cNvSpPr txBox="1"/>
          <p:nvPr/>
        </p:nvSpPr>
        <p:spPr>
          <a:xfrm rot="-5400000">
            <a:off x="-3198150" y="3198150"/>
            <a:ext cx="6858000" cy="4617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1" i="0" u="none" strike="noStrike" kern="0" cap="none" spc="0" normalizeH="0" baseline="0" noProof="0">
              <a:ln>
                <a:noFill/>
              </a:ln>
              <a:solidFill>
                <a:srgbClr val="FFFFFF"/>
              </a:solidFill>
              <a:effectLst/>
              <a:uLnTx/>
              <a:uFillTx/>
              <a:latin typeface="Nunito Sans"/>
              <a:ea typeface="Nunito Sans"/>
              <a:cs typeface="Nunito Sans"/>
              <a:sym typeface="Nunito Sans"/>
            </a:endParaRPr>
          </a:p>
        </p:txBody>
      </p:sp>
      <p:sp>
        <p:nvSpPr>
          <p:cNvPr id="4" name="Google Shape;325;p37">
            <a:extLst>
              <a:ext uri="{FF2B5EF4-FFF2-40B4-BE49-F238E27FC236}">
                <a16:creationId xmlns:a16="http://schemas.microsoft.com/office/drawing/2014/main" id="{191DACD2-A648-814A-3AC2-3313F87ED3F4}"/>
              </a:ext>
            </a:extLst>
          </p:cNvPr>
          <p:cNvSpPr txBox="1"/>
          <p:nvPr/>
        </p:nvSpPr>
        <p:spPr>
          <a:xfrm rot="-5400000">
            <a:off x="-3210982" y="3198183"/>
            <a:ext cx="6858002" cy="461635"/>
          </a:xfrm>
          <a:prstGeom prst="rect">
            <a:avLst/>
          </a:prstGeom>
          <a:solidFill>
            <a:schemeClr val="bg2">
              <a:lumMod val="50000"/>
            </a:schemeClr>
          </a:solid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 b="1" kern="0" dirty="0">
                <a:solidFill>
                  <a:srgbClr val="FFFFFF"/>
                </a:solidFill>
                <a:latin typeface="Nunito Sans"/>
                <a:ea typeface="Nunito Sans"/>
                <a:cs typeface="Nunito Sans"/>
                <a:sym typeface="Nunito Sans"/>
              </a:rPr>
              <a:t>D8</a:t>
            </a:r>
            <a:r>
              <a:rPr kumimoji="0" lang="en" sz="1800" b="1" i="0" u="none" strike="noStrike" kern="0" cap="none" spc="0" normalizeH="0" baseline="0" noProof="0" dirty="0">
                <a:ln>
                  <a:noFill/>
                </a:ln>
                <a:solidFill>
                  <a:srgbClr val="FFFFFF"/>
                </a:solidFill>
                <a:effectLst/>
                <a:uLnTx/>
                <a:uFillTx/>
                <a:latin typeface="Nunito Sans"/>
                <a:ea typeface="Nunito Sans"/>
                <a:cs typeface="Nunito Sans"/>
                <a:sym typeface="Nunito Sans"/>
              </a:rPr>
              <a:t> – Organization of Economic Cooperation 2025 </a:t>
            </a:r>
            <a:endParaRPr kumimoji="0" sz="1800" b="1" i="0" u="none" strike="noStrike" kern="0" cap="none" spc="0" normalizeH="0" baseline="0" noProof="0" dirty="0">
              <a:ln>
                <a:noFill/>
              </a:ln>
              <a:solidFill>
                <a:srgbClr val="FFFFFF"/>
              </a:solidFill>
              <a:effectLst/>
              <a:uLnTx/>
              <a:uFillTx/>
              <a:latin typeface="Nunito Sans"/>
              <a:ea typeface="Nunito Sans"/>
              <a:cs typeface="Nunito Sans"/>
              <a:sym typeface="Nunito Sans"/>
            </a:endParaRPr>
          </a:p>
        </p:txBody>
      </p:sp>
      <p:pic>
        <p:nvPicPr>
          <p:cNvPr id="6" name="Picture 5" descr="A logo with a world map and stars&#10;&#10;AI-generated content may be incorrect.">
            <a:extLst>
              <a:ext uri="{FF2B5EF4-FFF2-40B4-BE49-F238E27FC236}">
                <a16:creationId xmlns:a16="http://schemas.microsoft.com/office/drawing/2014/main" id="{B356CD31-0BBA-4C4B-52C8-698E1999490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54823" y="128877"/>
            <a:ext cx="1352154" cy="956684"/>
          </a:xfrm>
          <a:prstGeom prst="rect">
            <a:avLst/>
          </a:prstGeom>
        </p:spPr>
      </p:pic>
      <p:sp>
        <p:nvSpPr>
          <p:cNvPr id="3" name="TextBox 2">
            <a:extLst>
              <a:ext uri="{FF2B5EF4-FFF2-40B4-BE49-F238E27FC236}">
                <a16:creationId xmlns:a16="http://schemas.microsoft.com/office/drawing/2014/main" id="{92C7BD04-D527-CC60-0F18-7E15313C0A1D}"/>
              </a:ext>
            </a:extLst>
          </p:cNvPr>
          <p:cNvSpPr txBox="1"/>
          <p:nvPr/>
        </p:nvSpPr>
        <p:spPr>
          <a:xfrm>
            <a:off x="1074845" y="2323300"/>
            <a:ext cx="10594760" cy="2948371"/>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sz="2000" b="1"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Bangladesh needs </a:t>
            </a:r>
            <a:r>
              <a:rPr lang="en-US" sz="2000" b="1" i="0" u="none" strike="noStrike" dirty="0">
                <a:solidFill>
                  <a:schemeClr val="bg2"/>
                </a:solidFill>
                <a:effectLst/>
                <a:latin typeface="Calibri" panose="020F0502020204030204" pitchFamily="34" charset="0"/>
                <a:ea typeface="Calibri" panose="020F0502020204030204" pitchFamily="34" charset="0"/>
                <a:cs typeface="Calibri" panose="020F0502020204030204" pitchFamily="34" charset="0"/>
              </a:rPr>
              <a:t>technical collaboration </a:t>
            </a:r>
            <a:r>
              <a:rPr lang="en-US" sz="2000" b="1"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on </a:t>
            </a:r>
            <a:r>
              <a:rPr lang="en-US" sz="2000" b="1" i="0" u="none" strike="noStrike" dirty="0">
                <a:solidFill>
                  <a:schemeClr val="bg2"/>
                </a:solidFill>
                <a:effectLst/>
                <a:latin typeface="Calibri" panose="020F0502020204030204" pitchFamily="34" charset="0"/>
                <a:ea typeface="Calibri" panose="020F0502020204030204" pitchFamily="34" charset="0"/>
                <a:cs typeface="Calibri" panose="020F0502020204030204" pitchFamily="34" charset="0"/>
              </a:rPr>
              <a:t>laboratory networking </a:t>
            </a:r>
            <a:r>
              <a:rPr lang="en-US" sz="2000" b="1"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and </a:t>
            </a:r>
            <a:r>
              <a:rPr lang="en-US" sz="2000" b="1" i="0" u="none" strike="noStrike" dirty="0">
                <a:solidFill>
                  <a:schemeClr val="bg2"/>
                </a:solidFill>
                <a:effectLst/>
                <a:latin typeface="Calibri" panose="020F0502020204030204" pitchFamily="34" charset="0"/>
                <a:ea typeface="Calibri" panose="020F0502020204030204" pitchFamily="34" charset="0"/>
                <a:cs typeface="Calibri" panose="020F0502020204030204" pitchFamily="34" charset="0"/>
              </a:rPr>
              <a:t>genomic surveillance</a:t>
            </a:r>
            <a:r>
              <a:rPr lang="en-US" sz="2000" b="1" dirty="0">
                <a:solidFill>
                  <a:srgbClr val="000000"/>
                </a:solidFill>
                <a:latin typeface="Calibri" panose="020F0502020204030204" pitchFamily="34" charset="0"/>
                <a:ea typeface="Calibri" panose="020F0502020204030204" pitchFamily="34" charset="0"/>
                <a:cs typeface="Calibri" panose="020F0502020204030204" pitchFamily="34" charset="0"/>
              </a:rPr>
              <a:t>.</a:t>
            </a:r>
          </a:p>
          <a:p>
            <a:pPr marL="285750" indent="-285750">
              <a:lnSpc>
                <a:spcPct val="150000"/>
              </a:lnSpc>
              <a:buFont typeface="Arial" panose="020B0604020202020204" pitchFamily="34" charset="0"/>
              <a:buChar char="•"/>
            </a:pPr>
            <a:endParaRPr lang="en-US" sz="800" b="1"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285750" indent="-285750">
              <a:lnSpc>
                <a:spcPct val="150000"/>
              </a:lnSpc>
              <a:buFont typeface="Arial" panose="020B0604020202020204" pitchFamily="34" charset="0"/>
              <a:buChar char="•"/>
            </a:pPr>
            <a:r>
              <a:rPr lang="en-US" sz="2000" b="1" dirty="0">
                <a:solidFill>
                  <a:srgbClr val="000000"/>
                </a:solidFill>
                <a:latin typeface="Calibri" panose="020F0502020204030204" pitchFamily="34" charset="0"/>
                <a:ea typeface="Calibri" panose="020F0502020204030204" pitchFamily="34" charset="0"/>
                <a:cs typeface="Calibri" panose="020F0502020204030204" pitchFamily="34" charset="0"/>
              </a:rPr>
              <a:t>Architectural, Institutional, and F</a:t>
            </a:r>
            <a:r>
              <a:rPr lang="en-US" sz="2000" b="1"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inancial cooperation for </a:t>
            </a:r>
            <a:r>
              <a:rPr lang="en-US" sz="2000" b="1" i="0" u="none" strike="noStrike" dirty="0">
                <a:solidFill>
                  <a:schemeClr val="bg2"/>
                </a:solidFill>
                <a:effectLst/>
                <a:latin typeface="Calibri" panose="020F0502020204030204" pitchFamily="34" charset="0"/>
                <a:ea typeface="Calibri" panose="020F0502020204030204" pitchFamily="34" charset="0"/>
                <a:cs typeface="Calibri" panose="020F0502020204030204" pitchFamily="34" charset="0"/>
              </a:rPr>
              <a:t>essential medicine and logistics supply </a:t>
            </a:r>
            <a:r>
              <a:rPr lang="en-US" sz="2000" b="1"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and </a:t>
            </a:r>
            <a:r>
              <a:rPr lang="en-US" sz="2000" b="1" i="0" u="none" strike="noStrike" dirty="0">
                <a:solidFill>
                  <a:schemeClr val="bg2"/>
                </a:solidFill>
                <a:effectLst/>
                <a:latin typeface="Calibri" panose="020F0502020204030204" pitchFamily="34" charset="0"/>
                <a:ea typeface="Calibri" panose="020F0502020204030204" pitchFamily="34" charset="0"/>
                <a:cs typeface="Calibri" panose="020F0502020204030204" pitchFamily="34" charset="0"/>
              </a:rPr>
              <a:t>digital infrastructure</a:t>
            </a:r>
            <a:r>
              <a:rPr lang="en-US" sz="2000" b="1"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and </a:t>
            </a:r>
            <a:r>
              <a:rPr lang="en-US" sz="2000" b="1" i="0" u="none" strike="noStrike" dirty="0">
                <a:solidFill>
                  <a:schemeClr val="bg2"/>
                </a:solidFill>
                <a:effectLst/>
                <a:latin typeface="Calibri" panose="020F0502020204030204" pitchFamily="34" charset="0"/>
                <a:ea typeface="Calibri" panose="020F0502020204030204" pitchFamily="34" charset="0"/>
                <a:cs typeface="Calibri" panose="020F0502020204030204" pitchFamily="34" charset="0"/>
              </a:rPr>
              <a:t>capacity-building</a:t>
            </a:r>
            <a:r>
              <a:rPr lang="en-US" sz="2000" b="1"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for health workers.</a:t>
            </a:r>
          </a:p>
          <a:p>
            <a:pPr marL="285750" indent="-285750">
              <a:lnSpc>
                <a:spcPct val="150000"/>
              </a:lnSpc>
              <a:buFont typeface="Arial" panose="020B0604020202020204" pitchFamily="34" charset="0"/>
              <a:buChar char="•"/>
            </a:pPr>
            <a:endParaRPr lang="en-US" sz="800" b="1" i="0" u="none" strike="noStrike" dirty="0">
              <a:solidFill>
                <a:schemeClr val="bg2"/>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nSpc>
                <a:spcPct val="150000"/>
              </a:lnSpc>
              <a:buFont typeface="Arial" panose="020B0604020202020204" pitchFamily="34" charset="0"/>
              <a:buChar char="•"/>
            </a:pPr>
            <a:r>
              <a:rPr lang="en-US" sz="2000" b="1" i="0" u="none" strike="noStrike" dirty="0">
                <a:solidFill>
                  <a:schemeClr val="bg2"/>
                </a:solidFill>
                <a:effectLst/>
                <a:latin typeface="Calibri" panose="020F0502020204030204" pitchFamily="34" charset="0"/>
                <a:ea typeface="Calibri" panose="020F0502020204030204" pitchFamily="34" charset="0"/>
                <a:cs typeface="Calibri" panose="020F0502020204030204" pitchFamily="34" charset="0"/>
              </a:rPr>
              <a:t>Regional research partnerships </a:t>
            </a:r>
            <a:r>
              <a:rPr lang="en-US" sz="2000" b="1"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and innovation funding mechanisms. </a:t>
            </a:r>
          </a:p>
          <a:p>
            <a:pPr marL="285750" indent="-285750">
              <a:lnSpc>
                <a:spcPct val="150000"/>
              </a:lnSpc>
              <a:buFont typeface="Arial" panose="020B0604020202020204" pitchFamily="34" charset="0"/>
              <a:buChar char="•"/>
            </a:pPr>
            <a:endParaRPr lang="en-US" sz="800" b="1"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nSpc>
                <a:spcPct val="150000"/>
              </a:lnSpc>
              <a:buFont typeface="Arial" panose="020B0604020202020204" pitchFamily="34" charset="0"/>
              <a:buChar char="•"/>
            </a:pPr>
            <a:r>
              <a:rPr lang="en-US" sz="2000" b="1" dirty="0">
                <a:latin typeface="Calibri" panose="020F0502020204030204" pitchFamily="34" charset="0"/>
                <a:ea typeface="Calibri" panose="020F0502020204030204" pitchFamily="34" charset="0"/>
                <a:cs typeface="Calibri" panose="020F0502020204030204" pitchFamily="34" charset="0"/>
              </a:rPr>
              <a:t>Effective </a:t>
            </a:r>
            <a:r>
              <a:rPr lang="en-US" sz="2000" b="1" i="0" u="none" strike="noStrike" dirty="0">
                <a:effectLst/>
                <a:latin typeface="Calibri" panose="020F0502020204030204" pitchFamily="34" charset="0"/>
                <a:ea typeface="Calibri" panose="020F0502020204030204" pitchFamily="34" charset="0"/>
                <a:cs typeface="Calibri" panose="020F0502020204030204" pitchFamily="34" charset="0"/>
              </a:rPr>
              <a:t>solutions </a:t>
            </a:r>
            <a:r>
              <a:rPr lang="en-US" sz="2000" b="1"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for </a:t>
            </a:r>
            <a:r>
              <a:rPr lang="en-US" sz="2000" b="1" i="0" u="none" strike="noStrike" dirty="0">
                <a:solidFill>
                  <a:schemeClr val="bg2"/>
                </a:solidFill>
                <a:effectLst/>
                <a:latin typeface="Calibri" panose="020F0502020204030204" pitchFamily="34" charset="0"/>
                <a:ea typeface="Calibri" panose="020F0502020204030204" pitchFamily="34" charset="0"/>
                <a:cs typeface="Calibri" panose="020F0502020204030204" pitchFamily="34" charset="0"/>
              </a:rPr>
              <a:t>climate-linked disease risks </a:t>
            </a:r>
            <a:r>
              <a:rPr lang="en-US" sz="2000" b="1"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and future</a:t>
            </a:r>
            <a:r>
              <a:rPr lang="en-US" sz="2000" b="1" i="0" u="none" strike="noStrike"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pandemics</a:t>
            </a:r>
            <a:r>
              <a:rPr lang="en-US" sz="2000" b="1" i="0" u="none" strike="noStrike"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a:t>
            </a:r>
            <a:endParaRPr lang="en-US" sz="2000" b="1" dirty="0">
              <a:solidFill>
                <a:srgbClr val="0070C0"/>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lidehack Cheatsheet">
  <a:themeElements>
    <a:clrScheme name="Simple Light">
      <a:dk1>
        <a:srgbClr val="000000"/>
      </a:dk1>
      <a:lt1>
        <a:srgbClr val="FFFFFF"/>
      </a:lt1>
      <a:dk2>
        <a:srgbClr val="0000FF"/>
      </a:dk2>
      <a:lt2>
        <a:srgbClr val="E5E5FF"/>
      </a:lt2>
      <a:accent1>
        <a:srgbClr val="F7F7F7"/>
      </a:accent1>
      <a:accent2>
        <a:srgbClr val="FFFFFF"/>
      </a:accent2>
      <a:accent3>
        <a:srgbClr val="FFFFFF"/>
      </a:accent3>
      <a:accent4>
        <a:srgbClr val="FFFFFF"/>
      </a:accent4>
      <a:accent5>
        <a:srgbClr val="FFFFFF"/>
      </a:accent5>
      <a:accent6>
        <a:srgbClr val="FFFFFF"/>
      </a:accent6>
      <a:hlink>
        <a:srgbClr val="000000"/>
      </a:hlink>
      <a:folHlink>
        <a:srgbClr val="0097A7"/>
      </a:folHlink>
    </a:clrScheme>
    <a:fontScheme name="Nunito sans Roboto Mono">
      <a:majorFont>
        <a:latin typeface="Nunito Sans"/>
        <a:ea typeface=""/>
        <a:cs typeface=""/>
      </a:majorFont>
      <a:minorFont>
        <a:latin typeface="Roboto Mon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221</TotalTime>
  <Words>777</Words>
  <Application>Microsoft Office PowerPoint</Application>
  <PresentationFormat>Widescreen</PresentationFormat>
  <Paragraphs>70</Paragraphs>
  <Slides>10</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Calibri</vt:lpstr>
      <vt:lpstr>Nunito Sans</vt:lpstr>
      <vt:lpstr>Open Sans ExtraBold</vt:lpstr>
      <vt:lpstr>Roboto Mono</vt:lpstr>
      <vt:lpstr>Times New Roman</vt:lpstr>
      <vt:lpstr>Tomorrow</vt:lpstr>
      <vt:lpstr>Slidehack Cheatsheet</vt:lpstr>
      <vt:lpstr>First D-8 Health Experts Meeting 17th November, 2025 </vt:lpstr>
      <vt:lpstr>Overview of Bangladesh’s public health  architecture and institutional framework  </vt:lpstr>
      <vt:lpstr>Overview of Bangladesh’s public health  architecture and institutional framework (Cont.)  </vt:lpstr>
      <vt:lpstr>Strategic projects </vt:lpstr>
      <vt:lpstr>Major Achievements</vt:lpstr>
      <vt:lpstr>Major Achievements (cont.)</vt:lpstr>
      <vt:lpstr>Current Public Health Challenges  and Capacity Gaps</vt:lpstr>
      <vt:lpstr>Bangladesh contribution  to the D-8 Health Agenda</vt:lpstr>
      <vt:lpstr>What does Bangladesh need to make the mentioned contributions?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GD Design</dc:creator>
  <cp:lastModifiedBy>Dr. Hasan Amin</cp:lastModifiedBy>
  <cp:revision>6111</cp:revision>
  <dcterms:created xsi:type="dcterms:W3CDTF">2020-10-27T13:35:18Z</dcterms:created>
  <dcterms:modified xsi:type="dcterms:W3CDTF">2025-11-13T08:42:36Z</dcterms:modified>
</cp:coreProperties>
</file>