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0"/>
  </p:notesMasterIdLst>
  <p:handoutMasterIdLst>
    <p:handoutMasterId r:id="rId11"/>
  </p:handoutMasterIdLst>
  <p:sldIdLst>
    <p:sldId id="477" r:id="rId2"/>
    <p:sldId id="261" r:id="rId3"/>
    <p:sldId id="263" r:id="rId4"/>
    <p:sldId id="266" r:id="rId5"/>
    <p:sldId id="267" r:id="rId6"/>
    <p:sldId id="277" r:id="rId7"/>
    <p:sldId id="283" r:id="rId8"/>
    <p:sldId id="4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FD1C34-8F08-4903-9DB6-7EB72C2065F7}">
          <p14:sldIdLst>
            <p14:sldId id="477"/>
            <p14:sldId id="261"/>
            <p14:sldId id="263"/>
            <p14:sldId id="266"/>
            <p14:sldId id="267"/>
            <p14:sldId id="277"/>
            <p14:sldId id="283"/>
            <p14:sldId id="4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6F3"/>
    <a:srgbClr val="0E0E14"/>
    <a:srgbClr val="1D1D29"/>
    <a:srgbClr val="2F2F45"/>
    <a:srgbClr val="29293B"/>
    <a:srgbClr val="1D1D2B"/>
    <a:srgbClr val="71CEEB"/>
    <a:srgbClr val="FFFFFF"/>
    <a:srgbClr val="171723"/>
    <a:srgbClr val="4A49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5" autoAdjust="0"/>
    <p:restoredTop sz="94386" autoAdjust="0"/>
  </p:normalViewPr>
  <p:slideViewPr>
    <p:cSldViewPr snapToGrid="0">
      <p:cViewPr varScale="1">
        <p:scale>
          <a:sx n="78" d="100"/>
          <a:sy n="78" d="100"/>
        </p:scale>
        <p:origin x="6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17/11/2025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c18e38e7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5c18e38e7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7dd83135c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7dd83135c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67dd83135c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67dd83135c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800d7cd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7800d7cd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7800d7cdd4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7800d7cdd4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800d7cdd4_0_1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800d7cdd4_0_1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" type="title">
  <p:cSld name="0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6738200" y="-10650"/>
            <a:ext cx="54534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31575" y="1533825"/>
            <a:ext cx="7405500" cy="224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31575" y="5101800"/>
            <a:ext cx="4131900" cy="1169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16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87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861100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2"/>
          </p:nvPr>
        </p:nvSpPr>
        <p:spPr>
          <a:xfrm>
            <a:off x="861100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3"/>
          </p:nvPr>
        </p:nvSpPr>
        <p:spPr>
          <a:xfrm>
            <a:off x="5960118" y="541560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ubTitle" idx="4"/>
          </p:nvPr>
        </p:nvSpPr>
        <p:spPr>
          <a:xfrm>
            <a:off x="5960118" y="503375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2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267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861100" y="22772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861100" y="18954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3"/>
          </p:nvPr>
        </p:nvSpPr>
        <p:spPr>
          <a:xfrm>
            <a:off x="6640600" y="5192150"/>
            <a:ext cx="48195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4"/>
          </p:nvPr>
        </p:nvSpPr>
        <p:spPr>
          <a:xfrm>
            <a:off x="6640600" y="4810300"/>
            <a:ext cx="4819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6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870800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2"/>
          </p:nvPr>
        </p:nvSpPr>
        <p:spPr>
          <a:xfrm>
            <a:off x="3870800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1077198" y="2098606"/>
            <a:ext cx="19347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10599000" cy="831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4"/>
          </p:nvPr>
        </p:nvSpPr>
        <p:spPr>
          <a:xfrm>
            <a:off x="3870800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5"/>
          </p:nvPr>
        </p:nvSpPr>
        <p:spPr>
          <a:xfrm>
            <a:off x="3870800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6"/>
          </p:nvPr>
        </p:nvSpPr>
        <p:spPr>
          <a:xfrm>
            <a:off x="8405225" y="469531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subTitle" idx="7"/>
          </p:nvPr>
        </p:nvSpPr>
        <p:spPr>
          <a:xfrm>
            <a:off x="8405225" y="431346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subTitle" idx="8"/>
          </p:nvPr>
        </p:nvSpPr>
        <p:spPr>
          <a:xfrm>
            <a:off x="8405225" y="2681463"/>
            <a:ext cx="30549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9"/>
          </p:nvPr>
        </p:nvSpPr>
        <p:spPr>
          <a:xfrm>
            <a:off x="8405225" y="2299613"/>
            <a:ext cx="305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1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">
  <p:cSld name="1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>
            <a:spLocks noGrp="1"/>
          </p:cNvSpPr>
          <p:nvPr>
            <p:ph type="pic" idx="2"/>
          </p:nvPr>
        </p:nvSpPr>
        <p:spPr>
          <a:xfrm>
            <a:off x="0" y="1023525"/>
            <a:ext cx="6017400" cy="4811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3950" y="993400"/>
            <a:ext cx="41664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293725" y="4959530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3"/>
          </p:nvPr>
        </p:nvSpPr>
        <p:spPr>
          <a:xfrm>
            <a:off x="7293725" y="4577681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4"/>
          </p:nvPr>
        </p:nvSpPr>
        <p:spPr>
          <a:xfrm>
            <a:off x="7293725" y="3176373"/>
            <a:ext cx="41664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5"/>
          </p:nvPr>
        </p:nvSpPr>
        <p:spPr>
          <a:xfrm>
            <a:off x="7293725" y="2794525"/>
            <a:ext cx="416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734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>
            <a:spLocks noGrp="1"/>
          </p:cNvSpPr>
          <p:nvPr>
            <p:ph type="pic" idx="2"/>
          </p:nvPr>
        </p:nvSpPr>
        <p:spPr>
          <a:xfrm>
            <a:off x="2690020" y="-10650"/>
            <a:ext cx="95016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250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8624618" y="4286525"/>
            <a:ext cx="2841900" cy="19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87188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34100" y="1426325"/>
            <a:ext cx="56106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>
            <a:spLocks noGrp="1"/>
          </p:cNvSpPr>
          <p:nvPr>
            <p:ph type="pic" idx="2"/>
          </p:nvPr>
        </p:nvSpPr>
        <p:spPr>
          <a:xfrm>
            <a:off x="6326698" y="34291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36" name="Google Shape;136;p18"/>
          <p:cNvSpPr txBox="1">
            <a:spLocks noGrp="1"/>
          </p:cNvSpPr>
          <p:nvPr>
            <p:ph type="subTitle" idx="1"/>
          </p:nvPr>
        </p:nvSpPr>
        <p:spPr>
          <a:xfrm>
            <a:off x="1172175" y="4508700"/>
            <a:ext cx="32697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>
            <a:spLocks noGrp="1"/>
          </p:cNvSpPr>
          <p:nvPr>
            <p:ph type="pic" idx="3"/>
          </p:nvPr>
        </p:nvSpPr>
        <p:spPr>
          <a:xfrm>
            <a:off x="6326698" y="-10650"/>
            <a:ext cx="5865000" cy="34398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270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>
            <a:spLocks noGrp="1"/>
          </p:cNvSpPr>
          <p:nvPr>
            <p:ph type="pic" idx="2"/>
          </p:nvPr>
        </p:nvSpPr>
        <p:spPr>
          <a:xfrm>
            <a:off x="0" y="2276100"/>
            <a:ext cx="121917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"/>
          </p:nvPr>
        </p:nvSpPr>
        <p:spPr>
          <a:xfrm>
            <a:off x="7930175" y="593200"/>
            <a:ext cx="35298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586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>
            <a:spLocks noGrp="1"/>
          </p:cNvSpPr>
          <p:nvPr>
            <p:ph type="pic" idx="2"/>
          </p:nvPr>
        </p:nvSpPr>
        <p:spPr>
          <a:xfrm>
            <a:off x="861175" y="0"/>
            <a:ext cx="11330400" cy="4062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44" name="Google Shape;144;p20"/>
          <p:cNvSpPr txBox="1">
            <a:spLocks noGrp="1"/>
          </p:cNvSpPr>
          <p:nvPr>
            <p:ph type="subTitle" idx="1"/>
          </p:nvPr>
        </p:nvSpPr>
        <p:spPr>
          <a:xfrm>
            <a:off x="63137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861175" y="4808775"/>
            <a:ext cx="43491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3"/>
          </p:nvPr>
        </p:nvSpPr>
        <p:spPr>
          <a:xfrm>
            <a:off x="9254527" y="4982631"/>
            <a:ext cx="22056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31598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>
            <a:spLocks noGrp="1"/>
          </p:cNvSpPr>
          <p:nvPr>
            <p:ph type="pic" idx="2"/>
          </p:nvPr>
        </p:nvSpPr>
        <p:spPr>
          <a:xfrm>
            <a:off x="461700" y="3250"/>
            <a:ext cx="117300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8583875" y="4614125"/>
            <a:ext cx="24492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3"/>
          </p:nvPr>
        </p:nvSpPr>
        <p:spPr>
          <a:xfrm>
            <a:off x="8583875" y="4232275"/>
            <a:ext cx="2449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21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87182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">
  <p:cSld name="2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86117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86117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3614061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3614061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6366944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6366944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7"/>
          </p:nvPr>
        </p:nvSpPr>
        <p:spPr>
          <a:xfrm>
            <a:off x="9119827" y="3047175"/>
            <a:ext cx="23403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8"/>
          </p:nvPr>
        </p:nvSpPr>
        <p:spPr>
          <a:xfrm>
            <a:off x="9119827" y="2665325"/>
            <a:ext cx="23403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9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76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-150" y="0"/>
            <a:ext cx="12191700" cy="68832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326575" y="3547700"/>
            <a:ext cx="3845700" cy="246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5913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>
            <a:spLocks noGrp="1"/>
          </p:cNvSpPr>
          <p:nvPr>
            <p:ph type="subTitle" idx="1"/>
          </p:nvPr>
        </p:nvSpPr>
        <p:spPr>
          <a:xfrm>
            <a:off x="8611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subTitle" idx="2"/>
          </p:nvPr>
        </p:nvSpPr>
        <p:spPr>
          <a:xfrm>
            <a:off x="8611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3"/>
          </p:nvPr>
        </p:nvSpPr>
        <p:spPr>
          <a:xfrm>
            <a:off x="8611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subTitle" idx="4"/>
          </p:nvPr>
        </p:nvSpPr>
        <p:spPr>
          <a:xfrm>
            <a:off x="8611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5"/>
          </p:nvPr>
        </p:nvSpPr>
        <p:spPr>
          <a:xfrm>
            <a:off x="3893875" y="3537576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6"/>
          </p:nvPr>
        </p:nvSpPr>
        <p:spPr>
          <a:xfrm>
            <a:off x="3893875" y="3155725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7"/>
          </p:nvPr>
        </p:nvSpPr>
        <p:spPr>
          <a:xfrm>
            <a:off x="389387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8"/>
          </p:nvPr>
        </p:nvSpPr>
        <p:spPr>
          <a:xfrm>
            <a:off x="389387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>
            <a:spLocks noGrp="1"/>
          </p:cNvSpPr>
          <p:nvPr>
            <p:ph type="pic" idx="9"/>
          </p:nvPr>
        </p:nvSpPr>
        <p:spPr>
          <a:xfrm>
            <a:off x="7002600" y="0"/>
            <a:ext cx="51891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85" name="Google Shape;185;p24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42742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>
            <a:spLocks noGrp="1"/>
          </p:cNvSpPr>
          <p:nvPr>
            <p:ph type="pic" idx="2"/>
          </p:nvPr>
        </p:nvSpPr>
        <p:spPr>
          <a:xfrm>
            <a:off x="461700" y="3201000"/>
            <a:ext cx="5770500" cy="3657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9" name="Google Shape;199;p26"/>
          <p:cNvSpPr txBox="1">
            <a:spLocks noGrp="1"/>
          </p:cNvSpPr>
          <p:nvPr>
            <p:ph type="subTitle" idx="1"/>
          </p:nvPr>
        </p:nvSpPr>
        <p:spPr>
          <a:xfrm>
            <a:off x="6753725" y="1115513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subTitle" idx="3"/>
          </p:nvPr>
        </p:nvSpPr>
        <p:spPr>
          <a:xfrm>
            <a:off x="6753725" y="733663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subTitle" idx="4"/>
          </p:nvPr>
        </p:nvSpPr>
        <p:spPr>
          <a:xfrm>
            <a:off x="901375" y="2409400"/>
            <a:ext cx="44724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ubTitle" idx="5"/>
          </p:nvPr>
        </p:nvSpPr>
        <p:spPr>
          <a:xfrm>
            <a:off x="6753725" y="3994038"/>
            <a:ext cx="4706400" cy="213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subTitle" idx="6"/>
          </p:nvPr>
        </p:nvSpPr>
        <p:spPr>
          <a:xfrm>
            <a:off x="6753725" y="3612188"/>
            <a:ext cx="47064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6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3370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subTitle" idx="1"/>
          </p:nvPr>
        </p:nvSpPr>
        <p:spPr>
          <a:xfrm>
            <a:off x="2991049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2"/>
          </p:nvPr>
        </p:nvSpPr>
        <p:spPr>
          <a:xfrm>
            <a:off x="2991049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29"/>
          <p:cNvSpPr txBox="1">
            <a:spLocks noGrp="1"/>
          </p:cNvSpPr>
          <p:nvPr>
            <p:ph type="subTitle" idx="3"/>
          </p:nvPr>
        </p:nvSpPr>
        <p:spPr>
          <a:xfrm>
            <a:off x="8340301" y="3484025"/>
            <a:ext cx="24810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9"/>
          <p:cNvSpPr txBox="1">
            <a:spLocks noGrp="1"/>
          </p:cNvSpPr>
          <p:nvPr>
            <p:ph type="subTitle" idx="4"/>
          </p:nvPr>
        </p:nvSpPr>
        <p:spPr>
          <a:xfrm>
            <a:off x="8340301" y="3102175"/>
            <a:ext cx="24810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4" name="Google Shape;224;p29"/>
          <p:cNvSpPr txBox="1">
            <a:spLocks noGrp="1"/>
          </p:cNvSpPr>
          <p:nvPr>
            <p:ph type="title" hasCustomPrompt="1"/>
          </p:nvPr>
        </p:nvSpPr>
        <p:spPr>
          <a:xfrm>
            <a:off x="1131125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5" name="Google Shape;225;p29"/>
          <p:cNvSpPr txBox="1">
            <a:spLocks noGrp="1"/>
          </p:cNvSpPr>
          <p:nvPr>
            <p:ph type="title" idx="5" hasCustomPrompt="1"/>
          </p:nvPr>
        </p:nvSpPr>
        <p:spPr>
          <a:xfrm>
            <a:off x="6471412" y="3350325"/>
            <a:ext cx="1479600" cy="738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6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ubTitle" idx="7"/>
          </p:nvPr>
        </p:nvSpPr>
        <p:spPr>
          <a:xfrm>
            <a:off x="861166" y="5203200"/>
            <a:ext cx="105990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58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subTitle" idx="1"/>
          </p:nvPr>
        </p:nvSpPr>
        <p:spPr>
          <a:xfrm>
            <a:off x="6021923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2"/>
          </p:nvPr>
        </p:nvSpPr>
        <p:spPr>
          <a:xfrm>
            <a:off x="6021923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Google Shape;231;p30"/>
          <p:cNvSpPr>
            <a:spLocks noGrp="1"/>
          </p:cNvSpPr>
          <p:nvPr>
            <p:ph type="pic" idx="3"/>
          </p:nvPr>
        </p:nvSpPr>
        <p:spPr>
          <a:xfrm>
            <a:off x="1123425" y="2953426"/>
            <a:ext cx="3362700" cy="3904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2" name="Google Shape;232;p30"/>
          <p:cNvSpPr txBox="1">
            <a:spLocks noGrp="1"/>
          </p:cNvSpPr>
          <p:nvPr>
            <p:ph type="subTitle" idx="4"/>
          </p:nvPr>
        </p:nvSpPr>
        <p:spPr>
          <a:xfrm>
            <a:off x="8895067" y="4753350"/>
            <a:ext cx="25605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5"/>
          </p:nvPr>
        </p:nvSpPr>
        <p:spPr>
          <a:xfrm>
            <a:off x="8895067" y="4371500"/>
            <a:ext cx="25605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ubTitle" idx="6"/>
          </p:nvPr>
        </p:nvSpPr>
        <p:spPr>
          <a:xfrm>
            <a:off x="5914624" y="1070350"/>
            <a:ext cx="55455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/>
          </p:nvPr>
        </p:nvSpPr>
        <p:spPr>
          <a:xfrm>
            <a:off x="861175" y="993400"/>
            <a:ext cx="4512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82127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>
            <a:spLocks noGrp="1"/>
          </p:cNvSpPr>
          <p:nvPr>
            <p:ph type="pic" idx="2"/>
          </p:nvPr>
        </p:nvSpPr>
        <p:spPr>
          <a:xfrm>
            <a:off x="5850593" y="1295501"/>
            <a:ext cx="6503400" cy="40785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39" name="Google Shape;239;p31"/>
          <p:cNvSpPr txBox="1">
            <a:spLocks noGrp="1"/>
          </p:cNvSpPr>
          <p:nvPr>
            <p:ph type="subTitle" idx="1"/>
          </p:nvPr>
        </p:nvSpPr>
        <p:spPr>
          <a:xfrm>
            <a:off x="1455825" y="4032938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ubTitle" idx="3"/>
          </p:nvPr>
        </p:nvSpPr>
        <p:spPr>
          <a:xfrm>
            <a:off x="1455825" y="3651088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4"/>
          </p:nvPr>
        </p:nvSpPr>
        <p:spPr>
          <a:xfrm>
            <a:off x="1455825" y="5425250"/>
            <a:ext cx="30972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subTitle" idx="5"/>
          </p:nvPr>
        </p:nvSpPr>
        <p:spPr>
          <a:xfrm>
            <a:off x="1455825" y="5043400"/>
            <a:ext cx="3097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834100" y="1423900"/>
            <a:ext cx="5280300" cy="172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93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">
  <p:cSld name="03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>
            <a:spLocks noGrp="1"/>
          </p:cNvSpPr>
          <p:nvPr>
            <p:ph type="pic" idx="2"/>
          </p:nvPr>
        </p:nvSpPr>
        <p:spPr>
          <a:xfrm>
            <a:off x="461700" y="2276100"/>
            <a:ext cx="11730000" cy="45819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61100" y="593200"/>
            <a:ext cx="41598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5420300" y="767050"/>
            <a:ext cx="60399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1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461700" y="0"/>
            <a:ext cx="5377800" cy="68853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08225" y="5009400"/>
            <a:ext cx="48960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17450" y="1264111"/>
            <a:ext cx="4586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9917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>
            <a:spLocks noGrp="1"/>
          </p:cNvSpPr>
          <p:nvPr>
            <p:ph type="pic" idx="2"/>
          </p:nvPr>
        </p:nvSpPr>
        <p:spPr>
          <a:xfrm>
            <a:off x="731525" y="593200"/>
            <a:ext cx="10728600" cy="5678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9" name="Google Shape;29;p6"/>
          <p:cNvSpPr txBox="1">
            <a:spLocks noGrp="1"/>
          </p:cNvSpPr>
          <p:nvPr>
            <p:ph type="subTitle" idx="1"/>
          </p:nvPr>
        </p:nvSpPr>
        <p:spPr>
          <a:xfrm>
            <a:off x="731575" y="1761600"/>
            <a:ext cx="4381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3"/>
          </p:nvPr>
        </p:nvSpPr>
        <p:spPr>
          <a:xfrm>
            <a:off x="731575" y="1379750"/>
            <a:ext cx="4381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972300" y="0"/>
            <a:ext cx="5219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7976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861100" y="3530549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2"/>
          </p:nvPr>
        </p:nvSpPr>
        <p:spPr>
          <a:xfrm>
            <a:off x="861100" y="3148700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3"/>
          </p:nvPr>
        </p:nvSpPr>
        <p:spPr>
          <a:xfrm>
            <a:off x="861100" y="5049420"/>
            <a:ext cx="4797600" cy="85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ubTitle" idx="4"/>
          </p:nvPr>
        </p:nvSpPr>
        <p:spPr>
          <a:xfrm>
            <a:off x="861100" y="4667571"/>
            <a:ext cx="47976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5"/>
          </p:nvPr>
        </p:nvSpPr>
        <p:spPr>
          <a:xfrm>
            <a:off x="7778175" y="274135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ubTitle" idx="6"/>
          </p:nvPr>
        </p:nvSpPr>
        <p:spPr>
          <a:xfrm>
            <a:off x="7778175" y="4655400"/>
            <a:ext cx="3681900" cy="126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ubTitle" idx="7"/>
          </p:nvPr>
        </p:nvSpPr>
        <p:spPr>
          <a:xfrm>
            <a:off x="7832225" y="3887206"/>
            <a:ext cx="3627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8"/>
          </p:nvPr>
        </p:nvSpPr>
        <p:spPr>
          <a:xfrm>
            <a:off x="7835178" y="5789081"/>
            <a:ext cx="36249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 i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40314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>
            <a:spLocks noGrp="1"/>
          </p:cNvSpPr>
          <p:nvPr>
            <p:ph type="pic" idx="2"/>
          </p:nvPr>
        </p:nvSpPr>
        <p:spPr>
          <a:xfrm>
            <a:off x="461700" y="2798625"/>
            <a:ext cx="4742100" cy="40596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1997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1"/>
          </p:nvPr>
        </p:nvSpPr>
        <p:spPr>
          <a:xfrm>
            <a:off x="7576023" y="2979563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3"/>
          </p:nvPr>
        </p:nvSpPr>
        <p:spPr>
          <a:xfrm>
            <a:off x="7576023" y="2597713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ubTitle" idx="4"/>
          </p:nvPr>
        </p:nvSpPr>
        <p:spPr>
          <a:xfrm>
            <a:off x="7576023" y="4990788"/>
            <a:ext cx="3884100" cy="1280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ubTitle" idx="5"/>
          </p:nvPr>
        </p:nvSpPr>
        <p:spPr>
          <a:xfrm>
            <a:off x="7576023" y="4608938"/>
            <a:ext cx="388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7647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709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5714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2"/>
          </p:nvPr>
        </p:nvSpPr>
        <p:spPr>
          <a:xfrm>
            <a:off x="25714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3"/>
          </p:nvPr>
        </p:nvSpPr>
        <p:spPr>
          <a:xfrm>
            <a:off x="25714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4"/>
          </p:nvPr>
        </p:nvSpPr>
        <p:spPr>
          <a:xfrm>
            <a:off x="25714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5"/>
          </p:nvPr>
        </p:nvSpPr>
        <p:spPr>
          <a:xfrm>
            <a:off x="88960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6"/>
          </p:nvPr>
        </p:nvSpPr>
        <p:spPr>
          <a:xfrm>
            <a:off x="88960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7"/>
          </p:nvPr>
        </p:nvSpPr>
        <p:spPr>
          <a:xfrm>
            <a:off x="5733725" y="3492851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8"/>
          </p:nvPr>
        </p:nvSpPr>
        <p:spPr>
          <a:xfrm>
            <a:off x="5733725" y="3111000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ubTitle" idx="9"/>
          </p:nvPr>
        </p:nvSpPr>
        <p:spPr>
          <a:xfrm>
            <a:off x="5733725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3"/>
          </p:nvPr>
        </p:nvSpPr>
        <p:spPr>
          <a:xfrm>
            <a:off x="5733725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4"/>
          </p:nvPr>
        </p:nvSpPr>
        <p:spPr>
          <a:xfrm>
            <a:off x="8896037" y="5203193"/>
            <a:ext cx="25641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5"/>
          </p:nvPr>
        </p:nvSpPr>
        <p:spPr>
          <a:xfrm>
            <a:off x="8896037" y="4821342"/>
            <a:ext cx="25641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0763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4862625" y="0"/>
            <a:ext cx="4574400" cy="6858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861100" y="993400"/>
            <a:ext cx="4432200" cy="141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1"/>
          </p:nvPr>
        </p:nvSpPr>
        <p:spPr>
          <a:xfrm>
            <a:off x="11414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ubTitle" idx="3"/>
          </p:nvPr>
        </p:nvSpPr>
        <p:spPr>
          <a:xfrm>
            <a:off x="11414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ubTitle" idx="4"/>
          </p:nvPr>
        </p:nvSpPr>
        <p:spPr>
          <a:xfrm>
            <a:off x="11414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ubTitle" idx="5"/>
          </p:nvPr>
        </p:nvSpPr>
        <p:spPr>
          <a:xfrm>
            <a:off x="11414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6"/>
          </p:nvPr>
        </p:nvSpPr>
        <p:spPr>
          <a:xfrm>
            <a:off x="8824925" y="52032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ubTitle" idx="7"/>
          </p:nvPr>
        </p:nvSpPr>
        <p:spPr>
          <a:xfrm>
            <a:off x="8824925" y="48213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ubTitle" idx="8"/>
          </p:nvPr>
        </p:nvSpPr>
        <p:spPr>
          <a:xfrm>
            <a:off x="8824925" y="3381600"/>
            <a:ext cx="2635200" cy="1068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ubTitle" idx="9"/>
          </p:nvPr>
        </p:nvSpPr>
        <p:spPr>
          <a:xfrm>
            <a:off x="8824925" y="2999750"/>
            <a:ext cx="2635200" cy="461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995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82" y="593367"/>
            <a:ext cx="107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Nunito Sans"/>
              <a:buNone/>
              <a:defRPr sz="38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82" y="1536633"/>
            <a:ext cx="10728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●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○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Char char="■"/>
              <a:defRPr sz="12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332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169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8" r:id="rId10"/>
    <p:sldLayoutId id="2147483929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9" r:id="rId19"/>
    <p:sldLayoutId id="2147483940" r:id="rId20"/>
    <p:sldLayoutId id="2147483942" r:id="rId21"/>
    <p:sldLayoutId id="2147483945" r:id="rId22"/>
    <p:sldLayoutId id="2147483946" r:id="rId23"/>
    <p:sldLayoutId id="2147483947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EA4335"/>
          </p15:clr>
        </p15:guide>
        <p15:guide id="2" pos="7219">
          <p15:clr>
            <a:srgbClr val="EA4335"/>
          </p15:clr>
        </p15:guide>
        <p15:guide id="3" orient="horz" pos="374">
          <p15:clr>
            <a:srgbClr val="EA4335"/>
          </p15:clr>
        </p15:guide>
        <p15:guide id="4" orient="horz" pos="395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ity with a circular structure&#10;&#10;AI-generated content may be incorrect.">
            <a:extLst>
              <a:ext uri="{FF2B5EF4-FFF2-40B4-BE49-F238E27FC236}">
                <a16:creationId xmlns:a16="http://schemas.microsoft.com/office/drawing/2014/main" id="{7EFFF2FE-EA73-6FAA-B783-18B723ECC5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xfrm>
            <a:off x="0" y="0"/>
            <a:ext cx="12191700" cy="6883200"/>
          </a:xfrm>
          <a:gradFill>
            <a:gsLst>
              <a:gs pos="7500">
                <a:srgbClr val="BABABA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E7764E-98F0-8250-D8DF-D48F4F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" y="121915"/>
            <a:ext cx="5044966" cy="2288662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 D-8 Health Experts Meeting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en-US" sz="3600" baseline="30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November, 2025</a:t>
            </a:r>
            <a:br>
              <a:rPr lang="en-US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0A8C98-F9BC-B477-E05D-7CF52D6A6A4A}"/>
              </a:ext>
            </a:extLst>
          </p:cNvPr>
          <p:cNvGrpSpPr/>
          <p:nvPr/>
        </p:nvGrpSpPr>
        <p:grpSpPr>
          <a:xfrm>
            <a:off x="417054" y="2532492"/>
            <a:ext cx="4073504" cy="1291404"/>
            <a:chOff x="4059243" y="3916559"/>
            <a:chExt cx="4073504" cy="129140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5D037-D11F-7A06-1C80-80A5E0AC2635}"/>
                </a:ext>
              </a:extLst>
            </p:cNvPr>
            <p:cNvSpPr txBox="1"/>
            <p:nvPr/>
          </p:nvSpPr>
          <p:spPr>
            <a:xfrm>
              <a:off x="4207708" y="4070023"/>
              <a:ext cx="3776573" cy="1137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Ramik Guliyev</a:t>
              </a:r>
              <a:endParaRPr lang="en-US" sz="2400" b="1" spc="600" dirty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spc="600" dirty="0">
                  <a:solidFill>
                    <a:schemeClr val="bg1"/>
                  </a:solidFill>
                  <a:latin typeface="Book Antiqua" panose="02040602050305030304" pitchFamily="18" charset="0"/>
                  <a:ea typeface="Open Sans ExtraBold" panose="020B0906030804020204" pitchFamily="34" charset="0"/>
                  <a:cs typeface="Mongolian Baiti" panose="03000500000000000000" pitchFamily="66" charset="0"/>
                </a:rPr>
                <a:t>Azerbaijan </a:t>
              </a:r>
              <a:endParaRPr lang="en-ID" sz="2400" b="1" spc="600" dirty="0">
                <a:solidFill>
                  <a:schemeClr val="bg1"/>
                </a:solidFill>
                <a:latin typeface="Book Antiqua" panose="02040602050305030304" pitchFamily="18" charset="0"/>
                <a:ea typeface="Open Sans ExtraBold" panose="020B0906030804020204" pitchFamily="34" charset="0"/>
                <a:cs typeface="Mongolian Baiti" panose="03000500000000000000" pitchFamily="66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64063D1-F4BE-9BF4-4917-91E315BE4F8A}"/>
                </a:ext>
              </a:extLst>
            </p:cNvPr>
            <p:cNvSpPr/>
            <p:nvPr/>
          </p:nvSpPr>
          <p:spPr>
            <a:xfrm>
              <a:off x="4059243" y="3916559"/>
              <a:ext cx="4073504" cy="127065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80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955693" y="607219"/>
            <a:ext cx="5213879" cy="8001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Azerbaijan overview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1" name="Google Shape;321;p37"/>
          <p:cNvCxnSpPr/>
          <p:nvPr/>
        </p:nvCxnSpPr>
        <p:spPr>
          <a:xfrm>
            <a:off x="6408225" y="4118056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7"/>
          <p:cNvCxnSpPr/>
          <p:nvPr/>
        </p:nvCxnSpPr>
        <p:spPr>
          <a:xfrm>
            <a:off x="6408225" y="6019931"/>
            <a:ext cx="12711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25;p37">
            <a:extLst>
              <a:ext uri="{FF2B5EF4-FFF2-40B4-BE49-F238E27FC236}">
                <a16:creationId xmlns:a16="http://schemas.microsoft.com/office/drawing/2014/main" id="{4BDE96FF-D381-3B84-7A64-8878BF6BF128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4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7B7C358-DD25-24CF-6522-0FF4E720CB6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コンテンツ プレースホルダー 5">
            <a:extLst>
              <a:ext uri="{FF2B5EF4-FFF2-40B4-BE49-F238E27FC236}">
                <a16:creationId xmlns:a16="http://schemas.microsoft.com/office/drawing/2014/main" id="{62C95330-F8B8-D706-9B08-8574988A33AC}"/>
              </a:ext>
            </a:extLst>
          </p:cNvPr>
          <p:cNvSpPr txBox="1">
            <a:spLocks/>
          </p:cNvSpPr>
          <p:nvPr/>
        </p:nvSpPr>
        <p:spPr>
          <a:xfrm>
            <a:off x="609599" y="1600201"/>
            <a:ext cx="10756491" cy="3630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Ministry of Health is taking relevant measures in the implementation of the strategic roadmap of the government related to digital development</a:t>
            </a:r>
            <a:r>
              <a:rPr kumimoji="1" lang="az-Latn-AZ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 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in Azerbaijan (approved in 2021) and actively carrying out </a:t>
            </a:r>
            <a:r>
              <a:rPr kumimoji="1" lang="az-Latn-AZ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Digital Transformation 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of healthcare</a:t>
            </a:r>
          </a:p>
          <a:p>
            <a:pPr marL="152400" indent="0"/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Unified Digital Platform created</a:t>
            </a:r>
            <a:r>
              <a:rPr kumimoji="1" lang="az-Latn-AZ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. 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Work is underway to integrate all Electronic Health Records in the </a:t>
            </a:r>
            <a:r>
              <a:rPr kumimoji="1" lang="en-US" altLang="ja-JP" sz="1600" kern="0" dirty="0" err="1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platfrom</a:t>
            </a:r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pPr marL="152400" indent="0"/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Digital Twin approach will start in 2026</a:t>
            </a: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lang="en-US" altLang="ja-JP" sz="1600" kern="0" dirty="0"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>
            <a:spLocks noGrp="1"/>
          </p:cNvSpPr>
          <p:nvPr>
            <p:ph type="title"/>
          </p:nvPr>
        </p:nvSpPr>
        <p:spPr>
          <a:xfrm>
            <a:off x="791602" y="658892"/>
            <a:ext cx="8762301" cy="7389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Initiatives and Flagship Programmes</a:t>
            </a:r>
            <a:b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/>
          </a:p>
        </p:txBody>
      </p:sp>
      <p:cxnSp>
        <p:nvCxnSpPr>
          <p:cNvPr id="359" name="Google Shape;359;p39"/>
          <p:cNvCxnSpPr/>
          <p:nvPr/>
        </p:nvCxnSpPr>
        <p:spPr>
          <a:xfrm>
            <a:off x="5592650" y="1701400"/>
            <a:ext cx="6612300" cy="0"/>
          </a:xfrm>
          <a:prstGeom prst="straightConnector1">
            <a:avLst/>
          </a:prstGeom>
          <a:noFill/>
          <a:ln w="19050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2C76EEBF-0C56-67D5-A368-A3A270EE4285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BF1D253-66B2-F232-F09B-2D4CDEEA3FB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50649"/>
            <a:ext cx="1352154" cy="956684"/>
          </a:xfrm>
          <a:prstGeom prst="rect">
            <a:avLst/>
          </a:prstGeom>
        </p:spPr>
      </p:pic>
      <p:sp>
        <p:nvSpPr>
          <p:cNvPr id="3" name="コンテンツ プレースホルダー 5">
            <a:extLst>
              <a:ext uri="{FF2B5EF4-FFF2-40B4-BE49-F238E27FC236}">
                <a16:creationId xmlns:a16="http://schemas.microsoft.com/office/drawing/2014/main" id="{88B7A5FB-D23B-F72E-5A9A-9178058F14C3}"/>
              </a:ext>
            </a:extLst>
          </p:cNvPr>
          <p:cNvSpPr txBox="1">
            <a:spLocks/>
          </p:cNvSpPr>
          <p:nvPr/>
        </p:nvSpPr>
        <p:spPr>
          <a:xfrm>
            <a:off x="448837" y="1792785"/>
            <a:ext cx="10756491" cy="3630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Mono"/>
              <a:buNone/>
              <a:defRPr sz="12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According to the Decree No. 318 of the Cabinet of Ministers of the Republic of Azerbaijan dated April 14, 2023, the </a:t>
            </a:r>
            <a:r>
              <a:rPr kumimoji="1" lang="en-US" altLang="ja-JP" sz="1600" b="1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Electronic Prescription Platform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, which is one of the important steps in the field of healthcare digitization in the country, was launched by the Ministry of Health on </a:t>
            </a:r>
            <a:r>
              <a:rPr kumimoji="1" lang="az-Latn-AZ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January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 1, 2024. All prescriptions of medicines should be done on an electronic platform</a:t>
            </a:r>
            <a:r>
              <a:rPr kumimoji="1" lang="az-Latn-AZ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 and application</a:t>
            </a:r>
            <a:r>
              <a:rPr kumimoji="1" lang="en-US" altLang="ja-JP" sz="1600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</a:rPr>
              <a:t> (Rx drugs)</a:t>
            </a: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kumimoji="1" lang="en-US" altLang="ja-JP" sz="1600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  <a:p>
            <a:endParaRPr lang="en-US" altLang="ja-JP" sz="1600" kern="0" dirty="0"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CC8B66-F57F-045C-E264-4D0C6CA1B60C}"/>
              </a:ext>
            </a:extLst>
          </p:cNvPr>
          <p:cNvSpPr txBox="1"/>
          <p:nvPr/>
        </p:nvSpPr>
        <p:spPr>
          <a:xfrm>
            <a:off x="2160639" y="3879261"/>
            <a:ext cx="31006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Implemented: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az-Latn-AZ" sz="2000" dirty="0">
                <a:latin typeface="Arial" panose="020B0604020202020204" pitchFamily="34" charset="0"/>
                <a:cs typeface="Arial" panose="020B0604020202020204" pitchFamily="34" charset="0"/>
              </a:rPr>
              <a:t>E-prescriptio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Track-and-trace system for medicines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az-Latn-AZ" sz="2000" dirty="0">
                <a:latin typeface="Arial" panose="020B0604020202020204" pitchFamily="34" charset="0"/>
                <a:cs typeface="Arial" panose="020B0604020202020204" pitchFamily="34" charset="0"/>
              </a:rPr>
              <a:t>E-sick leave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az-Latn-AZ" sz="2000" dirty="0"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form</a:t>
            </a:r>
          </a:p>
        </p:txBody>
      </p:sp>
      <p:pic>
        <p:nvPicPr>
          <p:cNvPr id="6" name="Picture 2" descr="e-sehiyye | LinkedIn">
            <a:extLst>
              <a:ext uri="{FF2B5EF4-FFF2-40B4-BE49-F238E27FC236}">
                <a16:creationId xmlns:a16="http://schemas.microsoft.com/office/drawing/2014/main" id="{3D1ED6B9-FE4F-4BBE-7EEA-BB01E6E43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82" y="3175387"/>
            <a:ext cx="3346739" cy="33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 txBox="1">
            <a:spLocks noGrp="1"/>
          </p:cNvSpPr>
          <p:nvPr>
            <p:ph type="title"/>
          </p:nvPr>
        </p:nvSpPr>
        <p:spPr>
          <a:xfrm>
            <a:off x="840079" y="579068"/>
            <a:ext cx="9814744" cy="76940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 Data Systems and e-Health Infrastructure</a:t>
            </a:r>
            <a:endParaRPr sz="34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9EE033FC-336D-9BAE-B64C-E5D16CF435AF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FEA09BD7-643E-C1B0-1055-73C7F14220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39566" y="1611378"/>
            <a:ext cx="9791193" cy="211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The Ministry of Health, together with other institutions, has developed a </a:t>
            </a:r>
            <a:endParaRPr kumimoji="1" lang="az-Latn-AZ" altLang="en-US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  <a:sym typeface="Roboto Mono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b="1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Roadmap for the digitalization of the healthcare sector for 2024-2026</a:t>
            </a: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 </a:t>
            </a:r>
            <a:endParaRPr kumimoji="1" lang="az-Latn-AZ" altLang="en-US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  <a:sym typeface="Roboto Mono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az-Latn-AZ" altLang="en-US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  <a:sym typeface="Roboto Mono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The main goal of the Roadmap is to improve the quality of healthcare services, ensure more efficient management of resources, and ensure citizens' access to healthcare services.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>
            <a:spLocks noGrp="1"/>
          </p:cNvSpPr>
          <p:nvPr>
            <p:ph type="title"/>
          </p:nvPr>
        </p:nvSpPr>
        <p:spPr>
          <a:xfrm>
            <a:off x="837669" y="652578"/>
            <a:ext cx="6015076" cy="70119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challenges and Gaps</a:t>
            </a:r>
            <a:endParaRPr sz="3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325;p37">
            <a:extLst>
              <a:ext uri="{FF2B5EF4-FFF2-40B4-BE49-F238E27FC236}">
                <a16:creationId xmlns:a16="http://schemas.microsoft.com/office/drawing/2014/main" id="{4656CA58-D155-66DA-6DF1-57D44E4D2F2E}"/>
              </a:ext>
            </a:extLst>
          </p:cNvPr>
          <p:cNvSpPr txBox="1"/>
          <p:nvPr/>
        </p:nvSpPr>
        <p:spPr>
          <a:xfrm rot="-5400000">
            <a:off x="-3210982" y="3198181"/>
            <a:ext cx="6857999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" name="Picture 2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52B89E7C-395B-8A5A-1A96-D322A6EDD5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9805" y="1471391"/>
            <a:ext cx="11377172" cy="70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04800" fontAlgn="base">
              <a:lnSpc>
                <a:spcPct val="115000"/>
              </a:lnSpc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Challenges with creating unique platform for EHR</a:t>
            </a:r>
            <a:endParaRPr kumimoji="1" lang="az-Latn-AZ" altLang="en-US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  <a:sym typeface="Roboto Mono"/>
            </a:endParaRPr>
          </a:p>
          <a:p>
            <a:pPr marL="457200" lvl="0" indent="-304800" fontAlgn="base">
              <a:lnSpc>
                <a:spcPct val="115000"/>
              </a:lnSpc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Active preparatory work is underway for the implementation of telemedicine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 txBox="1">
            <a:spLocks noGrp="1"/>
          </p:cNvSpPr>
          <p:nvPr>
            <p:ph type="title"/>
          </p:nvPr>
        </p:nvSpPr>
        <p:spPr>
          <a:xfrm>
            <a:off x="792849" y="574169"/>
            <a:ext cx="9596058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How can Azerbaijan contribute to the D-8 </a:t>
            </a:r>
            <a:b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Health Agenda?</a:t>
            </a:r>
            <a:endParaRPr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Google Shape;672;p53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D895DAD4-A711-D88E-3327-3A23620F15C9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" name="Picture 1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8C3C0144-24E8-0731-3BFD-3BBE56D747E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7A12CA-845B-1591-D8DD-4EBD603E7683}"/>
              </a:ext>
            </a:extLst>
          </p:cNvPr>
          <p:cNvSpPr/>
          <p:nvPr/>
        </p:nvSpPr>
        <p:spPr>
          <a:xfrm>
            <a:off x="474499" y="2071159"/>
            <a:ext cx="11377172" cy="38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04800" fontAlgn="base">
              <a:lnSpc>
                <a:spcPct val="115000"/>
              </a:lnSpc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kumimoji="1" lang="en-US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Information exchange can be carried out</a:t>
            </a:r>
            <a:r>
              <a:rPr kumimoji="1" lang="az-Latn-AZ" altLang="en-US" kern="0" dirty="0">
                <a:solidFill>
                  <a:srgbClr val="002060"/>
                </a:solidFill>
                <a:latin typeface="Arial" panose="020B0604020202020204" pitchFamily="34" charset="0"/>
                <a:ea typeface="UD デジタル 教科書体 NP-B" panose="02020700000000000000" pitchFamily="18" charset="-128"/>
                <a:cs typeface="Arial" panose="020B0604020202020204" pitchFamily="34" charset="0"/>
                <a:sym typeface="Roboto Mono"/>
              </a:rPr>
              <a:t> </a:t>
            </a:r>
            <a:endParaRPr kumimoji="1" lang="en-US" altLang="en-US" kern="0" dirty="0">
              <a:solidFill>
                <a:srgbClr val="002060"/>
              </a:solidFill>
              <a:latin typeface="Arial" panose="020B0604020202020204" pitchFamily="34" charset="0"/>
              <a:ea typeface="UD デジタル 教科書体 NP-B" panose="02020700000000000000" pitchFamily="18" charset="-128"/>
              <a:cs typeface="Arial" panose="020B0604020202020204" pitchFamily="34" charset="0"/>
              <a:sym typeface="Roboto Mon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9"/>
          <p:cNvSpPr txBox="1">
            <a:spLocks noGrp="1"/>
          </p:cNvSpPr>
          <p:nvPr>
            <p:ph type="title" idx="6"/>
          </p:nvPr>
        </p:nvSpPr>
        <p:spPr>
          <a:xfrm>
            <a:off x="741934" y="607219"/>
            <a:ext cx="9632654" cy="12926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What does Azerbaijan need to make the mentioned contributions?</a:t>
            </a:r>
            <a:endParaRPr sz="3400" dirty="0"/>
          </a:p>
        </p:txBody>
      </p:sp>
      <p:sp>
        <p:nvSpPr>
          <p:cNvPr id="813" name="Google Shape;813;p59"/>
          <p:cNvSpPr txBox="1"/>
          <p:nvPr/>
        </p:nvSpPr>
        <p:spPr>
          <a:xfrm rot="-5400000">
            <a:off x="-3198150" y="3198150"/>
            <a:ext cx="6858000" cy="46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325;p37">
            <a:extLst>
              <a:ext uri="{FF2B5EF4-FFF2-40B4-BE49-F238E27FC236}">
                <a16:creationId xmlns:a16="http://schemas.microsoft.com/office/drawing/2014/main" id="{191DACD2-A648-814A-3AC2-3313F87ED3F4}"/>
              </a:ext>
            </a:extLst>
          </p:cNvPr>
          <p:cNvSpPr txBox="1"/>
          <p:nvPr/>
        </p:nvSpPr>
        <p:spPr>
          <a:xfrm rot="-5400000">
            <a:off x="-3210982" y="3198183"/>
            <a:ext cx="6858002" cy="4616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" b="1" kern="0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D8</a:t>
            </a: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– Organization of Economic Cooperation 2025 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6" name="Picture 5" descr="A logo with a world map and stars&#10;&#10;AI-generated content may be incorrect.">
            <a:extLst>
              <a:ext uri="{FF2B5EF4-FFF2-40B4-BE49-F238E27FC236}">
                <a16:creationId xmlns:a16="http://schemas.microsoft.com/office/drawing/2014/main" id="{B356CD31-0BBA-4C4B-52C8-698E199949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823" y="128877"/>
            <a:ext cx="1352154" cy="9566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EF104C-2BF2-5C1E-0C42-AF19E9FFA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34" y="1899840"/>
            <a:ext cx="110010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1950" indent="-361950" algn="just">
              <a:spcBef>
                <a:spcPts val="0"/>
              </a:spcBef>
            </a:pPr>
            <a:r>
              <a:rPr lang="en-US" alt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coordinated strategic roadmap and framework for cooperation to establish the relationship between related authorities </a:t>
            </a:r>
            <a:endParaRPr lang="az-Latn-AZ" alt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flags in front of a pyramid&#10;&#10;AI-generated content may be incorrect.">
            <a:extLst>
              <a:ext uri="{FF2B5EF4-FFF2-40B4-BE49-F238E27FC236}">
                <a16:creationId xmlns:a16="http://schemas.microsoft.com/office/drawing/2014/main" id="{E273E1FC-8730-5EAF-2E1C-DA47131D084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r="184"/>
          <a:stretch>
            <a:fillRect/>
          </a:stretch>
        </p:blipFill>
        <p:spPr>
          <a:gradFill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F8C36-1C6D-3B02-A387-9AD60A0C96C7}"/>
              </a:ext>
            </a:extLst>
          </p:cNvPr>
          <p:cNvSpPr txBox="1"/>
          <p:nvPr/>
        </p:nvSpPr>
        <p:spPr>
          <a:xfrm>
            <a:off x="2990537" y="2118161"/>
            <a:ext cx="6849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83988826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hack Cheatsheet">
  <a:themeElements>
    <a:clrScheme name="Simple Light">
      <a:dk1>
        <a:srgbClr val="000000"/>
      </a:dk1>
      <a:lt1>
        <a:srgbClr val="FFFFFF"/>
      </a:lt1>
      <a:dk2>
        <a:srgbClr val="0000FF"/>
      </a:dk2>
      <a:lt2>
        <a:srgbClr val="E5E5FF"/>
      </a:lt2>
      <a:accent1>
        <a:srgbClr val="F7F7F7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Nunito sans Roboto Mono">
      <a:majorFont>
        <a:latin typeface="Nunito Sans"/>
        <a:ea typeface=""/>
        <a:cs typeface=""/>
      </a:majorFont>
      <a:minorFont>
        <a:latin typeface="Roboto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172</TotalTime>
  <Words>341</Words>
  <Application>Microsoft Office PowerPoint</Application>
  <PresentationFormat>Widescreen</PresentationFormat>
  <Paragraphs>42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Book Antiqua</vt:lpstr>
      <vt:lpstr>Calibri</vt:lpstr>
      <vt:lpstr>Nunito Sans</vt:lpstr>
      <vt:lpstr>Open Sans ExtraBold</vt:lpstr>
      <vt:lpstr>Roboto Mono</vt:lpstr>
      <vt:lpstr>Wingdings</vt:lpstr>
      <vt:lpstr>Slidehack Cheatsheet</vt:lpstr>
      <vt:lpstr>First D-8 Health Experts Meeting 17th November, 2025 </vt:lpstr>
      <vt:lpstr>Azerbaijan overview</vt:lpstr>
      <vt:lpstr>Key Initiatives and Flagship Programmes </vt:lpstr>
      <vt:lpstr>Integrated Data Systems and e-Health Infrastructure</vt:lpstr>
      <vt:lpstr>Current challenges and Gaps</vt:lpstr>
      <vt:lpstr>How can Azerbaijan contribute to the D-8  Health Agenda?</vt:lpstr>
      <vt:lpstr>What does Azerbaijan need to make the mentioned contributions?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Ramik Guliyev</cp:lastModifiedBy>
  <cp:revision>6096</cp:revision>
  <dcterms:created xsi:type="dcterms:W3CDTF">2020-10-27T13:35:18Z</dcterms:created>
  <dcterms:modified xsi:type="dcterms:W3CDTF">2025-11-16T22:56:37Z</dcterms:modified>
</cp:coreProperties>
</file>