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7" r:id="rId1"/>
  </p:sldMasterIdLst>
  <p:notesMasterIdLst>
    <p:notesMasterId r:id="rId10"/>
  </p:notesMasterIdLst>
  <p:handoutMasterIdLst>
    <p:handoutMasterId r:id="rId11"/>
  </p:handoutMasterIdLst>
  <p:sldIdLst>
    <p:sldId id="477" r:id="rId2"/>
    <p:sldId id="261" r:id="rId3"/>
    <p:sldId id="263" r:id="rId4"/>
    <p:sldId id="266" r:id="rId5"/>
    <p:sldId id="267" r:id="rId6"/>
    <p:sldId id="277" r:id="rId7"/>
    <p:sldId id="283" r:id="rId8"/>
    <p:sldId id="478"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EFD1C34-8F08-4903-9DB6-7EB72C2065F7}">
          <p14:sldIdLst>
            <p14:sldId id="477"/>
            <p14:sldId id="261"/>
            <p14:sldId id="263"/>
            <p14:sldId id="266"/>
            <p14:sldId id="267"/>
            <p14:sldId id="277"/>
            <p14:sldId id="283"/>
            <p14:sldId id="47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 Design" initials="GD" lastIdx="3" clrIdx="0">
    <p:extLst>
      <p:ext uri="{19B8F6BF-5375-455C-9EA6-DF929625EA0E}">
        <p15:presenceInfo xmlns:p15="http://schemas.microsoft.com/office/powerpoint/2012/main" userId="GD Desig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B6F3"/>
    <a:srgbClr val="0E0E14"/>
    <a:srgbClr val="1D1D29"/>
    <a:srgbClr val="2F2F45"/>
    <a:srgbClr val="29293B"/>
    <a:srgbClr val="1D1D2B"/>
    <a:srgbClr val="71CEEB"/>
    <a:srgbClr val="FFFFFF"/>
    <a:srgbClr val="171723"/>
    <a:srgbClr val="4A49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05" autoAdjust="0"/>
    <p:restoredTop sz="94386" autoAdjust="0"/>
  </p:normalViewPr>
  <p:slideViewPr>
    <p:cSldViewPr snapToGrid="0">
      <p:cViewPr varScale="1">
        <p:scale>
          <a:sx n="63" d="100"/>
          <a:sy n="63" d="100"/>
        </p:scale>
        <p:origin x="624" y="56"/>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298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8A79DF1-F6F3-4C7A-B999-061899A6FE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4" name="Footer Placeholder 3">
            <a:extLst>
              <a:ext uri="{FF2B5EF4-FFF2-40B4-BE49-F238E27FC236}">
                <a16:creationId xmlns:a16="http://schemas.microsoft.com/office/drawing/2014/main" id="{5C6663E1-9CBE-4871-B9ED-0057BB589F1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Tree>
    <p:extLst>
      <p:ext uri="{BB962C8B-B14F-4D97-AF65-F5344CB8AC3E}">
        <p14:creationId xmlns:p14="http://schemas.microsoft.com/office/powerpoint/2010/main" val="35343471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87CC0C-1C80-47D1-BF0A-6074C3817624}" type="datetimeFigureOut">
              <a:rPr lang="en-ID" smtClean="0"/>
              <a:t>29/10/2025</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E49EF7-E82C-4276-9101-E06CBF5FBD2C}" type="slidenum">
              <a:rPr lang="en-ID" smtClean="0"/>
              <a:t>‹#›</a:t>
            </a:fld>
            <a:endParaRPr lang="en-ID"/>
          </a:p>
        </p:txBody>
      </p:sp>
    </p:spTree>
    <p:extLst>
      <p:ext uri="{BB962C8B-B14F-4D97-AF65-F5344CB8AC3E}">
        <p14:creationId xmlns:p14="http://schemas.microsoft.com/office/powerpoint/2010/main" val="40860306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167dd83135c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167dd83135c_0_2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167dd83135c_0_4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 name="Google Shape;395;g167dd83135c_0_4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g17800d7cdd4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5" name="Google Shape;445;g17800d7cdd4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g17800d7cdd4_0_6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1" name="Google Shape;661;g17800d7cdd4_0_6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g17800d7cdd4_0_12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8" name="Google Shape;798;g17800d7cdd4_0_12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1" type="title">
  <p:cSld name="01">
    <p:spTree>
      <p:nvGrpSpPr>
        <p:cNvPr id="1" name="Shape 9"/>
        <p:cNvGrpSpPr/>
        <p:nvPr/>
      </p:nvGrpSpPr>
      <p:grpSpPr>
        <a:xfrm>
          <a:off x="0" y="0"/>
          <a:ext cx="0" cy="0"/>
          <a:chOff x="0" y="0"/>
          <a:chExt cx="0" cy="0"/>
        </a:xfrm>
      </p:grpSpPr>
      <p:sp>
        <p:nvSpPr>
          <p:cNvPr id="10" name="Google Shape;10;p2"/>
          <p:cNvSpPr>
            <a:spLocks noGrp="1"/>
          </p:cNvSpPr>
          <p:nvPr>
            <p:ph type="pic" idx="2"/>
          </p:nvPr>
        </p:nvSpPr>
        <p:spPr>
          <a:xfrm>
            <a:off x="6738200" y="-10650"/>
            <a:ext cx="5453400" cy="6883200"/>
          </a:xfrm>
          <a:prstGeom prst="rect">
            <a:avLst/>
          </a:prstGeom>
          <a:gradFill>
            <a:gsLst>
              <a:gs pos="0">
                <a:schemeClr val="bg1">
                  <a:lumMod val="75000"/>
                </a:schemeClr>
              </a:gs>
              <a:gs pos="100000">
                <a:schemeClr val="bg1">
                  <a:lumMod val="50000"/>
                </a:schemeClr>
              </a:gs>
            </a:gsLst>
            <a:lin ang="5400000" scaled="1"/>
          </a:gradFill>
          <a:ln>
            <a:noFill/>
          </a:ln>
        </p:spPr>
      </p:sp>
      <p:sp>
        <p:nvSpPr>
          <p:cNvPr id="11" name="Google Shape;11;p2"/>
          <p:cNvSpPr txBox="1">
            <a:spLocks noGrp="1"/>
          </p:cNvSpPr>
          <p:nvPr>
            <p:ph type="ctrTitle"/>
          </p:nvPr>
        </p:nvSpPr>
        <p:spPr>
          <a:xfrm>
            <a:off x="731575" y="1533825"/>
            <a:ext cx="7405500" cy="2247300"/>
          </a:xfrm>
          <a:prstGeom prst="rect">
            <a:avLst/>
          </a:prstGeom>
        </p:spPr>
        <p:txBody>
          <a:bodyPr spcFirstLastPara="1" wrap="square" lIns="121900" tIns="121900" rIns="121900" bIns="121900" anchor="t" anchorCtr="0">
            <a:noAutofit/>
          </a:bodyPr>
          <a:lstStyle>
            <a:lvl1pPr lvl="0">
              <a:spcBef>
                <a:spcPts val="0"/>
              </a:spcBef>
              <a:spcAft>
                <a:spcPts val="0"/>
              </a:spcAft>
              <a:buSzPts val="6900"/>
              <a:buNone/>
              <a:defRPr sz="6500"/>
            </a:lvl1pPr>
            <a:lvl2pPr lvl="1" algn="ctr">
              <a:spcBef>
                <a:spcPts val="0"/>
              </a:spcBef>
              <a:spcAft>
                <a:spcPts val="0"/>
              </a:spcAft>
              <a:buSzPts val="6900"/>
              <a:buNone/>
              <a:defRPr sz="6900"/>
            </a:lvl2pPr>
            <a:lvl3pPr lvl="2" algn="ctr">
              <a:spcBef>
                <a:spcPts val="0"/>
              </a:spcBef>
              <a:spcAft>
                <a:spcPts val="0"/>
              </a:spcAft>
              <a:buSzPts val="6900"/>
              <a:buNone/>
              <a:defRPr sz="6900"/>
            </a:lvl3pPr>
            <a:lvl4pPr lvl="3" algn="ctr">
              <a:spcBef>
                <a:spcPts val="0"/>
              </a:spcBef>
              <a:spcAft>
                <a:spcPts val="0"/>
              </a:spcAft>
              <a:buSzPts val="6900"/>
              <a:buNone/>
              <a:defRPr sz="6900"/>
            </a:lvl4pPr>
            <a:lvl5pPr lvl="4" algn="ctr">
              <a:spcBef>
                <a:spcPts val="0"/>
              </a:spcBef>
              <a:spcAft>
                <a:spcPts val="0"/>
              </a:spcAft>
              <a:buSzPts val="6900"/>
              <a:buNone/>
              <a:defRPr sz="6900"/>
            </a:lvl5pPr>
            <a:lvl6pPr lvl="5" algn="ctr">
              <a:spcBef>
                <a:spcPts val="0"/>
              </a:spcBef>
              <a:spcAft>
                <a:spcPts val="0"/>
              </a:spcAft>
              <a:buSzPts val="6900"/>
              <a:buNone/>
              <a:defRPr sz="6900"/>
            </a:lvl6pPr>
            <a:lvl7pPr lvl="6" algn="ctr">
              <a:spcBef>
                <a:spcPts val="0"/>
              </a:spcBef>
              <a:spcAft>
                <a:spcPts val="0"/>
              </a:spcAft>
              <a:buSzPts val="6900"/>
              <a:buNone/>
              <a:defRPr sz="6900"/>
            </a:lvl7pPr>
            <a:lvl8pPr lvl="7" algn="ctr">
              <a:spcBef>
                <a:spcPts val="0"/>
              </a:spcBef>
              <a:spcAft>
                <a:spcPts val="0"/>
              </a:spcAft>
              <a:buSzPts val="6900"/>
              <a:buNone/>
              <a:defRPr sz="6900"/>
            </a:lvl8pPr>
            <a:lvl9pPr lvl="8" algn="ctr">
              <a:spcBef>
                <a:spcPts val="0"/>
              </a:spcBef>
              <a:spcAft>
                <a:spcPts val="0"/>
              </a:spcAft>
              <a:buSzPts val="6900"/>
              <a:buNone/>
              <a:defRPr sz="6900"/>
            </a:lvl9pPr>
          </a:lstStyle>
          <a:p>
            <a:endParaRPr/>
          </a:p>
        </p:txBody>
      </p:sp>
      <p:sp>
        <p:nvSpPr>
          <p:cNvPr id="12" name="Google Shape;12;p2"/>
          <p:cNvSpPr txBox="1">
            <a:spLocks noGrp="1"/>
          </p:cNvSpPr>
          <p:nvPr>
            <p:ph type="subTitle" idx="1"/>
          </p:nvPr>
        </p:nvSpPr>
        <p:spPr>
          <a:xfrm>
            <a:off x="731575" y="5101800"/>
            <a:ext cx="4131900" cy="1169700"/>
          </a:xfrm>
          <a:prstGeom prst="rect">
            <a:avLst/>
          </a:prstGeom>
        </p:spPr>
        <p:txBody>
          <a:bodyPr spcFirstLastPara="1" wrap="square" lIns="121900" tIns="121900" rIns="121900" bIns="121900" anchor="t" anchorCtr="0">
            <a:noAutofit/>
          </a:bodyPr>
          <a:lstStyle>
            <a:lvl1pPr lvl="0">
              <a:lnSpc>
                <a:spcPct val="100000"/>
              </a:lnSpc>
              <a:spcBef>
                <a:spcPts val="0"/>
              </a:spcBef>
              <a:spcAft>
                <a:spcPts val="0"/>
              </a:spcAft>
              <a:buSzPts val="3700"/>
              <a:buNone/>
              <a:defRPr sz="20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a:endParaRPr/>
          </a:p>
        </p:txBody>
      </p:sp>
      <p:sp>
        <p:nvSpPr>
          <p:cNvPr id="13" name="Google Shape;13;p2"/>
          <p:cNvSpPr txBox="1">
            <a:spLocks noGrp="1"/>
          </p:cNvSpPr>
          <p:nvPr>
            <p:ph type="sldNum" idx="12"/>
          </p:nvPr>
        </p:nvSpPr>
        <p:spPr>
          <a:xfrm>
            <a:off x="11296332" y="6217622"/>
            <a:ext cx="731700" cy="524700"/>
          </a:xfrm>
          <a:prstGeom prst="rect">
            <a:avLst/>
          </a:prstGeom>
        </p:spPr>
        <p:txBody>
          <a:bodyPr spcFirstLastPara="1" wrap="square" lIns="121900" tIns="121900" rIns="121900" bIns="1219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1441648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87"/>
        <p:cNvGrpSpPr/>
        <p:nvPr/>
      </p:nvGrpSpPr>
      <p:grpSpPr>
        <a:xfrm>
          <a:off x="0" y="0"/>
          <a:ext cx="0" cy="0"/>
          <a:chOff x="0" y="0"/>
          <a:chExt cx="0" cy="0"/>
        </a:xfrm>
      </p:grpSpPr>
      <p:sp>
        <p:nvSpPr>
          <p:cNvPr id="88" name="Google Shape;88;p12"/>
          <p:cNvSpPr txBox="1">
            <a:spLocks noGrp="1"/>
          </p:cNvSpPr>
          <p:nvPr>
            <p:ph type="title"/>
          </p:nvPr>
        </p:nvSpPr>
        <p:spPr>
          <a:xfrm>
            <a:off x="861100" y="993400"/>
            <a:ext cx="10598700" cy="831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89" name="Google Shape;89;p12"/>
          <p:cNvSpPr txBox="1">
            <a:spLocks noGrp="1"/>
          </p:cNvSpPr>
          <p:nvPr>
            <p:ph type="subTitle" idx="1"/>
          </p:nvPr>
        </p:nvSpPr>
        <p:spPr>
          <a:xfrm>
            <a:off x="861100" y="5415600"/>
            <a:ext cx="48195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90" name="Google Shape;90;p12"/>
          <p:cNvSpPr txBox="1">
            <a:spLocks noGrp="1"/>
          </p:cNvSpPr>
          <p:nvPr>
            <p:ph type="subTitle" idx="2"/>
          </p:nvPr>
        </p:nvSpPr>
        <p:spPr>
          <a:xfrm>
            <a:off x="861100" y="5033750"/>
            <a:ext cx="4819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91" name="Google Shape;91;p12"/>
          <p:cNvSpPr txBox="1">
            <a:spLocks noGrp="1"/>
          </p:cNvSpPr>
          <p:nvPr>
            <p:ph type="subTitle" idx="3"/>
          </p:nvPr>
        </p:nvSpPr>
        <p:spPr>
          <a:xfrm>
            <a:off x="5960118" y="5415600"/>
            <a:ext cx="48195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92" name="Google Shape;92;p12"/>
          <p:cNvSpPr txBox="1">
            <a:spLocks noGrp="1"/>
          </p:cNvSpPr>
          <p:nvPr>
            <p:ph type="subTitle" idx="4"/>
          </p:nvPr>
        </p:nvSpPr>
        <p:spPr>
          <a:xfrm>
            <a:off x="5960118" y="5033750"/>
            <a:ext cx="4819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93" name="Google Shape;93;p12"/>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526717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4"/>
        <p:cNvGrpSpPr/>
        <p:nvPr/>
      </p:nvGrpSpPr>
      <p:grpSpPr>
        <a:xfrm>
          <a:off x="0" y="0"/>
          <a:ext cx="0" cy="0"/>
          <a:chOff x="0" y="0"/>
          <a:chExt cx="0" cy="0"/>
        </a:xfrm>
      </p:grpSpPr>
      <p:sp>
        <p:nvSpPr>
          <p:cNvPr id="95" name="Google Shape;95;p13"/>
          <p:cNvSpPr txBox="1">
            <a:spLocks noGrp="1"/>
          </p:cNvSpPr>
          <p:nvPr>
            <p:ph type="title"/>
          </p:nvPr>
        </p:nvSpPr>
        <p:spPr>
          <a:xfrm>
            <a:off x="861100" y="993400"/>
            <a:ext cx="10599000" cy="831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96" name="Google Shape;96;p13"/>
          <p:cNvSpPr txBox="1">
            <a:spLocks noGrp="1"/>
          </p:cNvSpPr>
          <p:nvPr>
            <p:ph type="subTitle" idx="1"/>
          </p:nvPr>
        </p:nvSpPr>
        <p:spPr>
          <a:xfrm>
            <a:off x="861100" y="2277250"/>
            <a:ext cx="48195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97" name="Google Shape;97;p13"/>
          <p:cNvSpPr txBox="1">
            <a:spLocks noGrp="1"/>
          </p:cNvSpPr>
          <p:nvPr>
            <p:ph type="subTitle" idx="2"/>
          </p:nvPr>
        </p:nvSpPr>
        <p:spPr>
          <a:xfrm>
            <a:off x="861100" y="1895400"/>
            <a:ext cx="4819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98" name="Google Shape;98;p13"/>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
        <p:nvSpPr>
          <p:cNvPr id="99" name="Google Shape;99;p13"/>
          <p:cNvSpPr txBox="1">
            <a:spLocks noGrp="1"/>
          </p:cNvSpPr>
          <p:nvPr>
            <p:ph type="subTitle" idx="3"/>
          </p:nvPr>
        </p:nvSpPr>
        <p:spPr>
          <a:xfrm>
            <a:off x="6640600" y="5192150"/>
            <a:ext cx="48195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00" name="Google Shape;100;p13"/>
          <p:cNvSpPr txBox="1">
            <a:spLocks noGrp="1"/>
          </p:cNvSpPr>
          <p:nvPr>
            <p:ph type="subTitle" idx="4"/>
          </p:nvPr>
        </p:nvSpPr>
        <p:spPr>
          <a:xfrm>
            <a:off x="6640600" y="4810300"/>
            <a:ext cx="4819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324765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15"/>
          <p:cNvSpPr txBox="1">
            <a:spLocks noGrp="1"/>
          </p:cNvSpPr>
          <p:nvPr>
            <p:ph type="subTitle" idx="1"/>
          </p:nvPr>
        </p:nvSpPr>
        <p:spPr>
          <a:xfrm>
            <a:off x="3870800" y="469531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0" name="Google Shape;110;p15"/>
          <p:cNvSpPr txBox="1">
            <a:spLocks noGrp="1"/>
          </p:cNvSpPr>
          <p:nvPr>
            <p:ph type="subTitle" idx="2"/>
          </p:nvPr>
        </p:nvSpPr>
        <p:spPr>
          <a:xfrm>
            <a:off x="3870800" y="431346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1" name="Google Shape;111;p15"/>
          <p:cNvSpPr>
            <a:spLocks noGrp="1"/>
          </p:cNvSpPr>
          <p:nvPr>
            <p:ph type="pic" idx="3"/>
          </p:nvPr>
        </p:nvSpPr>
        <p:spPr>
          <a:xfrm>
            <a:off x="1077198" y="2098606"/>
            <a:ext cx="1934700" cy="4078500"/>
          </a:xfrm>
          <a:prstGeom prst="rect">
            <a:avLst/>
          </a:prstGeom>
          <a:gradFill>
            <a:gsLst>
              <a:gs pos="0">
                <a:schemeClr val="bg1">
                  <a:lumMod val="75000"/>
                </a:schemeClr>
              </a:gs>
              <a:gs pos="100000">
                <a:schemeClr val="bg1">
                  <a:lumMod val="50000"/>
                </a:schemeClr>
              </a:gs>
            </a:gsLst>
            <a:lin ang="5400000" scaled="1"/>
          </a:gradFill>
          <a:ln>
            <a:noFill/>
          </a:ln>
        </p:spPr>
      </p:sp>
      <p:sp>
        <p:nvSpPr>
          <p:cNvPr id="112" name="Google Shape;112;p15"/>
          <p:cNvSpPr txBox="1">
            <a:spLocks noGrp="1"/>
          </p:cNvSpPr>
          <p:nvPr>
            <p:ph type="title"/>
          </p:nvPr>
        </p:nvSpPr>
        <p:spPr>
          <a:xfrm>
            <a:off x="861175" y="993400"/>
            <a:ext cx="10599000" cy="831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13" name="Google Shape;113;p15"/>
          <p:cNvSpPr txBox="1">
            <a:spLocks noGrp="1"/>
          </p:cNvSpPr>
          <p:nvPr>
            <p:ph type="subTitle" idx="4"/>
          </p:nvPr>
        </p:nvSpPr>
        <p:spPr>
          <a:xfrm>
            <a:off x="3870800" y="268146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4" name="Google Shape;114;p15"/>
          <p:cNvSpPr txBox="1">
            <a:spLocks noGrp="1"/>
          </p:cNvSpPr>
          <p:nvPr>
            <p:ph type="subTitle" idx="5"/>
          </p:nvPr>
        </p:nvSpPr>
        <p:spPr>
          <a:xfrm>
            <a:off x="3870800" y="229961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5" name="Google Shape;115;p15"/>
          <p:cNvSpPr txBox="1">
            <a:spLocks noGrp="1"/>
          </p:cNvSpPr>
          <p:nvPr>
            <p:ph type="subTitle" idx="6"/>
          </p:nvPr>
        </p:nvSpPr>
        <p:spPr>
          <a:xfrm>
            <a:off x="8405225" y="469531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6" name="Google Shape;116;p15"/>
          <p:cNvSpPr txBox="1">
            <a:spLocks noGrp="1"/>
          </p:cNvSpPr>
          <p:nvPr>
            <p:ph type="subTitle" idx="7"/>
          </p:nvPr>
        </p:nvSpPr>
        <p:spPr>
          <a:xfrm>
            <a:off x="8405225" y="431346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7" name="Google Shape;117;p15"/>
          <p:cNvSpPr txBox="1">
            <a:spLocks noGrp="1"/>
          </p:cNvSpPr>
          <p:nvPr>
            <p:ph type="subTitle" idx="8"/>
          </p:nvPr>
        </p:nvSpPr>
        <p:spPr>
          <a:xfrm>
            <a:off x="8405225" y="268146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8" name="Google Shape;118;p15"/>
          <p:cNvSpPr txBox="1">
            <a:spLocks noGrp="1"/>
          </p:cNvSpPr>
          <p:nvPr>
            <p:ph type="subTitle" idx="9"/>
          </p:nvPr>
        </p:nvSpPr>
        <p:spPr>
          <a:xfrm>
            <a:off x="8405225" y="229961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9" name="Google Shape;119;p15"/>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18641807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120"/>
        <p:cNvGrpSpPr/>
        <p:nvPr/>
      </p:nvGrpSpPr>
      <p:grpSpPr>
        <a:xfrm>
          <a:off x="0" y="0"/>
          <a:ext cx="0" cy="0"/>
          <a:chOff x="0" y="0"/>
          <a:chExt cx="0" cy="0"/>
        </a:xfrm>
      </p:grpSpPr>
      <p:sp>
        <p:nvSpPr>
          <p:cNvPr id="121" name="Google Shape;121;p16"/>
          <p:cNvSpPr>
            <a:spLocks noGrp="1"/>
          </p:cNvSpPr>
          <p:nvPr>
            <p:ph type="pic" idx="2"/>
          </p:nvPr>
        </p:nvSpPr>
        <p:spPr>
          <a:xfrm>
            <a:off x="0" y="1023525"/>
            <a:ext cx="6017400" cy="4811100"/>
          </a:xfrm>
          <a:prstGeom prst="rect">
            <a:avLst/>
          </a:prstGeom>
          <a:gradFill>
            <a:gsLst>
              <a:gs pos="0">
                <a:schemeClr val="bg1">
                  <a:lumMod val="75000"/>
                </a:schemeClr>
              </a:gs>
              <a:gs pos="100000">
                <a:schemeClr val="bg1">
                  <a:lumMod val="50000"/>
                </a:schemeClr>
              </a:gs>
            </a:gsLst>
            <a:lin ang="5400000" scaled="1"/>
          </a:gradFill>
          <a:ln>
            <a:noFill/>
          </a:ln>
        </p:spPr>
      </p:sp>
      <p:sp>
        <p:nvSpPr>
          <p:cNvPr id="122" name="Google Shape;122;p16"/>
          <p:cNvSpPr txBox="1">
            <a:spLocks noGrp="1"/>
          </p:cNvSpPr>
          <p:nvPr>
            <p:ph type="title"/>
          </p:nvPr>
        </p:nvSpPr>
        <p:spPr>
          <a:xfrm>
            <a:off x="7293950" y="993400"/>
            <a:ext cx="41664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23" name="Google Shape;123;p16"/>
          <p:cNvSpPr txBox="1">
            <a:spLocks noGrp="1"/>
          </p:cNvSpPr>
          <p:nvPr>
            <p:ph type="subTitle" idx="1"/>
          </p:nvPr>
        </p:nvSpPr>
        <p:spPr>
          <a:xfrm>
            <a:off x="7293725" y="4959530"/>
            <a:ext cx="41664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24" name="Google Shape;124;p16"/>
          <p:cNvSpPr txBox="1">
            <a:spLocks noGrp="1"/>
          </p:cNvSpPr>
          <p:nvPr>
            <p:ph type="subTitle" idx="3"/>
          </p:nvPr>
        </p:nvSpPr>
        <p:spPr>
          <a:xfrm>
            <a:off x="7293725" y="4577681"/>
            <a:ext cx="416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25" name="Google Shape;125;p16"/>
          <p:cNvSpPr txBox="1">
            <a:spLocks noGrp="1"/>
          </p:cNvSpPr>
          <p:nvPr>
            <p:ph type="subTitle" idx="4"/>
          </p:nvPr>
        </p:nvSpPr>
        <p:spPr>
          <a:xfrm>
            <a:off x="7293725" y="3176373"/>
            <a:ext cx="41664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26" name="Google Shape;126;p16"/>
          <p:cNvSpPr txBox="1">
            <a:spLocks noGrp="1"/>
          </p:cNvSpPr>
          <p:nvPr>
            <p:ph type="subTitle" idx="5"/>
          </p:nvPr>
        </p:nvSpPr>
        <p:spPr>
          <a:xfrm>
            <a:off x="7293725" y="2794525"/>
            <a:ext cx="416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17717341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27"/>
        <p:cNvGrpSpPr/>
        <p:nvPr/>
      </p:nvGrpSpPr>
      <p:grpSpPr>
        <a:xfrm>
          <a:off x="0" y="0"/>
          <a:ext cx="0" cy="0"/>
          <a:chOff x="0" y="0"/>
          <a:chExt cx="0" cy="0"/>
        </a:xfrm>
      </p:grpSpPr>
      <p:sp>
        <p:nvSpPr>
          <p:cNvPr id="128" name="Google Shape;128;p17"/>
          <p:cNvSpPr>
            <a:spLocks noGrp="1"/>
          </p:cNvSpPr>
          <p:nvPr>
            <p:ph type="pic" idx="2"/>
          </p:nvPr>
        </p:nvSpPr>
        <p:spPr>
          <a:xfrm>
            <a:off x="2690020" y="-10650"/>
            <a:ext cx="9501600" cy="6883200"/>
          </a:xfrm>
          <a:prstGeom prst="rect">
            <a:avLst/>
          </a:prstGeom>
          <a:gradFill>
            <a:gsLst>
              <a:gs pos="0">
                <a:schemeClr val="bg1">
                  <a:lumMod val="75000"/>
                </a:schemeClr>
              </a:gs>
              <a:gs pos="100000">
                <a:schemeClr val="bg1">
                  <a:lumMod val="50000"/>
                </a:schemeClr>
              </a:gs>
            </a:gsLst>
            <a:lin ang="5400000" scaled="1"/>
          </a:gradFill>
          <a:ln>
            <a:noFill/>
          </a:ln>
        </p:spPr>
      </p:sp>
      <p:sp>
        <p:nvSpPr>
          <p:cNvPr id="129" name="Google Shape;129;p17"/>
          <p:cNvSpPr txBox="1">
            <a:spLocks noGrp="1"/>
          </p:cNvSpPr>
          <p:nvPr>
            <p:ph type="sldNum" idx="12"/>
          </p:nvPr>
        </p:nvSpPr>
        <p:spPr>
          <a:xfrm>
            <a:off x="11296332" y="6217622"/>
            <a:ext cx="731700" cy="524700"/>
          </a:xfrm>
          <a:prstGeom prst="rect">
            <a:avLst/>
          </a:prstGeom>
        </p:spPr>
        <p:txBody>
          <a:bodyPr spcFirstLastPara="1" wrap="square" lIns="121900" tIns="121900" rIns="121900" bIns="121900"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30" name="Google Shape;130;p17"/>
          <p:cNvSpPr txBox="1">
            <a:spLocks noGrp="1"/>
          </p:cNvSpPr>
          <p:nvPr>
            <p:ph type="title"/>
          </p:nvPr>
        </p:nvSpPr>
        <p:spPr>
          <a:xfrm>
            <a:off x="861175" y="993400"/>
            <a:ext cx="42501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31" name="Google Shape;131;p17"/>
          <p:cNvSpPr txBox="1">
            <a:spLocks noGrp="1"/>
          </p:cNvSpPr>
          <p:nvPr>
            <p:ph type="subTitle" idx="1"/>
          </p:nvPr>
        </p:nvSpPr>
        <p:spPr>
          <a:xfrm>
            <a:off x="8624618" y="4286525"/>
            <a:ext cx="2841900" cy="1917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32" name="Google Shape;132;p17"/>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8718802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33"/>
        <p:cNvGrpSpPr/>
        <p:nvPr/>
      </p:nvGrpSpPr>
      <p:grpSpPr>
        <a:xfrm>
          <a:off x="0" y="0"/>
          <a:ext cx="0" cy="0"/>
          <a:chOff x="0" y="0"/>
          <a:chExt cx="0" cy="0"/>
        </a:xfrm>
      </p:grpSpPr>
      <p:sp>
        <p:nvSpPr>
          <p:cNvPr id="134" name="Google Shape;134;p18"/>
          <p:cNvSpPr txBox="1">
            <a:spLocks noGrp="1"/>
          </p:cNvSpPr>
          <p:nvPr>
            <p:ph type="title"/>
          </p:nvPr>
        </p:nvSpPr>
        <p:spPr>
          <a:xfrm>
            <a:off x="834100" y="1426325"/>
            <a:ext cx="56106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35" name="Google Shape;135;p18"/>
          <p:cNvSpPr>
            <a:spLocks noGrp="1"/>
          </p:cNvSpPr>
          <p:nvPr>
            <p:ph type="pic" idx="2"/>
          </p:nvPr>
        </p:nvSpPr>
        <p:spPr>
          <a:xfrm>
            <a:off x="6326698" y="3429150"/>
            <a:ext cx="5865000" cy="3439800"/>
          </a:xfrm>
          <a:prstGeom prst="rect">
            <a:avLst/>
          </a:prstGeom>
          <a:gradFill>
            <a:gsLst>
              <a:gs pos="0">
                <a:schemeClr val="bg1">
                  <a:lumMod val="75000"/>
                </a:schemeClr>
              </a:gs>
              <a:gs pos="100000">
                <a:schemeClr val="bg1">
                  <a:lumMod val="50000"/>
                </a:schemeClr>
              </a:gs>
            </a:gsLst>
            <a:lin ang="5400000" scaled="1"/>
          </a:gradFill>
          <a:ln>
            <a:noFill/>
          </a:ln>
        </p:spPr>
      </p:sp>
      <p:sp>
        <p:nvSpPr>
          <p:cNvPr id="136" name="Google Shape;136;p18"/>
          <p:cNvSpPr txBox="1">
            <a:spLocks noGrp="1"/>
          </p:cNvSpPr>
          <p:nvPr>
            <p:ph type="subTitle" idx="1"/>
          </p:nvPr>
        </p:nvSpPr>
        <p:spPr>
          <a:xfrm>
            <a:off x="1172175" y="4508700"/>
            <a:ext cx="32697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37" name="Google Shape;137;p18"/>
          <p:cNvSpPr>
            <a:spLocks noGrp="1"/>
          </p:cNvSpPr>
          <p:nvPr>
            <p:ph type="pic" idx="3"/>
          </p:nvPr>
        </p:nvSpPr>
        <p:spPr>
          <a:xfrm>
            <a:off x="6326698" y="-10650"/>
            <a:ext cx="5865000" cy="3439800"/>
          </a:xfrm>
          <a:prstGeom prst="rect">
            <a:avLst/>
          </a:prstGeom>
          <a:gradFill>
            <a:gsLst>
              <a:gs pos="0">
                <a:schemeClr val="bg1">
                  <a:lumMod val="75000"/>
                </a:schemeClr>
              </a:gs>
              <a:gs pos="100000">
                <a:schemeClr val="bg1">
                  <a:lumMod val="50000"/>
                </a:schemeClr>
              </a:gs>
            </a:gsLst>
            <a:lin ang="5400000" scaled="1"/>
          </a:gradFill>
          <a:ln>
            <a:noFill/>
          </a:ln>
        </p:spPr>
      </p:sp>
    </p:spTree>
    <p:extLst>
      <p:ext uri="{BB962C8B-B14F-4D97-AF65-F5344CB8AC3E}">
        <p14:creationId xmlns:p14="http://schemas.microsoft.com/office/powerpoint/2010/main" val="28227098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38"/>
        <p:cNvGrpSpPr/>
        <p:nvPr/>
      </p:nvGrpSpPr>
      <p:grpSpPr>
        <a:xfrm>
          <a:off x="0" y="0"/>
          <a:ext cx="0" cy="0"/>
          <a:chOff x="0" y="0"/>
          <a:chExt cx="0" cy="0"/>
        </a:xfrm>
      </p:grpSpPr>
      <p:sp>
        <p:nvSpPr>
          <p:cNvPr id="139" name="Google Shape;139;p19"/>
          <p:cNvSpPr>
            <a:spLocks noGrp="1"/>
          </p:cNvSpPr>
          <p:nvPr>
            <p:ph type="pic" idx="2"/>
          </p:nvPr>
        </p:nvSpPr>
        <p:spPr>
          <a:xfrm>
            <a:off x="0" y="2276100"/>
            <a:ext cx="12191700" cy="4581900"/>
          </a:xfrm>
          <a:prstGeom prst="rect">
            <a:avLst/>
          </a:prstGeom>
          <a:gradFill>
            <a:gsLst>
              <a:gs pos="0">
                <a:schemeClr val="bg1">
                  <a:lumMod val="75000"/>
                </a:schemeClr>
              </a:gs>
              <a:gs pos="100000">
                <a:schemeClr val="bg1">
                  <a:lumMod val="50000"/>
                </a:schemeClr>
              </a:gs>
            </a:gsLst>
            <a:lin ang="5400000" scaled="1"/>
          </a:gradFill>
          <a:ln>
            <a:noFill/>
          </a:ln>
        </p:spPr>
      </p:sp>
      <p:sp>
        <p:nvSpPr>
          <p:cNvPr id="140" name="Google Shape;140;p19"/>
          <p:cNvSpPr txBox="1">
            <a:spLocks noGrp="1"/>
          </p:cNvSpPr>
          <p:nvPr>
            <p:ph type="title"/>
          </p:nvPr>
        </p:nvSpPr>
        <p:spPr>
          <a:xfrm>
            <a:off x="834100" y="1423900"/>
            <a:ext cx="52803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41" name="Google Shape;141;p19"/>
          <p:cNvSpPr txBox="1">
            <a:spLocks noGrp="1"/>
          </p:cNvSpPr>
          <p:nvPr>
            <p:ph type="subTitle" idx="1"/>
          </p:nvPr>
        </p:nvSpPr>
        <p:spPr>
          <a:xfrm>
            <a:off x="7930175" y="593200"/>
            <a:ext cx="35298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Tree>
    <p:extLst>
      <p:ext uri="{BB962C8B-B14F-4D97-AF65-F5344CB8AC3E}">
        <p14:creationId xmlns:p14="http://schemas.microsoft.com/office/powerpoint/2010/main" val="4110586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2"/>
        <p:cNvGrpSpPr/>
        <p:nvPr/>
      </p:nvGrpSpPr>
      <p:grpSpPr>
        <a:xfrm>
          <a:off x="0" y="0"/>
          <a:ext cx="0" cy="0"/>
          <a:chOff x="0" y="0"/>
          <a:chExt cx="0" cy="0"/>
        </a:xfrm>
      </p:grpSpPr>
      <p:sp>
        <p:nvSpPr>
          <p:cNvPr id="143" name="Google Shape;143;p20"/>
          <p:cNvSpPr>
            <a:spLocks noGrp="1"/>
          </p:cNvSpPr>
          <p:nvPr>
            <p:ph type="pic" idx="2"/>
          </p:nvPr>
        </p:nvSpPr>
        <p:spPr>
          <a:xfrm>
            <a:off x="861175" y="0"/>
            <a:ext cx="11330400" cy="4062600"/>
          </a:xfrm>
          <a:prstGeom prst="rect">
            <a:avLst/>
          </a:prstGeom>
          <a:gradFill>
            <a:gsLst>
              <a:gs pos="0">
                <a:schemeClr val="bg1">
                  <a:lumMod val="75000"/>
                </a:schemeClr>
              </a:gs>
              <a:gs pos="100000">
                <a:schemeClr val="bg1">
                  <a:lumMod val="50000"/>
                </a:schemeClr>
              </a:gs>
            </a:gsLst>
            <a:lin ang="5400000" scaled="1"/>
          </a:gradFill>
          <a:ln>
            <a:noFill/>
          </a:ln>
        </p:spPr>
      </p:sp>
      <p:sp>
        <p:nvSpPr>
          <p:cNvPr id="144" name="Google Shape;144;p20"/>
          <p:cNvSpPr txBox="1">
            <a:spLocks noGrp="1"/>
          </p:cNvSpPr>
          <p:nvPr>
            <p:ph type="subTitle" idx="1"/>
          </p:nvPr>
        </p:nvSpPr>
        <p:spPr>
          <a:xfrm>
            <a:off x="6313727" y="4982631"/>
            <a:ext cx="22056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45" name="Google Shape;145;p20"/>
          <p:cNvSpPr txBox="1">
            <a:spLocks noGrp="1"/>
          </p:cNvSpPr>
          <p:nvPr>
            <p:ph type="title"/>
          </p:nvPr>
        </p:nvSpPr>
        <p:spPr>
          <a:xfrm>
            <a:off x="861175" y="4808775"/>
            <a:ext cx="43491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46" name="Google Shape;146;p20"/>
          <p:cNvSpPr txBox="1">
            <a:spLocks noGrp="1"/>
          </p:cNvSpPr>
          <p:nvPr>
            <p:ph type="subTitle" idx="3"/>
          </p:nvPr>
        </p:nvSpPr>
        <p:spPr>
          <a:xfrm>
            <a:off x="9254527" y="4982631"/>
            <a:ext cx="22056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47" name="Google Shape;147;p2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3159831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48"/>
        <p:cNvGrpSpPr/>
        <p:nvPr/>
      </p:nvGrpSpPr>
      <p:grpSpPr>
        <a:xfrm>
          <a:off x="0" y="0"/>
          <a:ext cx="0" cy="0"/>
          <a:chOff x="0" y="0"/>
          <a:chExt cx="0" cy="0"/>
        </a:xfrm>
      </p:grpSpPr>
      <p:sp>
        <p:nvSpPr>
          <p:cNvPr id="149" name="Google Shape;149;p21"/>
          <p:cNvSpPr>
            <a:spLocks noGrp="1"/>
          </p:cNvSpPr>
          <p:nvPr>
            <p:ph type="pic" idx="2"/>
          </p:nvPr>
        </p:nvSpPr>
        <p:spPr>
          <a:xfrm>
            <a:off x="461700" y="3250"/>
            <a:ext cx="117300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150" name="Google Shape;150;p21"/>
          <p:cNvSpPr txBox="1">
            <a:spLocks noGrp="1"/>
          </p:cNvSpPr>
          <p:nvPr>
            <p:ph type="subTitle" idx="1"/>
          </p:nvPr>
        </p:nvSpPr>
        <p:spPr>
          <a:xfrm>
            <a:off x="8583875" y="4614125"/>
            <a:ext cx="24492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51" name="Google Shape;151;p21"/>
          <p:cNvSpPr txBox="1">
            <a:spLocks noGrp="1"/>
          </p:cNvSpPr>
          <p:nvPr>
            <p:ph type="subTitle" idx="3"/>
          </p:nvPr>
        </p:nvSpPr>
        <p:spPr>
          <a:xfrm>
            <a:off x="8583875" y="4232275"/>
            <a:ext cx="2449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52" name="Google Shape;152;p21"/>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7871822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164"/>
        <p:cNvGrpSpPr/>
        <p:nvPr/>
      </p:nvGrpSpPr>
      <p:grpSpPr>
        <a:xfrm>
          <a:off x="0" y="0"/>
          <a:ext cx="0" cy="0"/>
          <a:chOff x="0" y="0"/>
          <a:chExt cx="0" cy="0"/>
        </a:xfrm>
      </p:grpSpPr>
      <p:sp>
        <p:nvSpPr>
          <p:cNvPr id="165" name="Google Shape;165;p23"/>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66" name="Google Shape;166;p23"/>
          <p:cNvSpPr txBox="1">
            <a:spLocks noGrp="1"/>
          </p:cNvSpPr>
          <p:nvPr>
            <p:ph type="subTitle" idx="1"/>
          </p:nvPr>
        </p:nvSpPr>
        <p:spPr>
          <a:xfrm>
            <a:off x="861177" y="3047175"/>
            <a:ext cx="23403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67" name="Google Shape;167;p23"/>
          <p:cNvSpPr txBox="1">
            <a:spLocks noGrp="1"/>
          </p:cNvSpPr>
          <p:nvPr>
            <p:ph type="subTitle" idx="2"/>
          </p:nvPr>
        </p:nvSpPr>
        <p:spPr>
          <a:xfrm>
            <a:off x="861177" y="2665325"/>
            <a:ext cx="23403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68" name="Google Shape;168;p23"/>
          <p:cNvSpPr txBox="1">
            <a:spLocks noGrp="1"/>
          </p:cNvSpPr>
          <p:nvPr>
            <p:ph type="subTitle" idx="3"/>
          </p:nvPr>
        </p:nvSpPr>
        <p:spPr>
          <a:xfrm>
            <a:off x="3614061" y="3047175"/>
            <a:ext cx="23403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69" name="Google Shape;169;p23"/>
          <p:cNvSpPr txBox="1">
            <a:spLocks noGrp="1"/>
          </p:cNvSpPr>
          <p:nvPr>
            <p:ph type="subTitle" idx="4"/>
          </p:nvPr>
        </p:nvSpPr>
        <p:spPr>
          <a:xfrm>
            <a:off x="3614061" y="2665325"/>
            <a:ext cx="23403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70" name="Google Shape;170;p23"/>
          <p:cNvSpPr txBox="1">
            <a:spLocks noGrp="1"/>
          </p:cNvSpPr>
          <p:nvPr>
            <p:ph type="subTitle" idx="5"/>
          </p:nvPr>
        </p:nvSpPr>
        <p:spPr>
          <a:xfrm>
            <a:off x="6366944" y="3047175"/>
            <a:ext cx="23403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1" name="Google Shape;171;p23"/>
          <p:cNvSpPr txBox="1">
            <a:spLocks noGrp="1"/>
          </p:cNvSpPr>
          <p:nvPr>
            <p:ph type="subTitle" idx="6"/>
          </p:nvPr>
        </p:nvSpPr>
        <p:spPr>
          <a:xfrm>
            <a:off x="6366944" y="2665325"/>
            <a:ext cx="23403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72" name="Google Shape;172;p23"/>
          <p:cNvSpPr txBox="1">
            <a:spLocks noGrp="1"/>
          </p:cNvSpPr>
          <p:nvPr>
            <p:ph type="subTitle" idx="7"/>
          </p:nvPr>
        </p:nvSpPr>
        <p:spPr>
          <a:xfrm>
            <a:off x="9119827" y="3047175"/>
            <a:ext cx="23403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3" name="Google Shape;173;p23"/>
          <p:cNvSpPr txBox="1">
            <a:spLocks noGrp="1"/>
          </p:cNvSpPr>
          <p:nvPr>
            <p:ph type="subTitle" idx="8"/>
          </p:nvPr>
        </p:nvSpPr>
        <p:spPr>
          <a:xfrm>
            <a:off x="9119827" y="2665325"/>
            <a:ext cx="23403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74" name="Google Shape;174;p23"/>
          <p:cNvSpPr txBox="1">
            <a:spLocks noGrp="1"/>
          </p:cNvSpPr>
          <p:nvPr>
            <p:ph type="subTitle" idx="9"/>
          </p:nvPr>
        </p:nvSpPr>
        <p:spPr>
          <a:xfrm>
            <a:off x="861166" y="5203200"/>
            <a:ext cx="105990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Tree>
    <p:extLst>
      <p:ext uri="{BB962C8B-B14F-4D97-AF65-F5344CB8AC3E}">
        <p14:creationId xmlns:p14="http://schemas.microsoft.com/office/powerpoint/2010/main" val="1079760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2">
  <p:cSld name="02">
    <p:spTree>
      <p:nvGrpSpPr>
        <p:cNvPr id="1" name="Shape 14"/>
        <p:cNvGrpSpPr/>
        <p:nvPr/>
      </p:nvGrpSpPr>
      <p:grpSpPr>
        <a:xfrm>
          <a:off x="0" y="0"/>
          <a:ext cx="0" cy="0"/>
          <a:chOff x="0" y="0"/>
          <a:chExt cx="0" cy="0"/>
        </a:xfrm>
      </p:grpSpPr>
      <p:sp>
        <p:nvSpPr>
          <p:cNvPr id="15" name="Google Shape;15;p3"/>
          <p:cNvSpPr>
            <a:spLocks noGrp="1"/>
          </p:cNvSpPr>
          <p:nvPr>
            <p:ph type="pic" idx="2"/>
          </p:nvPr>
        </p:nvSpPr>
        <p:spPr>
          <a:xfrm>
            <a:off x="-150" y="0"/>
            <a:ext cx="12191700" cy="6883200"/>
          </a:xfrm>
          <a:prstGeom prst="rect">
            <a:avLst/>
          </a:prstGeom>
          <a:gradFill>
            <a:gsLst>
              <a:gs pos="0">
                <a:schemeClr val="bg1">
                  <a:lumMod val="75000"/>
                </a:schemeClr>
              </a:gs>
              <a:gs pos="100000">
                <a:schemeClr val="bg1">
                  <a:lumMod val="50000"/>
                </a:schemeClr>
              </a:gs>
            </a:gsLst>
            <a:lin ang="5400000" scaled="1"/>
          </a:gradFill>
          <a:ln>
            <a:noFill/>
          </a:ln>
        </p:spPr>
      </p:sp>
      <p:sp>
        <p:nvSpPr>
          <p:cNvPr id="16" name="Google Shape;16;p3"/>
          <p:cNvSpPr txBox="1">
            <a:spLocks noGrp="1"/>
          </p:cNvSpPr>
          <p:nvPr>
            <p:ph type="title"/>
          </p:nvPr>
        </p:nvSpPr>
        <p:spPr>
          <a:xfrm>
            <a:off x="1326575" y="3547700"/>
            <a:ext cx="3845700" cy="2462700"/>
          </a:xfrm>
          <a:prstGeom prst="rect">
            <a:avLst/>
          </a:prstGeom>
        </p:spPr>
        <p:txBody>
          <a:bodyPr spcFirstLastPara="1" wrap="square" lIns="121900" tIns="121900" rIns="121900" bIns="121900" anchor="t" anchorCtr="0">
            <a:noAutofit/>
          </a:bodyPr>
          <a:lstStyle>
            <a:lvl1pPr lvl="0">
              <a:spcBef>
                <a:spcPts val="0"/>
              </a:spcBef>
              <a:spcAft>
                <a:spcPts val="0"/>
              </a:spcAft>
              <a:buSzPts val="3800"/>
              <a:buNone/>
              <a:defRPr sz="4800"/>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a:endParaRPr/>
          </a:p>
        </p:txBody>
      </p:sp>
    </p:spTree>
    <p:extLst>
      <p:ext uri="{BB962C8B-B14F-4D97-AF65-F5344CB8AC3E}">
        <p14:creationId xmlns:p14="http://schemas.microsoft.com/office/powerpoint/2010/main" val="6559130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175"/>
        <p:cNvGrpSpPr/>
        <p:nvPr/>
      </p:nvGrpSpPr>
      <p:grpSpPr>
        <a:xfrm>
          <a:off x="0" y="0"/>
          <a:ext cx="0" cy="0"/>
          <a:chOff x="0" y="0"/>
          <a:chExt cx="0" cy="0"/>
        </a:xfrm>
      </p:grpSpPr>
      <p:sp>
        <p:nvSpPr>
          <p:cNvPr id="176" name="Google Shape;176;p24"/>
          <p:cNvSpPr txBox="1">
            <a:spLocks noGrp="1"/>
          </p:cNvSpPr>
          <p:nvPr>
            <p:ph type="subTitle" idx="1"/>
          </p:nvPr>
        </p:nvSpPr>
        <p:spPr>
          <a:xfrm>
            <a:off x="861175" y="3537576"/>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7" name="Google Shape;177;p24"/>
          <p:cNvSpPr txBox="1">
            <a:spLocks noGrp="1"/>
          </p:cNvSpPr>
          <p:nvPr>
            <p:ph type="subTitle" idx="2"/>
          </p:nvPr>
        </p:nvSpPr>
        <p:spPr>
          <a:xfrm>
            <a:off x="861175" y="3155725"/>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78" name="Google Shape;178;p24"/>
          <p:cNvSpPr txBox="1">
            <a:spLocks noGrp="1"/>
          </p:cNvSpPr>
          <p:nvPr>
            <p:ph type="subTitle" idx="3"/>
          </p:nvPr>
        </p:nvSpPr>
        <p:spPr>
          <a:xfrm>
            <a:off x="86117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9" name="Google Shape;179;p24"/>
          <p:cNvSpPr txBox="1">
            <a:spLocks noGrp="1"/>
          </p:cNvSpPr>
          <p:nvPr>
            <p:ph type="subTitle" idx="4"/>
          </p:nvPr>
        </p:nvSpPr>
        <p:spPr>
          <a:xfrm>
            <a:off x="86117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0" name="Google Shape;180;p24"/>
          <p:cNvSpPr txBox="1">
            <a:spLocks noGrp="1"/>
          </p:cNvSpPr>
          <p:nvPr>
            <p:ph type="subTitle" idx="5"/>
          </p:nvPr>
        </p:nvSpPr>
        <p:spPr>
          <a:xfrm>
            <a:off x="3893875" y="3537576"/>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81" name="Google Shape;181;p24"/>
          <p:cNvSpPr txBox="1">
            <a:spLocks noGrp="1"/>
          </p:cNvSpPr>
          <p:nvPr>
            <p:ph type="subTitle" idx="6"/>
          </p:nvPr>
        </p:nvSpPr>
        <p:spPr>
          <a:xfrm>
            <a:off x="3893875" y="3155725"/>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2" name="Google Shape;182;p24"/>
          <p:cNvSpPr txBox="1">
            <a:spLocks noGrp="1"/>
          </p:cNvSpPr>
          <p:nvPr>
            <p:ph type="subTitle" idx="7"/>
          </p:nvPr>
        </p:nvSpPr>
        <p:spPr>
          <a:xfrm>
            <a:off x="389387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83" name="Google Shape;183;p24"/>
          <p:cNvSpPr txBox="1">
            <a:spLocks noGrp="1"/>
          </p:cNvSpPr>
          <p:nvPr>
            <p:ph type="subTitle" idx="8"/>
          </p:nvPr>
        </p:nvSpPr>
        <p:spPr>
          <a:xfrm>
            <a:off x="389387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4" name="Google Shape;184;p24"/>
          <p:cNvSpPr>
            <a:spLocks noGrp="1"/>
          </p:cNvSpPr>
          <p:nvPr>
            <p:ph type="pic" idx="9"/>
          </p:nvPr>
        </p:nvSpPr>
        <p:spPr>
          <a:xfrm>
            <a:off x="7002600" y="0"/>
            <a:ext cx="51891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185" name="Google Shape;185;p24"/>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86" name="Google Shape;186;p24"/>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4274281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97"/>
        <p:cNvGrpSpPr/>
        <p:nvPr/>
      </p:nvGrpSpPr>
      <p:grpSpPr>
        <a:xfrm>
          <a:off x="0" y="0"/>
          <a:ext cx="0" cy="0"/>
          <a:chOff x="0" y="0"/>
          <a:chExt cx="0" cy="0"/>
        </a:xfrm>
      </p:grpSpPr>
      <p:sp>
        <p:nvSpPr>
          <p:cNvPr id="198" name="Google Shape;198;p26"/>
          <p:cNvSpPr>
            <a:spLocks noGrp="1"/>
          </p:cNvSpPr>
          <p:nvPr>
            <p:ph type="pic" idx="2"/>
          </p:nvPr>
        </p:nvSpPr>
        <p:spPr>
          <a:xfrm>
            <a:off x="461700" y="3201000"/>
            <a:ext cx="5770500" cy="3657000"/>
          </a:xfrm>
          <a:prstGeom prst="rect">
            <a:avLst/>
          </a:prstGeom>
          <a:gradFill>
            <a:gsLst>
              <a:gs pos="0">
                <a:schemeClr val="bg1">
                  <a:lumMod val="75000"/>
                </a:schemeClr>
              </a:gs>
              <a:gs pos="100000">
                <a:schemeClr val="bg1">
                  <a:lumMod val="50000"/>
                </a:schemeClr>
              </a:gs>
            </a:gsLst>
            <a:lin ang="5400000" scaled="1"/>
          </a:gradFill>
          <a:ln>
            <a:noFill/>
          </a:ln>
        </p:spPr>
      </p:sp>
      <p:sp>
        <p:nvSpPr>
          <p:cNvPr id="199" name="Google Shape;199;p26"/>
          <p:cNvSpPr txBox="1">
            <a:spLocks noGrp="1"/>
          </p:cNvSpPr>
          <p:nvPr>
            <p:ph type="subTitle" idx="1"/>
          </p:nvPr>
        </p:nvSpPr>
        <p:spPr>
          <a:xfrm>
            <a:off x="6753725" y="1115513"/>
            <a:ext cx="4706400" cy="2130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0" name="Google Shape;200;p26"/>
          <p:cNvSpPr txBox="1">
            <a:spLocks noGrp="1"/>
          </p:cNvSpPr>
          <p:nvPr>
            <p:ph type="subTitle" idx="3"/>
          </p:nvPr>
        </p:nvSpPr>
        <p:spPr>
          <a:xfrm>
            <a:off x="6753725" y="733663"/>
            <a:ext cx="470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01" name="Google Shape;201;p26"/>
          <p:cNvSpPr txBox="1">
            <a:spLocks noGrp="1"/>
          </p:cNvSpPr>
          <p:nvPr>
            <p:ph type="subTitle" idx="4"/>
          </p:nvPr>
        </p:nvSpPr>
        <p:spPr>
          <a:xfrm>
            <a:off x="901375" y="2409400"/>
            <a:ext cx="44724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2" name="Google Shape;202;p26"/>
          <p:cNvSpPr txBox="1">
            <a:spLocks noGrp="1"/>
          </p:cNvSpPr>
          <p:nvPr>
            <p:ph type="subTitle" idx="5"/>
          </p:nvPr>
        </p:nvSpPr>
        <p:spPr>
          <a:xfrm>
            <a:off x="6753725" y="3994038"/>
            <a:ext cx="4706400" cy="2130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3" name="Google Shape;203;p26"/>
          <p:cNvSpPr txBox="1">
            <a:spLocks noGrp="1"/>
          </p:cNvSpPr>
          <p:nvPr>
            <p:ph type="subTitle" idx="6"/>
          </p:nvPr>
        </p:nvSpPr>
        <p:spPr>
          <a:xfrm>
            <a:off x="6753725" y="3612188"/>
            <a:ext cx="470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04" name="Google Shape;204;p26"/>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05" name="Google Shape;205;p26"/>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9337086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219"/>
        <p:cNvGrpSpPr/>
        <p:nvPr/>
      </p:nvGrpSpPr>
      <p:grpSpPr>
        <a:xfrm>
          <a:off x="0" y="0"/>
          <a:ext cx="0" cy="0"/>
          <a:chOff x="0" y="0"/>
          <a:chExt cx="0" cy="0"/>
        </a:xfrm>
      </p:grpSpPr>
      <p:sp>
        <p:nvSpPr>
          <p:cNvPr id="220" name="Google Shape;220;p29"/>
          <p:cNvSpPr txBox="1">
            <a:spLocks noGrp="1"/>
          </p:cNvSpPr>
          <p:nvPr>
            <p:ph type="subTitle" idx="1"/>
          </p:nvPr>
        </p:nvSpPr>
        <p:spPr>
          <a:xfrm>
            <a:off x="2991049" y="3484025"/>
            <a:ext cx="24810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21" name="Google Shape;221;p29"/>
          <p:cNvSpPr txBox="1">
            <a:spLocks noGrp="1"/>
          </p:cNvSpPr>
          <p:nvPr>
            <p:ph type="subTitle" idx="2"/>
          </p:nvPr>
        </p:nvSpPr>
        <p:spPr>
          <a:xfrm>
            <a:off x="2991049" y="3102175"/>
            <a:ext cx="24810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22" name="Google Shape;222;p29"/>
          <p:cNvSpPr txBox="1">
            <a:spLocks noGrp="1"/>
          </p:cNvSpPr>
          <p:nvPr>
            <p:ph type="subTitle" idx="3"/>
          </p:nvPr>
        </p:nvSpPr>
        <p:spPr>
          <a:xfrm>
            <a:off x="8340301" y="3484025"/>
            <a:ext cx="24810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23" name="Google Shape;223;p29"/>
          <p:cNvSpPr txBox="1">
            <a:spLocks noGrp="1"/>
          </p:cNvSpPr>
          <p:nvPr>
            <p:ph type="subTitle" idx="4"/>
          </p:nvPr>
        </p:nvSpPr>
        <p:spPr>
          <a:xfrm>
            <a:off x="8340301" y="3102175"/>
            <a:ext cx="24810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24" name="Google Shape;224;p29"/>
          <p:cNvSpPr txBox="1">
            <a:spLocks noGrp="1"/>
          </p:cNvSpPr>
          <p:nvPr>
            <p:ph type="title" hasCustomPrompt="1"/>
          </p:nvPr>
        </p:nvSpPr>
        <p:spPr>
          <a:xfrm>
            <a:off x="1131125" y="3350325"/>
            <a:ext cx="1479600" cy="738900"/>
          </a:xfrm>
          <a:prstGeom prst="rect">
            <a:avLst/>
          </a:prstGeom>
        </p:spPr>
        <p:txBody>
          <a:bodyPr spcFirstLastPara="1" wrap="square" lIns="121900" tIns="121900" rIns="121900" bIns="121900" anchor="ctr" anchorCtr="0">
            <a:spAutoFit/>
          </a:bodyPr>
          <a:lstStyle>
            <a:lvl1pPr lvl="0" algn="ctr" rtl="0">
              <a:spcBef>
                <a:spcPts val="0"/>
              </a:spcBef>
              <a:spcAft>
                <a:spcPts val="0"/>
              </a:spcAft>
              <a:buSzPts val="3200"/>
              <a:buNone/>
              <a:defRPr sz="3200"/>
            </a:lvl1pPr>
            <a:lvl2pPr lvl="1" algn="ctr" rtl="0">
              <a:spcBef>
                <a:spcPts val="0"/>
              </a:spcBef>
              <a:spcAft>
                <a:spcPts val="0"/>
              </a:spcAft>
              <a:buSzPts val="3200"/>
              <a:buNone/>
              <a:defRPr sz="3200"/>
            </a:lvl2pPr>
            <a:lvl3pPr lvl="2" algn="ctr" rtl="0">
              <a:spcBef>
                <a:spcPts val="0"/>
              </a:spcBef>
              <a:spcAft>
                <a:spcPts val="0"/>
              </a:spcAft>
              <a:buSzPts val="3200"/>
              <a:buNone/>
              <a:defRPr sz="3200"/>
            </a:lvl3pPr>
            <a:lvl4pPr lvl="3" algn="ctr" rtl="0">
              <a:spcBef>
                <a:spcPts val="0"/>
              </a:spcBef>
              <a:spcAft>
                <a:spcPts val="0"/>
              </a:spcAft>
              <a:buSzPts val="3200"/>
              <a:buNone/>
              <a:defRPr sz="3200"/>
            </a:lvl4pPr>
            <a:lvl5pPr lvl="4" algn="ctr" rtl="0">
              <a:spcBef>
                <a:spcPts val="0"/>
              </a:spcBef>
              <a:spcAft>
                <a:spcPts val="0"/>
              </a:spcAft>
              <a:buSzPts val="3200"/>
              <a:buNone/>
              <a:defRPr sz="3200"/>
            </a:lvl5pPr>
            <a:lvl6pPr lvl="5" algn="ctr" rtl="0">
              <a:spcBef>
                <a:spcPts val="0"/>
              </a:spcBef>
              <a:spcAft>
                <a:spcPts val="0"/>
              </a:spcAft>
              <a:buSzPts val="3200"/>
              <a:buNone/>
              <a:defRPr sz="3200"/>
            </a:lvl6pPr>
            <a:lvl7pPr lvl="6" algn="ctr" rtl="0">
              <a:spcBef>
                <a:spcPts val="0"/>
              </a:spcBef>
              <a:spcAft>
                <a:spcPts val="0"/>
              </a:spcAft>
              <a:buSzPts val="3200"/>
              <a:buNone/>
              <a:defRPr sz="3200"/>
            </a:lvl7pPr>
            <a:lvl8pPr lvl="7" algn="ctr" rtl="0">
              <a:spcBef>
                <a:spcPts val="0"/>
              </a:spcBef>
              <a:spcAft>
                <a:spcPts val="0"/>
              </a:spcAft>
              <a:buSzPts val="3200"/>
              <a:buNone/>
              <a:defRPr sz="3200"/>
            </a:lvl8pPr>
            <a:lvl9pPr lvl="8" algn="ctr" rtl="0">
              <a:spcBef>
                <a:spcPts val="0"/>
              </a:spcBef>
              <a:spcAft>
                <a:spcPts val="0"/>
              </a:spcAft>
              <a:buSzPts val="3200"/>
              <a:buNone/>
              <a:defRPr sz="3200"/>
            </a:lvl9pPr>
          </a:lstStyle>
          <a:p>
            <a:r>
              <a:t>xx%</a:t>
            </a:r>
          </a:p>
        </p:txBody>
      </p:sp>
      <p:sp>
        <p:nvSpPr>
          <p:cNvPr id="225" name="Google Shape;225;p29"/>
          <p:cNvSpPr txBox="1">
            <a:spLocks noGrp="1"/>
          </p:cNvSpPr>
          <p:nvPr>
            <p:ph type="title" idx="5" hasCustomPrompt="1"/>
          </p:nvPr>
        </p:nvSpPr>
        <p:spPr>
          <a:xfrm>
            <a:off x="6471412" y="3350325"/>
            <a:ext cx="1479600" cy="738900"/>
          </a:xfrm>
          <a:prstGeom prst="rect">
            <a:avLst/>
          </a:prstGeom>
        </p:spPr>
        <p:txBody>
          <a:bodyPr spcFirstLastPara="1" wrap="square" lIns="121900" tIns="121900" rIns="121900" bIns="121900" anchor="ctr" anchorCtr="0">
            <a:spAutoFit/>
          </a:bodyPr>
          <a:lstStyle>
            <a:lvl1pPr lvl="0" algn="ctr" rtl="0">
              <a:spcBef>
                <a:spcPts val="0"/>
              </a:spcBef>
              <a:spcAft>
                <a:spcPts val="0"/>
              </a:spcAft>
              <a:buSzPts val="3200"/>
              <a:buNone/>
              <a:defRPr sz="3200"/>
            </a:lvl1pPr>
            <a:lvl2pPr lvl="1" algn="ctr" rtl="0">
              <a:spcBef>
                <a:spcPts val="0"/>
              </a:spcBef>
              <a:spcAft>
                <a:spcPts val="0"/>
              </a:spcAft>
              <a:buSzPts val="3200"/>
              <a:buNone/>
              <a:defRPr sz="3200"/>
            </a:lvl2pPr>
            <a:lvl3pPr lvl="2" algn="ctr" rtl="0">
              <a:spcBef>
                <a:spcPts val="0"/>
              </a:spcBef>
              <a:spcAft>
                <a:spcPts val="0"/>
              </a:spcAft>
              <a:buSzPts val="3200"/>
              <a:buNone/>
              <a:defRPr sz="3200"/>
            </a:lvl3pPr>
            <a:lvl4pPr lvl="3" algn="ctr" rtl="0">
              <a:spcBef>
                <a:spcPts val="0"/>
              </a:spcBef>
              <a:spcAft>
                <a:spcPts val="0"/>
              </a:spcAft>
              <a:buSzPts val="3200"/>
              <a:buNone/>
              <a:defRPr sz="3200"/>
            </a:lvl4pPr>
            <a:lvl5pPr lvl="4" algn="ctr" rtl="0">
              <a:spcBef>
                <a:spcPts val="0"/>
              </a:spcBef>
              <a:spcAft>
                <a:spcPts val="0"/>
              </a:spcAft>
              <a:buSzPts val="3200"/>
              <a:buNone/>
              <a:defRPr sz="3200"/>
            </a:lvl5pPr>
            <a:lvl6pPr lvl="5" algn="ctr" rtl="0">
              <a:spcBef>
                <a:spcPts val="0"/>
              </a:spcBef>
              <a:spcAft>
                <a:spcPts val="0"/>
              </a:spcAft>
              <a:buSzPts val="3200"/>
              <a:buNone/>
              <a:defRPr sz="3200"/>
            </a:lvl6pPr>
            <a:lvl7pPr lvl="6" algn="ctr" rtl="0">
              <a:spcBef>
                <a:spcPts val="0"/>
              </a:spcBef>
              <a:spcAft>
                <a:spcPts val="0"/>
              </a:spcAft>
              <a:buSzPts val="3200"/>
              <a:buNone/>
              <a:defRPr sz="3200"/>
            </a:lvl7pPr>
            <a:lvl8pPr lvl="7" algn="ctr" rtl="0">
              <a:spcBef>
                <a:spcPts val="0"/>
              </a:spcBef>
              <a:spcAft>
                <a:spcPts val="0"/>
              </a:spcAft>
              <a:buSzPts val="3200"/>
              <a:buNone/>
              <a:defRPr sz="3200"/>
            </a:lvl8pPr>
            <a:lvl9pPr lvl="8" algn="ctr" rtl="0">
              <a:spcBef>
                <a:spcPts val="0"/>
              </a:spcBef>
              <a:spcAft>
                <a:spcPts val="0"/>
              </a:spcAft>
              <a:buSzPts val="3200"/>
              <a:buNone/>
              <a:defRPr sz="3200"/>
            </a:lvl9pPr>
          </a:lstStyle>
          <a:p>
            <a:r>
              <a:t>xx%</a:t>
            </a:r>
          </a:p>
        </p:txBody>
      </p:sp>
      <p:sp>
        <p:nvSpPr>
          <p:cNvPr id="226" name="Google Shape;226;p29"/>
          <p:cNvSpPr txBox="1">
            <a:spLocks noGrp="1"/>
          </p:cNvSpPr>
          <p:nvPr>
            <p:ph type="title" idx="6"/>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27" name="Google Shape;227;p29"/>
          <p:cNvSpPr txBox="1">
            <a:spLocks noGrp="1"/>
          </p:cNvSpPr>
          <p:nvPr>
            <p:ph type="subTitle" idx="7"/>
          </p:nvPr>
        </p:nvSpPr>
        <p:spPr>
          <a:xfrm>
            <a:off x="861166" y="5203200"/>
            <a:ext cx="105990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Tree>
    <p:extLst>
      <p:ext uri="{BB962C8B-B14F-4D97-AF65-F5344CB8AC3E}">
        <p14:creationId xmlns:p14="http://schemas.microsoft.com/office/powerpoint/2010/main" val="1356580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228"/>
        <p:cNvGrpSpPr/>
        <p:nvPr/>
      </p:nvGrpSpPr>
      <p:grpSpPr>
        <a:xfrm>
          <a:off x="0" y="0"/>
          <a:ext cx="0" cy="0"/>
          <a:chOff x="0" y="0"/>
          <a:chExt cx="0" cy="0"/>
        </a:xfrm>
      </p:grpSpPr>
      <p:sp>
        <p:nvSpPr>
          <p:cNvPr id="229" name="Google Shape;229;p30"/>
          <p:cNvSpPr txBox="1">
            <a:spLocks noGrp="1"/>
          </p:cNvSpPr>
          <p:nvPr>
            <p:ph type="subTitle" idx="1"/>
          </p:nvPr>
        </p:nvSpPr>
        <p:spPr>
          <a:xfrm>
            <a:off x="6021923" y="4753350"/>
            <a:ext cx="25605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0" name="Google Shape;230;p30"/>
          <p:cNvSpPr txBox="1">
            <a:spLocks noGrp="1"/>
          </p:cNvSpPr>
          <p:nvPr>
            <p:ph type="subTitle" idx="2"/>
          </p:nvPr>
        </p:nvSpPr>
        <p:spPr>
          <a:xfrm>
            <a:off x="6021923" y="4371500"/>
            <a:ext cx="2560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31" name="Google Shape;231;p30"/>
          <p:cNvSpPr>
            <a:spLocks noGrp="1"/>
          </p:cNvSpPr>
          <p:nvPr>
            <p:ph type="pic" idx="3"/>
          </p:nvPr>
        </p:nvSpPr>
        <p:spPr>
          <a:xfrm>
            <a:off x="1123425" y="2953426"/>
            <a:ext cx="3362700" cy="3904500"/>
          </a:xfrm>
          <a:prstGeom prst="rect">
            <a:avLst/>
          </a:prstGeom>
          <a:gradFill>
            <a:gsLst>
              <a:gs pos="0">
                <a:schemeClr val="bg1">
                  <a:lumMod val="75000"/>
                </a:schemeClr>
              </a:gs>
              <a:gs pos="100000">
                <a:schemeClr val="bg1">
                  <a:lumMod val="50000"/>
                </a:schemeClr>
              </a:gs>
            </a:gsLst>
            <a:lin ang="5400000" scaled="1"/>
          </a:gradFill>
          <a:ln>
            <a:noFill/>
          </a:ln>
        </p:spPr>
      </p:sp>
      <p:sp>
        <p:nvSpPr>
          <p:cNvPr id="232" name="Google Shape;232;p30"/>
          <p:cNvSpPr txBox="1">
            <a:spLocks noGrp="1"/>
          </p:cNvSpPr>
          <p:nvPr>
            <p:ph type="subTitle" idx="4"/>
          </p:nvPr>
        </p:nvSpPr>
        <p:spPr>
          <a:xfrm>
            <a:off x="8895067" y="4753350"/>
            <a:ext cx="25605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3" name="Google Shape;233;p30"/>
          <p:cNvSpPr txBox="1">
            <a:spLocks noGrp="1"/>
          </p:cNvSpPr>
          <p:nvPr>
            <p:ph type="subTitle" idx="5"/>
          </p:nvPr>
        </p:nvSpPr>
        <p:spPr>
          <a:xfrm>
            <a:off x="8895067" y="4371500"/>
            <a:ext cx="2560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34" name="Google Shape;234;p30"/>
          <p:cNvSpPr txBox="1">
            <a:spLocks noGrp="1"/>
          </p:cNvSpPr>
          <p:nvPr>
            <p:ph type="subTitle" idx="6"/>
          </p:nvPr>
        </p:nvSpPr>
        <p:spPr>
          <a:xfrm>
            <a:off x="5914624" y="1070350"/>
            <a:ext cx="55455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5" name="Google Shape;235;p30"/>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36" name="Google Shape;236;p3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3821276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237"/>
        <p:cNvGrpSpPr/>
        <p:nvPr/>
      </p:nvGrpSpPr>
      <p:grpSpPr>
        <a:xfrm>
          <a:off x="0" y="0"/>
          <a:ext cx="0" cy="0"/>
          <a:chOff x="0" y="0"/>
          <a:chExt cx="0" cy="0"/>
        </a:xfrm>
      </p:grpSpPr>
      <p:sp>
        <p:nvSpPr>
          <p:cNvPr id="238" name="Google Shape;238;p31"/>
          <p:cNvSpPr>
            <a:spLocks noGrp="1"/>
          </p:cNvSpPr>
          <p:nvPr>
            <p:ph type="pic" idx="2"/>
          </p:nvPr>
        </p:nvSpPr>
        <p:spPr>
          <a:xfrm>
            <a:off x="5850593" y="1295501"/>
            <a:ext cx="6503400" cy="4078500"/>
          </a:xfrm>
          <a:prstGeom prst="rect">
            <a:avLst/>
          </a:prstGeom>
          <a:gradFill>
            <a:gsLst>
              <a:gs pos="0">
                <a:schemeClr val="bg1">
                  <a:lumMod val="75000"/>
                </a:schemeClr>
              </a:gs>
              <a:gs pos="100000">
                <a:schemeClr val="bg1">
                  <a:lumMod val="50000"/>
                </a:schemeClr>
              </a:gs>
            </a:gsLst>
            <a:lin ang="5400000" scaled="1"/>
          </a:gradFill>
          <a:ln>
            <a:noFill/>
          </a:ln>
        </p:spPr>
      </p:sp>
      <p:sp>
        <p:nvSpPr>
          <p:cNvPr id="239" name="Google Shape;239;p31"/>
          <p:cNvSpPr txBox="1">
            <a:spLocks noGrp="1"/>
          </p:cNvSpPr>
          <p:nvPr>
            <p:ph type="subTitle" idx="1"/>
          </p:nvPr>
        </p:nvSpPr>
        <p:spPr>
          <a:xfrm>
            <a:off x="1455825" y="4032938"/>
            <a:ext cx="30972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40" name="Google Shape;240;p31"/>
          <p:cNvSpPr txBox="1">
            <a:spLocks noGrp="1"/>
          </p:cNvSpPr>
          <p:nvPr>
            <p:ph type="subTitle" idx="3"/>
          </p:nvPr>
        </p:nvSpPr>
        <p:spPr>
          <a:xfrm>
            <a:off x="1455825" y="3651088"/>
            <a:ext cx="3097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41" name="Google Shape;241;p31"/>
          <p:cNvSpPr txBox="1">
            <a:spLocks noGrp="1"/>
          </p:cNvSpPr>
          <p:nvPr>
            <p:ph type="subTitle" idx="4"/>
          </p:nvPr>
        </p:nvSpPr>
        <p:spPr>
          <a:xfrm>
            <a:off x="1455825" y="5425250"/>
            <a:ext cx="30972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42" name="Google Shape;242;p31"/>
          <p:cNvSpPr txBox="1">
            <a:spLocks noGrp="1"/>
          </p:cNvSpPr>
          <p:nvPr>
            <p:ph type="subTitle" idx="5"/>
          </p:nvPr>
        </p:nvSpPr>
        <p:spPr>
          <a:xfrm>
            <a:off x="1455825" y="5043400"/>
            <a:ext cx="3097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43" name="Google Shape;243;p31"/>
          <p:cNvSpPr txBox="1">
            <a:spLocks noGrp="1"/>
          </p:cNvSpPr>
          <p:nvPr>
            <p:ph type="title"/>
          </p:nvPr>
        </p:nvSpPr>
        <p:spPr>
          <a:xfrm>
            <a:off x="834100" y="1423900"/>
            <a:ext cx="52803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Tree>
    <p:extLst>
      <p:ext uri="{BB962C8B-B14F-4D97-AF65-F5344CB8AC3E}">
        <p14:creationId xmlns:p14="http://schemas.microsoft.com/office/powerpoint/2010/main" val="2336930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03">
  <p:cSld name="03">
    <p:spTree>
      <p:nvGrpSpPr>
        <p:cNvPr id="1" name="Shape 17"/>
        <p:cNvGrpSpPr/>
        <p:nvPr/>
      </p:nvGrpSpPr>
      <p:grpSpPr>
        <a:xfrm>
          <a:off x="0" y="0"/>
          <a:ext cx="0" cy="0"/>
          <a:chOff x="0" y="0"/>
          <a:chExt cx="0" cy="0"/>
        </a:xfrm>
      </p:grpSpPr>
      <p:sp>
        <p:nvSpPr>
          <p:cNvPr id="18" name="Google Shape;18;p4"/>
          <p:cNvSpPr>
            <a:spLocks noGrp="1"/>
          </p:cNvSpPr>
          <p:nvPr>
            <p:ph type="pic" idx="2"/>
          </p:nvPr>
        </p:nvSpPr>
        <p:spPr>
          <a:xfrm>
            <a:off x="461700" y="2276100"/>
            <a:ext cx="11730000" cy="4581900"/>
          </a:xfrm>
          <a:prstGeom prst="rect">
            <a:avLst/>
          </a:prstGeom>
          <a:gradFill>
            <a:gsLst>
              <a:gs pos="0">
                <a:schemeClr val="bg1">
                  <a:lumMod val="75000"/>
                </a:schemeClr>
              </a:gs>
              <a:gs pos="100000">
                <a:schemeClr val="bg1">
                  <a:lumMod val="50000"/>
                </a:schemeClr>
              </a:gs>
            </a:gsLst>
            <a:lin ang="5400000" scaled="1"/>
          </a:gradFill>
          <a:ln>
            <a:noFill/>
          </a:ln>
        </p:spPr>
      </p:sp>
      <p:sp>
        <p:nvSpPr>
          <p:cNvPr id="19" name="Google Shape;19;p4"/>
          <p:cNvSpPr txBox="1">
            <a:spLocks noGrp="1"/>
          </p:cNvSpPr>
          <p:nvPr>
            <p:ph type="title"/>
          </p:nvPr>
        </p:nvSpPr>
        <p:spPr>
          <a:xfrm>
            <a:off x="861100" y="593200"/>
            <a:ext cx="4159800" cy="1416000"/>
          </a:xfrm>
          <a:prstGeom prst="rect">
            <a:avLst/>
          </a:prstGeom>
        </p:spPr>
        <p:txBody>
          <a:bodyPr spcFirstLastPara="1" wrap="square" lIns="121900" tIns="121900" rIns="121900" bIns="121900" anchor="t" anchorCtr="0">
            <a:noAutofit/>
          </a:bodyPr>
          <a:lstStyle>
            <a:lvl1pPr lvl="0">
              <a:spcBef>
                <a:spcPts val="0"/>
              </a:spcBef>
              <a:spcAft>
                <a:spcPts val="0"/>
              </a:spcAft>
              <a:buSzPts val="3800"/>
              <a:buNone/>
              <a:defRPr/>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a:endParaRPr/>
          </a:p>
        </p:txBody>
      </p:sp>
      <p:sp>
        <p:nvSpPr>
          <p:cNvPr id="20" name="Google Shape;20;p4"/>
          <p:cNvSpPr txBox="1">
            <a:spLocks noGrp="1"/>
          </p:cNvSpPr>
          <p:nvPr>
            <p:ph type="subTitle" idx="1"/>
          </p:nvPr>
        </p:nvSpPr>
        <p:spPr>
          <a:xfrm>
            <a:off x="5420300" y="767050"/>
            <a:ext cx="60399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1" name="Google Shape;21;p4"/>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273117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22"/>
        <p:cNvGrpSpPr/>
        <p:nvPr/>
      </p:nvGrpSpPr>
      <p:grpSpPr>
        <a:xfrm>
          <a:off x="0" y="0"/>
          <a:ext cx="0" cy="0"/>
          <a:chOff x="0" y="0"/>
          <a:chExt cx="0" cy="0"/>
        </a:xfrm>
      </p:grpSpPr>
      <p:sp>
        <p:nvSpPr>
          <p:cNvPr id="23" name="Google Shape;23;p5"/>
          <p:cNvSpPr>
            <a:spLocks noGrp="1"/>
          </p:cNvSpPr>
          <p:nvPr>
            <p:ph type="pic" idx="2"/>
          </p:nvPr>
        </p:nvSpPr>
        <p:spPr>
          <a:xfrm>
            <a:off x="461700" y="0"/>
            <a:ext cx="5377800" cy="6885300"/>
          </a:xfrm>
          <a:prstGeom prst="rect">
            <a:avLst/>
          </a:prstGeom>
          <a:gradFill>
            <a:gsLst>
              <a:gs pos="0">
                <a:schemeClr val="bg1">
                  <a:lumMod val="75000"/>
                </a:schemeClr>
              </a:gs>
              <a:gs pos="100000">
                <a:schemeClr val="bg1">
                  <a:lumMod val="50000"/>
                </a:schemeClr>
              </a:gs>
            </a:gsLst>
            <a:lin ang="5400000" scaled="1"/>
          </a:gradFill>
          <a:ln>
            <a:noFill/>
          </a:ln>
        </p:spPr>
      </p:sp>
      <p:sp>
        <p:nvSpPr>
          <p:cNvPr id="24" name="Google Shape;24;p5"/>
          <p:cNvSpPr txBox="1">
            <a:spLocks noGrp="1"/>
          </p:cNvSpPr>
          <p:nvPr>
            <p:ph type="subTitle" idx="1"/>
          </p:nvPr>
        </p:nvSpPr>
        <p:spPr>
          <a:xfrm>
            <a:off x="6408225" y="5009400"/>
            <a:ext cx="48960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5" name="Google Shape;25;p5"/>
          <p:cNvSpPr txBox="1">
            <a:spLocks noGrp="1"/>
          </p:cNvSpPr>
          <p:nvPr>
            <p:ph type="title"/>
          </p:nvPr>
        </p:nvSpPr>
        <p:spPr>
          <a:xfrm>
            <a:off x="6717450" y="1264111"/>
            <a:ext cx="45867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6" name="Google Shape;26;p5"/>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991738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27"/>
        <p:cNvGrpSpPr/>
        <p:nvPr/>
      </p:nvGrpSpPr>
      <p:grpSpPr>
        <a:xfrm>
          <a:off x="0" y="0"/>
          <a:ext cx="0" cy="0"/>
          <a:chOff x="0" y="0"/>
          <a:chExt cx="0" cy="0"/>
        </a:xfrm>
      </p:grpSpPr>
      <p:sp>
        <p:nvSpPr>
          <p:cNvPr id="28" name="Google Shape;28;p6"/>
          <p:cNvSpPr>
            <a:spLocks noGrp="1"/>
          </p:cNvSpPr>
          <p:nvPr>
            <p:ph type="pic" idx="2"/>
          </p:nvPr>
        </p:nvSpPr>
        <p:spPr>
          <a:xfrm>
            <a:off x="731525" y="593200"/>
            <a:ext cx="10728600" cy="5678100"/>
          </a:xfrm>
          <a:prstGeom prst="rect">
            <a:avLst/>
          </a:prstGeom>
          <a:gradFill>
            <a:gsLst>
              <a:gs pos="0">
                <a:schemeClr val="bg1">
                  <a:lumMod val="75000"/>
                </a:schemeClr>
              </a:gs>
              <a:gs pos="100000">
                <a:schemeClr val="bg1">
                  <a:lumMod val="50000"/>
                </a:schemeClr>
              </a:gs>
            </a:gsLst>
            <a:lin ang="5400000" scaled="1"/>
          </a:gradFill>
          <a:ln>
            <a:noFill/>
          </a:ln>
        </p:spPr>
      </p:sp>
      <p:sp>
        <p:nvSpPr>
          <p:cNvPr id="29" name="Google Shape;29;p6"/>
          <p:cNvSpPr txBox="1">
            <a:spLocks noGrp="1"/>
          </p:cNvSpPr>
          <p:nvPr>
            <p:ph type="subTitle" idx="1"/>
          </p:nvPr>
        </p:nvSpPr>
        <p:spPr>
          <a:xfrm>
            <a:off x="731575" y="1761600"/>
            <a:ext cx="4381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0" name="Google Shape;30;p6"/>
          <p:cNvSpPr txBox="1">
            <a:spLocks noGrp="1"/>
          </p:cNvSpPr>
          <p:nvPr>
            <p:ph type="subTitle" idx="3"/>
          </p:nvPr>
        </p:nvSpPr>
        <p:spPr>
          <a:xfrm>
            <a:off x="731575" y="1379750"/>
            <a:ext cx="4381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360651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31"/>
        <p:cNvGrpSpPr/>
        <p:nvPr/>
      </p:nvGrpSpPr>
      <p:grpSpPr>
        <a:xfrm>
          <a:off x="0" y="0"/>
          <a:ext cx="0" cy="0"/>
          <a:chOff x="0" y="0"/>
          <a:chExt cx="0" cy="0"/>
        </a:xfrm>
      </p:grpSpPr>
      <p:sp>
        <p:nvSpPr>
          <p:cNvPr id="32" name="Google Shape;32;p7"/>
          <p:cNvSpPr/>
          <p:nvPr/>
        </p:nvSpPr>
        <p:spPr>
          <a:xfrm>
            <a:off x="6972300" y="0"/>
            <a:ext cx="5219700" cy="6858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7"/>
          <p:cNvSpPr txBox="1">
            <a:spLocks noGrp="1"/>
          </p:cNvSpPr>
          <p:nvPr>
            <p:ph type="title"/>
          </p:nvPr>
        </p:nvSpPr>
        <p:spPr>
          <a:xfrm>
            <a:off x="861100" y="993400"/>
            <a:ext cx="4797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34" name="Google Shape;34;p7"/>
          <p:cNvSpPr txBox="1">
            <a:spLocks noGrp="1"/>
          </p:cNvSpPr>
          <p:nvPr>
            <p:ph type="subTitle" idx="1"/>
          </p:nvPr>
        </p:nvSpPr>
        <p:spPr>
          <a:xfrm>
            <a:off x="861100" y="3530549"/>
            <a:ext cx="47976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5" name="Google Shape;35;p7"/>
          <p:cNvSpPr txBox="1">
            <a:spLocks noGrp="1"/>
          </p:cNvSpPr>
          <p:nvPr>
            <p:ph type="subTitle" idx="2"/>
          </p:nvPr>
        </p:nvSpPr>
        <p:spPr>
          <a:xfrm>
            <a:off x="861100" y="3148700"/>
            <a:ext cx="47976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36" name="Google Shape;36;p7"/>
          <p:cNvSpPr txBox="1">
            <a:spLocks noGrp="1"/>
          </p:cNvSpPr>
          <p:nvPr>
            <p:ph type="subTitle" idx="3"/>
          </p:nvPr>
        </p:nvSpPr>
        <p:spPr>
          <a:xfrm>
            <a:off x="861100" y="5049420"/>
            <a:ext cx="47976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7" name="Google Shape;37;p7"/>
          <p:cNvSpPr txBox="1">
            <a:spLocks noGrp="1"/>
          </p:cNvSpPr>
          <p:nvPr>
            <p:ph type="subTitle" idx="4"/>
          </p:nvPr>
        </p:nvSpPr>
        <p:spPr>
          <a:xfrm>
            <a:off x="861100" y="4667571"/>
            <a:ext cx="47976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38" name="Google Shape;38;p7"/>
          <p:cNvSpPr txBox="1">
            <a:spLocks noGrp="1"/>
          </p:cNvSpPr>
          <p:nvPr>
            <p:ph type="subTitle" idx="5"/>
          </p:nvPr>
        </p:nvSpPr>
        <p:spPr>
          <a:xfrm>
            <a:off x="7778175" y="2741350"/>
            <a:ext cx="36819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9" name="Google Shape;39;p7"/>
          <p:cNvSpPr txBox="1">
            <a:spLocks noGrp="1"/>
          </p:cNvSpPr>
          <p:nvPr>
            <p:ph type="subTitle" idx="6"/>
          </p:nvPr>
        </p:nvSpPr>
        <p:spPr>
          <a:xfrm>
            <a:off x="7778175" y="4655400"/>
            <a:ext cx="36819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0" name="Google Shape;40;p7"/>
          <p:cNvSpPr txBox="1">
            <a:spLocks noGrp="1"/>
          </p:cNvSpPr>
          <p:nvPr>
            <p:ph type="subTitle" idx="7"/>
          </p:nvPr>
        </p:nvSpPr>
        <p:spPr>
          <a:xfrm>
            <a:off x="7832225" y="3887206"/>
            <a:ext cx="3627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i="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1" name="Google Shape;41;p7"/>
          <p:cNvSpPr txBox="1">
            <a:spLocks noGrp="1"/>
          </p:cNvSpPr>
          <p:nvPr>
            <p:ph type="subTitle" idx="8"/>
          </p:nvPr>
        </p:nvSpPr>
        <p:spPr>
          <a:xfrm>
            <a:off x="7835178" y="5789081"/>
            <a:ext cx="362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i="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2" name="Google Shape;42;p7"/>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403146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43"/>
        <p:cNvGrpSpPr/>
        <p:nvPr/>
      </p:nvGrpSpPr>
      <p:grpSpPr>
        <a:xfrm>
          <a:off x="0" y="0"/>
          <a:ext cx="0" cy="0"/>
          <a:chOff x="0" y="0"/>
          <a:chExt cx="0" cy="0"/>
        </a:xfrm>
      </p:grpSpPr>
      <p:sp>
        <p:nvSpPr>
          <p:cNvPr id="44" name="Google Shape;44;p8"/>
          <p:cNvSpPr>
            <a:spLocks noGrp="1"/>
          </p:cNvSpPr>
          <p:nvPr>
            <p:ph type="pic" idx="2"/>
          </p:nvPr>
        </p:nvSpPr>
        <p:spPr>
          <a:xfrm>
            <a:off x="461700" y="2798625"/>
            <a:ext cx="4742100" cy="4059600"/>
          </a:xfrm>
          <a:prstGeom prst="rect">
            <a:avLst/>
          </a:prstGeom>
          <a:gradFill>
            <a:gsLst>
              <a:gs pos="0">
                <a:schemeClr val="bg1">
                  <a:lumMod val="75000"/>
                </a:schemeClr>
              </a:gs>
              <a:gs pos="100000">
                <a:schemeClr val="bg1">
                  <a:lumMod val="50000"/>
                </a:schemeClr>
              </a:gs>
            </a:gsLst>
            <a:lin ang="5400000" scaled="1"/>
          </a:gradFill>
          <a:ln>
            <a:noFill/>
          </a:ln>
        </p:spPr>
      </p:sp>
      <p:sp>
        <p:nvSpPr>
          <p:cNvPr id="45" name="Google Shape;45;p8"/>
          <p:cNvSpPr txBox="1">
            <a:spLocks noGrp="1"/>
          </p:cNvSpPr>
          <p:nvPr>
            <p:ph type="title"/>
          </p:nvPr>
        </p:nvSpPr>
        <p:spPr>
          <a:xfrm>
            <a:off x="861100" y="993400"/>
            <a:ext cx="41997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46" name="Google Shape;46;p8"/>
          <p:cNvSpPr txBox="1">
            <a:spLocks noGrp="1"/>
          </p:cNvSpPr>
          <p:nvPr>
            <p:ph type="subTitle" idx="1"/>
          </p:nvPr>
        </p:nvSpPr>
        <p:spPr>
          <a:xfrm>
            <a:off x="7576023" y="2979563"/>
            <a:ext cx="38841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7" name="Google Shape;47;p8"/>
          <p:cNvSpPr txBox="1">
            <a:spLocks noGrp="1"/>
          </p:cNvSpPr>
          <p:nvPr>
            <p:ph type="subTitle" idx="3"/>
          </p:nvPr>
        </p:nvSpPr>
        <p:spPr>
          <a:xfrm>
            <a:off x="7576023" y="2597713"/>
            <a:ext cx="388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8" name="Google Shape;48;p8"/>
          <p:cNvSpPr txBox="1">
            <a:spLocks noGrp="1"/>
          </p:cNvSpPr>
          <p:nvPr>
            <p:ph type="subTitle" idx="4"/>
          </p:nvPr>
        </p:nvSpPr>
        <p:spPr>
          <a:xfrm>
            <a:off x="7576023" y="4990788"/>
            <a:ext cx="38841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9" name="Google Shape;49;p8"/>
          <p:cNvSpPr txBox="1">
            <a:spLocks noGrp="1"/>
          </p:cNvSpPr>
          <p:nvPr>
            <p:ph type="subTitle" idx="5"/>
          </p:nvPr>
        </p:nvSpPr>
        <p:spPr>
          <a:xfrm>
            <a:off x="7576023" y="4608938"/>
            <a:ext cx="388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0" name="Google Shape;50;p8"/>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1276470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51"/>
        <p:cNvGrpSpPr/>
        <p:nvPr/>
      </p:nvGrpSpPr>
      <p:grpSpPr>
        <a:xfrm>
          <a:off x="0" y="0"/>
          <a:ext cx="0" cy="0"/>
          <a:chOff x="0" y="0"/>
          <a:chExt cx="0" cy="0"/>
        </a:xfrm>
      </p:grpSpPr>
      <p:sp>
        <p:nvSpPr>
          <p:cNvPr id="52" name="Google Shape;52;p9"/>
          <p:cNvSpPr txBox="1">
            <a:spLocks noGrp="1"/>
          </p:cNvSpPr>
          <p:nvPr>
            <p:ph type="title"/>
          </p:nvPr>
        </p:nvSpPr>
        <p:spPr>
          <a:xfrm>
            <a:off x="861100" y="993400"/>
            <a:ext cx="44709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53" name="Google Shape;53;p9"/>
          <p:cNvSpPr txBox="1">
            <a:spLocks noGrp="1"/>
          </p:cNvSpPr>
          <p:nvPr>
            <p:ph type="subTitle" idx="1"/>
          </p:nvPr>
        </p:nvSpPr>
        <p:spPr>
          <a:xfrm>
            <a:off x="2571425" y="3492851"/>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54" name="Google Shape;54;p9"/>
          <p:cNvSpPr txBox="1">
            <a:spLocks noGrp="1"/>
          </p:cNvSpPr>
          <p:nvPr>
            <p:ph type="subTitle" idx="2"/>
          </p:nvPr>
        </p:nvSpPr>
        <p:spPr>
          <a:xfrm>
            <a:off x="2571425" y="3111000"/>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5" name="Google Shape;55;p9"/>
          <p:cNvSpPr txBox="1">
            <a:spLocks noGrp="1"/>
          </p:cNvSpPr>
          <p:nvPr>
            <p:ph type="subTitle" idx="3"/>
          </p:nvPr>
        </p:nvSpPr>
        <p:spPr>
          <a:xfrm>
            <a:off x="257142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56" name="Google Shape;56;p9"/>
          <p:cNvSpPr txBox="1">
            <a:spLocks noGrp="1"/>
          </p:cNvSpPr>
          <p:nvPr>
            <p:ph type="subTitle" idx="4"/>
          </p:nvPr>
        </p:nvSpPr>
        <p:spPr>
          <a:xfrm>
            <a:off x="257142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7" name="Google Shape;57;p9"/>
          <p:cNvSpPr txBox="1">
            <a:spLocks noGrp="1"/>
          </p:cNvSpPr>
          <p:nvPr>
            <p:ph type="subTitle" idx="5"/>
          </p:nvPr>
        </p:nvSpPr>
        <p:spPr>
          <a:xfrm>
            <a:off x="8896025" y="3492851"/>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58" name="Google Shape;58;p9"/>
          <p:cNvSpPr txBox="1">
            <a:spLocks noGrp="1"/>
          </p:cNvSpPr>
          <p:nvPr>
            <p:ph type="subTitle" idx="6"/>
          </p:nvPr>
        </p:nvSpPr>
        <p:spPr>
          <a:xfrm>
            <a:off x="8896025" y="3111000"/>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9" name="Google Shape;59;p9"/>
          <p:cNvSpPr txBox="1">
            <a:spLocks noGrp="1"/>
          </p:cNvSpPr>
          <p:nvPr>
            <p:ph type="subTitle" idx="7"/>
          </p:nvPr>
        </p:nvSpPr>
        <p:spPr>
          <a:xfrm>
            <a:off x="5733725" y="3492851"/>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60" name="Google Shape;60;p9"/>
          <p:cNvSpPr txBox="1">
            <a:spLocks noGrp="1"/>
          </p:cNvSpPr>
          <p:nvPr>
            <p:ph type="subTitle" idx="8"/>
          </p:nvPr>
        </p:nvSpPr>
        <p:spPr>
          <a:xfrm>
            <a:off x="5733725" y="3111000"/>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61" name="Google Shape;61;p9"/>
          <p:cNvSpPr txBox="1">
            <a:spLocks noGrp="1"/>
          </p:cNvSpPr>
          <p:nvPr>
            <p:ph type="subTitle" idx="9"/>
          </p:nvPr>
        </p:nvSpPr>
        <p:spPr>
          <a:xfrm>
            <a:off x="573372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62" name="Google Shape;62;p9"/>
          <p:cNvSpPr txBox="1">
            <a:spLocks noGrp="1"/>
          </p:cNvSpPr>
          <p:nvPr>
            <p:ph type="subTitle" idx="13"/>
          </p:nvPr>
        </p:nvSpPr>
        <p:spPr>
          <a:xfrm>
            <a:off x="573372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63" name="Google Shape;63;p9"/>
          <p:cNvSpPr txBox="1">
            <a:spLocks noGrp="1"/>
          </p:cNvSpPr>
          <p:nvPr>
            <p:ph type="subTitle" idx="14"/>
          </p:nvPr>
        </p:nvSpPr>
        <p:spPr>
          <a:xfrm>
            <a:off x="8896037"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64" name="Google Shape;64;p9"/>
          <p:cNvSpPr txBox="1">
            <a:spLocks noGrp="1"/>
          </p:cNvSpPr>
          <p:nvPr>
            <p:ph type="subTitle" idx="15"/>
          </p:nvPr>
        </p:nvSpPr>
        <p:spPr>
          <a:xfrm>
            <a:off x="8896037"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65" name="Google Shape;65;p9"/>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6076316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9">
  <p:cSld name="09">
    <p:spTree>
      <p:nvGrpSpPr>
        <p:cNvPr id="1" name="Shape 66"/>
        <p:cNvGrpSpPr/>
        <p:nvPr/>
      </p:nvGrpSpPr>
      <p:grpSpPr>
        <a:xfrm>
          <a:off x="0" y="0"/>
          <a:ext cx="0" cy="0"/>
          <a:chOff x="0" y="0"/>
          <a:chExt cx="0" cy="0"/>
        </a:xfrm>
      </p:grpSpPr>
      <p:sp>
        <p:nvSpPr>
          <p:cNvPr id="67" name="Google Shape;67;p10"/>
          <p:cNvSpPr>
            <a:spLocks noGrp="1"/>
          </p:cNvSpPr>
          <p:nvPr>
            <p:ph type="pic" idx="2"/>
          </p:nvPr>
        </p:nvSpPr>
        <p:spPr>
          <a:xfrm>
            <a:off x="4862625" y="0"/>
            <a:ext cx="45744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68" name="Google Shape;68;p10"/>
          <p:cNvSpPr txBox="1">
            <a:spLocks noGrp="1"/>
          </p:cNvSpPr>
          <p:nvPr>
            <p:ph type="title"/>
          </p:nvPr>
        </p:nvSpPr>
        <p:spPr>
          <a:xfrm>
            <a:off x="861100" y="993400"/>
            <a:ext cx="44322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69" name="Google Shape;69;p10"/>
          <p:cNvSpPr txBox="1">
            <a:spLocks noGrp="1"/>
          </p:cNvSpPr>
          <p:nvPr>
            <p:ph type="subTitle" idx="1"/>
          </p:nvPr>
        </p:nvSpPr>
        <p:spPr>
          <a:xfrm>
            <a:off x="1141425" y="52032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0" name="Google Shape;70;p10"/>
          <p:cNvSpPr txBox="1">
            <a:spLocks noGrp="1"/>
          </p:cNvSpPr>
          <p:nvPr>
            <p:ph type="subTitle" idx="3"/>
          </p:nvPr>
        </p:nvSpPr>
        <p:spPr>
          <a:xfrm>
            <a:off x="1141425" y="48213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1" name="Google Shape;71;p10"/>
          <p:cNvSpPr txBox="1">
            <a:spLocks noGrp="1"/>
          </p:cNvSpPr>
          <p:nvPr>
            <p:ph type="subTitle" idx="4"/>
          </p:nvPr>
        </p:nvSpPr>
        <p:spPr>
          <a:xfrm>
            <a:off x="1141425" y="33816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2" name="Google Shape;72;p10"/>
          <p:cNvSpPr txBox="1">
            <a:spLocks noGrp="1"/>
          </p:cNvSpPr>
          <p:nvPr>
            <p:ph type="subTitle" idx="5"/>
          </p:nvPr>
        </p:nvSpPr>
        <p:spPr>
          <a:xfrm>
            <a:off x="1141425" y="29997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3" name="Google Shape;73;p1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
        <p:nvSpPr>
          <p:cNvPr id="74" name="Google Shape;74;p10"/>
          <p:cNvSpPr txBox="1">
            <a:spLocks noGrp="1"/>
          </p:cNvSpPr>
          <p:nvPr>
            <p:ph type="subTitle" idx="6"/>
          </p:nvPr>
        </p:nvSpPr>
        <p:spPr>
          <a:xfrm>
            <a:off x="8824925" y="52032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5" name="Google Shape;75;p10"/>
          <p:cNvSpPr txBox="1">
            <a:spLocks noGrp="1"/>
          </p:cNvSpPr>
          <p:nvPr>
            <p:ph type="subTitle" idx="7"/>
          </p:nvPr>
        </p:nvSpPr>
        <p:spPr>
          <a:xfrm>
            <a:off x="8824925" y="48213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6" name="Google Shape;76;p10"/>
          <p:cNvSpPr txBox="1">
            <a:spLocks noGrp="1"/>
          </p:cNvSpPr>
          <p:nvPr>
            <p:ph type="subTitle" idx="8"/>
          </p:nvPr>
        </p:nvSpPr>
        <p:spPr>
          <a:xfrm>
            <a:off x="8824925" y="33816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7" name="Google Shape;77;p10"/>
          <p:cNvSpPr txBox="1">
            <a:spLocks noGrp="1"/>
          </p:cNvSpPr>
          <p:nvPr>
            <p:ph type="subTitle" idx="9"/>
          </p:nvPr>
        </p:nvSpPr>
        <p:spPr>
          <a:xfrm>
            <a:off x="8824925" y="29997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11599571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31582" y="593367"/>
            <a:ext cx="10728600" cy="763500"/>
          </a:xfrm>
          <a:prstGeom prst="rect">
            <a:avLst/>
          </a:prstGeom>
          <a:noFill/>
          <a:ln>
            <a:noFill/>
          </a:ln>
        </p:spPr>
        <p:txBody>
          <a:bodyPr spcFirstLastPara="1" wrap="square" lIns="121900" tIns="121900" rIns="121900" bIns="121900" anchor="t" anchorCtr="0">
            <a:noAutofit/>
          </a:bodyPr>
          <a:lstStyle>
            <a:lvl1pPr lvl="0">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1pPr>
            <a:lvl2pPr lvl="1">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2pPr>
            <a:lvl3pPr lvl="2">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3pPr>
            <a:lvl4pPr lvl="3">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4pPr>
            <a:lvl5pPr lvl="4">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5pPr>
            <a:lvl6pPr lvl="5">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6pPr>
            <a:lvl7pPr lvl="6">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7pPr>
            <a:lvl8pPr lvl="7">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8pPr>
            <a:lvl9pPr lvl="8">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731582" y="1536633"/>
            <a:ext cx="10728600" cy="4555200"/>
          </a:xfrm>
          <a:prstGeom prst="rect">
            <a:avLst/>
          </a:prstGeom>
          <a:noFill/>
          <a:ln>
            <a:noFill/>
          </a:ln>
        </p:spPr>
        <p:txBody>
          <a:bodyPr spcFirstLastPara="1" wrap="square" lIns="121900" tIns="121900" rIns="121900" bIns="121900" anchor="t" anchorCtr="0">
            <a:noAutofit/>
          </a:bodyPr>
          <a:lstStyle>
            <a:lvl1pPr marL="457200" lvl="0"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1pPr>
            <a:lvl2pPr marL="914400" lvl="1"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2pPr>
            <a:lvl3pPr marL="1371600" lvl="2"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3pPr>
            <a:lvl4pPr marL="1828800" lvl="3"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4pPr>
            <a:lvl5pPr marL="2286000" lvl="4"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5pPr>
            <a:lvl6pPr marL="2743200" lvl="5"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6pPr>
            <a:lvl7pPr marL="3200400" lvl="6"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7pPr>
            <a:lvl8pPr marL="3657600" lvl="7"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8pPr>
            <a:lvl9pPr marL="4114800" lvl="8"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9pPr>
          </a:lstStyle>
          <a:p>
            <a:endParaRPr/>
          </a:p>
        </p:txBody>
      </p:sp>
      <p:sp>
        <p:nvSpPr>
          <p:cNvPr id="8" name="Google Shape;8;p1"/>
          <p:cNvSpPr txBox="1">
            <a:spLocks noGrp="1"/>
          </p:cNvSpPr>
          <p:nvPr>
            <p:ph type="sldNum" idx="12"/>
          </p:nvPr>
        </p:nvSpPr>
        <p:spPr>
          <a:xfrm>
            <a:off x="11296332" y="6217622"/>
            <a:ext cx="731700" cy="524700"/>
          </a:xfrm>
          <a:prstGeom prst="rect">
            <a:avLst/>
          </a:prstGeom>
          <a:noFill/>
          <a:ln>
            <a:noFill/>
          </a:ln>
        </p:spPr>
        <p:txBody>
          <a:bodyPr spcFirstLastPara="1" wrap="square" lIns="121900" tIns="121900" rIns="121900" bIns="121900" anchor="ctr" anchorCtr="0">
            <a:norm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508169107"/>
      </p:ext>
    </p:extLst>
  </p:cSld>
  <p:clrMap bg1="lt1" tx1="dk1" bg2="dk2" tx2="lt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8" r:id="rId10"/>
    <p:sldLayoutId id="2147483929" r:id="rId11"/>
    <p:sldLayoutId id="2147483931" r:id="rId12"/>
    <p:sldLayoutId id="2147483932" r:id="rId13"/>
    <p:sldLayoutId id="2147483933" r:id="rId14"/>
    <p:sldLayoutId id="2147483934" r:id="rId15"/>
    <p:sldLayoutId id="2147483935" r:id="rId16"/>
    <p:sldLayoutId id="2147483936" r:id="rId17"/>
    <p:sldLayoutId id="2147483937" r:id="rId18"/>
    <p:sldLayoutId id="2147483939" r:id="rId19"/>
    <p:sldLayoutId id="2147483940" r:id="rId20"/>
    <p:sldLayoutId id="2147483942" r:id="rId21"/>
    <p:sldLayoutId id="2147483945" r:id="rId22"/>
    <p:sldLayoutId id="2147483946" r:id="rId23"/>
    <p:sldLayoutId id="2147483947" r:id="rId2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461">
          <p15:clr>
            <a:srgbClr val="EA4335"/>
          </p15:clr>
        </p15:guide>
        <p15:guide id="2" pos="7219">
          <p15:clr>
            <a:srgbClr val="EA4335"/>
          </p15:clr>
        </p15:guide>
        <p15:guide id="3" orient="horz" pos="374">
          <p15:clr>
            <a:srgbClr val="EA4335"/>
          </p15:clr>
        </p15:guide>
        <p15:guide id="4" orient="horz" pos="3951">
          <p15:clr>
            <a:srgbClr val="EA4335"/>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city with a circular structure&#10;&#10;AI-generated content may be incorrect.">
            <a:extLst>
              <a:ext uri="{FF2B5EF4-FFF2-40B4-BE49-F238E27FC236}">
                <a16:creationId xmlns:a16="http://schemas.microsoft.com/office/drawing/2014/main" id="{7EFFF2FE-EA73-6FAA-B783-18B723ECC599}"/>
              </a:ext>
            </a:extLst>
          </p:cNvPr>
          <p:cNvPicPr>
            <a:picLocks noGrp="1" noChangeAspect="1"/>
          </p:cNvPicPr>
          <p:nvPr>
            <p:ph type="pic" idx="2"/>
          </p:nvPr>
        </p:nvPicPr>
        <p:blipFill>
          <a:blip r:embed="rId2">
            <a:extLst>
              <a:ext uri="{28A0092B-C50C-407E-A947-70E740481C1C}">
                <a14:useLocalDpi xmlns:a14="http://schemas.microsoft.com/office/drawing/2010/main" val="0"/>
              </a:ext>
            </a:extLst>
          </a:blip>
          <a:srcRect l="184" r="184"/>
          <a:stretch>
            <a:fillRect/>
          </a:stretch>
        </p:blipFill>
        <p:spPr>
          <a:xfrm>
            <a:off x="0" y="0"/>
            <a:ext cx="12191700" cy="6883200"/>
          </a:xfrm>
          <a:gradFill>
            <a:gsLst>
              <a:gs pos="7500">
                <a:srgbClr val="BABABA"/>
              </a:gs>
              <a:gs pos="0">
                <a:schemeClr val="bg1">
                  <a:lumMod val="75000"/>
                </a:schemeClr>
              </a:gs>
              <a:gs pos="100000">
                <a:schemeClr val="bg1">
                  <a:lumMod val="50000"/>
                </a:schemeClr>
              </a:gs>
            </a:gsLst>
          </a:gradFill>
        </p:spPr>
      </p:pic>
      <p:sp>
        <p:nvSpPr>
          <p:cNvPr id="3" name="Title 2">
            <a:extLst>
              <a:ext uri="{FF2B5EF4-FFF2-40B4-BE49-F238E27FC236}">
                <a16:creationId xmlns:a16="http://schemas.microsoft.com/office/drawing/2014/main" id="{22E7764E-98F0-8250-D8DF-D48F4F8860BE}"/>
              </a:ext>
            </a:extLst>
          </p:cNvPr>
          <p:cNvSpPr>
            <a:spLocks noGrp="1"/>
          </p:cNvSpPr>
          <p:nvPr>
            <p:ph type="title"/>
          </p:nvPr>
        </p:nvSpPr>
        <p:spPr>
          <a:xfrm>
            <a:off x="84082" y="121915"/>
            <a:ext cx="5044966" cy="2288662"/>
          </a:xfrm>
        </p:spPr>
        <p:txBody>
          <a:bodyPr/>
          <a:lstStyle/>
          <a:p>
            <a:pPr algn="ctr">
              <a:spcAft>
                <a:spcPts val="600"/>
              </a:spcAft>
            </a:pPr>
            <a:r>
              <a:rPr lang="en-US" dirty="0">
                <a:solidFill>
                  <a:schemeClr val="bg1"/>
                </a:solidFill>
                <a:latin typeface="Calibri" panose="020F0502020204030204" pitchFamily="34" charset="0"/>
                <a:cs typeface="Calibri" panose="020F0502020204030204" pitchFamily="34" charset="0"/>
              </a:rPr>
              <a:t>First D-8 Health Experts Meeting</a:t>
            </a:r>
            <a:r>
              <a:rPr lang="en-US" dirty="0">
                <a:solidFill>
                  <a:schemeClr val="accent1">
                    <a:lumMod val="75000"/>
                  </a:schemeClr>
                </a:solidFill>
                <a:latin typeface="Calibri" panose="020F0502020204030204" pitchFamily="34" charset="0"/>
                <a:cs typeface="Calibri" panose="020F0502020204030204" pitchFamily="34" charset="0"/>
              </a:rPr>
              <a:t/>
            </a:r>
            <a:br>
              <a:rPr lang="en-US" dirty="0">
                <a:solidFill>
                  <a:schemeClr val="accent1">
                    <a:lumMod val="75000"/>
                  </a:schemeClr>
                </a:solidFill>
                <a:latin typeface="Calibri" panose="020F0502020204030204" pitchFamily="34" charset="0"/>
                <a:cs typeface="Calibri" panose="020F0502020204030204" pitchFamily="34" charset="0"/>
              </a:rPr>
            </a:br>
            <a:r>
              <a:rPr lang="en-US" sz="3600" dirty="0">
                <a:solidFill>
                  <a:srgbClr val="C00000"/>
                </a:solidFill>
                <a:latin typeface="Calibri" panose="020F0502020204030204" pitchFamily="34" charset="0"/>
                <a:cs typeface="Calibri" panose="020F0502020204030204" pitchFamily="34" charset="0"/>
              </a:rPr>
              <a:t>17</a:t>
            </a:r>
            <a:r>
              <a:rPr lang="en-US" sz="3600" baseline="30000" dirty="0">
                <a:solidFill>
                  <a:srgbClr val="C00000"/>
                </a:solidFill>
                <a:latin typeface="Calibri" panose="020F0502020204030204" pitchFamily="34" charset="0"/>
                <a:cs typeface="Calibri" panose="020F0502020204030204" pitchFamily="34" charset="0"/>
              </a:rPr>
              <a:t>th </a:t>
            </a:r>
            <a:r>
              <a:rPr lang="en-US" sz="3600" dirty="0">
                <a:solidFill>
                  <a:srgbClr val="C00000"/>
                </a:solidFill>
                <a:latin typeface="Calibri" panose="020F0502020204030204" pitchFamily="34" charset="0"/>
                <a:cs typeface="Calibri" panose="020F0502020204030204" pitchFamily="34" charset="0"/>
              </a:rPr>
              <a:t>November, 2025</a:t>
            </a:r>
            <a:r>
              <a:rPr lang="en-US" sz="4000" dirty="0">
                <a:solidFill>
                  <a:srgbClr val="C00000"/>
                </a:solidFill>
                <a:latin typeface="Calibri" panose="020F0502020204030204" pitchFamily="34" charset="0"/>
                <a:cs typeface="Calibri" panose="020F0502020204030204" pitchFamily="34" charset="0"/>
              </a:rPr>
              <a:t/>
            </a:r>
            <a:br>
              <a:rPr lang="en-US" sz="4000" dirty="0">
                <a:solidFill>
                  <a:srgbClr val="C00000"/>
                </a:solidFill>
                <a:latin typeface="Calibri" panose="020F0502020204030204" pitchFamily="34" charset="0"/>
                <a:cs typeface="Calibri" panose="020F0502020204030204" pitchFamily="34" charset="0"/>
              </a:rPr>
            </a:br>
            <a:endParaRPr lang="en-US" dirty="0">
              <a:solidFill>
                <a:schemeClr val="bg1"/>
              </a:solidFill>
            </a:endParaRPr>
          </a:p>
        </p:txBody>
      </p:sp>
      <p:grpSp>
        <p:nvGrpSpPr>
          <p:cNvPr id="6" name="Group 5">
            <a:extLst>
              <a:ext uri="{FF2B5EF4-FFF2-40B4-BE49-F238E27FC236}">
                <a16:creationId xmlns:a16="http://schemas.microsoft.com/office/drawing/2014/main" id="{ED0A8C98-F9BC-B477-E05D-7CF52D6A6A4A}"/>
              </a:ext>
            </a:extLst>
          </p:cNvPr>
          <p:cNvGrpSpPr/>
          <p:nvPr/>
        </p:nvGrpSpPr>
        <p:grpSpPr>
          <a:xfrm>
            <a:off x="221673" y="2532492"/>
            <a:ext cx="4544291" cy="1270654"/>
            <a:chOff x="3863862" y="3916559"/>
            <a:chExt cx="4544291" cy="1270654"/>
          </a:xfrm>
        </p:grpSpPr>
        <p:sp>
          <p:nvSpPr>
            <p:cNvPr id="7" name="TextBox 6">
              <a:extLst>
                <a:ext uri="{FF2B5EF4-FFF2-40B4-BE49-F238E27FC236}">
                  <a16:creationId xmlns:a16="http://schemas.microsoft.com/office/drawing/2014/main" id="{6315D037-D11F-7A06-1C80-80A5E0AC2635}"/>
                </a:ext>
              </a:extLst>
            </p:cNvPr>
            <p:cNvSpPr txBox="1"/>
            <p:nvPr/>
          </p:nvSpPr>
          <p:spPr>
            <a:xfrm>
              <a:off x="3863862" y="3916559"/>
              <a:ext cx="4544291" cy="1200329"/>
            </a:xfrm>
            <a:prstGeom prst="rect">
              <a:avLst/>
            </a:prstGeom>
            <a:noFill/>
          </p:spPr>
          <p:txBody>
            <a:bodyPr wrap="square" rtlCol="0">
              <a:spAutoFit/>
            </a:bodyPr>
            <a:lstStyle/>
            <a:p>
              <a:pPr algn="ctr">
                <a:lnSpc>
                  <a:spcPct val="150000"/>
                </a:lnSpc>
              </a:pPr>
              <a:r>
                <a:rPr lang="en-US" sz="2400" b="1" spc="600" dirty="0" smtClean="0">
                  <a:solidFill>
                    <a:schemeClr val="bg1"/>
                  </a:solidFill>
                  <a:effectLst/>
                  <a:latin typeface="Book Antiqua" panose="02040602050305030304" pitchFamily="18" charset="0"/>
                  <a:ea typeface="Open Sans ExtraBold" panose="020B0906030804020204" pitchFamily="34" charset="0"/>
                  <a:cs typeface="Mongolian Baiti" panose="03000500000000000000" pitchFamily="66" charset="0"/>
                </a:rPr>
                <a:t>Dr. </a:t>
              </a:r>
              <a:r>
                <a:rPr lang="en-US" sz="2400" b="1" spc="600" dirty="0" err="1" smtClean="0">
                  <a:solidFill>
                    <a:schemeClr val="bg1"/>
                  </a:solidFill>
                  <a:effectLst/>
                  <a:latin typeface="Book Antiqua" panose="02040602050305030304" pitchFamily="18" charset="0"/>
                  <a:ea typeface="Open Sans ExtraBold" panose="020B0906030804020204" pitchFamily="34" charset="0"/>
                  <a:cs typeface="Mongolian Baiti" panose="03000500000000000000" pitchFamily="66" charset="0"/>
                </a:rPr>
                <a:t>Jafar</a:t>
              </a:r>
              <a:r>
                <a:rPr lang="en-US" sz="2400" b="1" spc="600" dirty="0" smtClean="0">
                  <a:solidFill>
                    <a:schemeClr val="bg1"/>
                  </a:solidFill>
                  <a:effectLst/>
                  <a:latin typeface="Book Antiqua" panose="02040602050305030304" pitchFamily="18" charset="0"/>
                  <a:ea typeface="Open Sans ExtraBold" panose="020B0906030804020204" pitchFamily="34" charset="0"/>
                  <a:cs typeface="Mongolian Baiti" panose="03000500000000000000" pitchFamily="66" charset="0"/>
                </a:rPr>
                <a:t> </a:t>
              </a:r>
              <a:r>
                <a:rPr lang="en-US" sz="2400" b="1" spc="600" dirty="0" err="1" smtClean="0">
                  <a:solidFill>
                    <a:schemeClr val="bg1"/>
                  </a:solidFill>
                  <a:effectLst/>
                  <a:latin typeface="Book Antiqua" panose="02040602050305030304" pitchFamily="18" charset="0"/>
                  <a:ea typeface="Open Sans ExtraBold" panose="020B0906030804020204" pitchFamily="34" charset="0"/>
                  <a:cs typeface="Mongolian Baiti" panose="03000500000000000000" pitchFamily="66" charset="0"/>
                </a:rPr>
                <a:t>Jandaghi</a:t>
              </a:r>
              <a:endParaRPr lang="en-US" sz="2400" b="1" spc="600" dirty="0">
                <a:solidFill>
                  <a:schemeClr val="bg1"/>
                </a:solidFill>
                <a:effectLst/>
                <a:latin typeface="Book Antiqua" panose="02040602050305030304" pitchFamily="18" charset="0"/>
                <a:ea typeface="Open Sans ExtraBold" panose="020B0906030804020204" pitchFamily="34" charset="0"/>
                <a:cs typeface="Mongolian Baiti" panose="03000500000000000000" pitchFamily="66" charset="0"/>
              </a:endParaRPr>
            </a:p>
            <a:p>
              <a:pPr algn="ctr">
                <a:lnSpc>
                  <a:spcPct val="150000"/>
                </a:lnSpc>
              </a:pPr>
              <a:r>
                <a:rPr lang="en-US" sz="2400" b="1" spc="600" dirty="0" err="1" smtClean="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rPr>
                <a:t>I.R.Iran</a:t>
              </a:r>
              <a:endParaRPr lang="en-ID" sz="2400" b="1" spc="600" dirty="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endParaRPr>
            </a:p>
          </p:txBody>
        </p:sp>
        <p:sp>
          <p:nvSpPr>
            <p:cNvPr id="8" name="Rectangle: Rounded Corners 7">
              <a:extLst>
                <a:ext uri="{FF2B5EF4-FFF2-40B4-BE49-F238E27FC236}">
                  <a16:creationId xmlns:a16="http://schemas.microsoft.com/office/drawing/2014/main" id="{664063D1-F4BE-9BF4-4917-91E315BE4F8A}"/>
                </a:ext>
              </a:extLst>
            </p:cNvPr>
            <p:cNvSpPr/>
            <p:nvPr/>
          </p:nvSpPr>
          <p:spPr>
            <a:xfrm>
              <a:off x="4059243" y="3916559"/>
              <a:ext cx="4073504" cy="1270654"/>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Tree>
    <p:extLst>
      <p:ext uri="{BB962C8B-B14F-4D97-AF65-F5344CB8AC3E}">
        <p14:creationId xmlns:p14="http://schemas.microsoft.com/office/powerpoint/2010/main" val="13388056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37"/>
          <p:cNvSpPr txBox="1">
            <a:spLocks noGrp="1"/>
          </p:cNvSpPr>
          <p:nvPr>
            <p:ph type="title"/>
          </p:nvPr>
        </p:nvSpPr>
        <p:spPr>
          <a:xfrm>
            <a:off x="448835" y="-12974"/>
            <a:ext cx="6377900" cy="861734"/>
          </a:xfrm>
          <a:prstGeom prst="rect">
            <a:avLst/>
          </a:prstGeom>
        </p:spPr>
        <p:txBody>
          <a:bodyPr spcFirstLastPara="1" wrap="square" lIns="121900" tIns="121900" rIns="121900" bIns="121900" anchor="t" anchorCtr="0">
            <a:spAutoFit/>
          </a:bodyPr>
          <a:lstStyle/>
          <a:p>
            <a:r>
              <a:rPr lang="en-US" sz="4000" dirty="0">
                <a:solidFill>
                  <a:srgbClr val="C00000"/>
                </a:solidFill>
                <a:latin typeface="Calibri" panose="020F0502020204030204" pitchFamily="34" charset="0"/>
                <a:cs typeface="Calibri" panose="020F0502020204030204" pitchFamily="34" charset="0"/>
              </a:rPr>
              <a:t>IR Iran overview</a:t>
            </a:r>
            <a:endParaRPr sz="4000" dirty="0">
              <a:solidFill>
                <a:srgbClr val="C00000"/>
              </a:solidFill>
              <a:latin typeface="Calibri" panose="020F0502020204030204" pitchFamily="34" charset="0"/>
              <a:cs typeface="Calibri" panose="020F0502020204030204" pitchFamily="34" charset="0"/>
            </a:endParaRPr>
          </a:p>
        </p:txBody>
      </p:sp>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6" name="CaixaDeTexto 6">
            <a:extLst>
              <a:ext uri="{FF2B5EF4-FFF2-40B4-BE49-F238E27FC236}">
                <a16:creationId xmlns:a16="http://schemas.microsoft.com/office/drawing/2014/main" id="{D8BE85B2-92E5-3112-C6D1-AA1B56FFA532}"/>
              </a:ext>
            </a:extLst>
          </p:cNvPr>
          <p:cNvSpPr txBox="1"/>
          <p:nvPr/>
        </p:nvSpPr>
        <p:spPr>
          <a:xfrm>
            <a:off x="337075" y="941618"/>
            <a:ext cx="11743165" cy="5940088"/>
          </a:xfrm>
          <a:prstGeom prst="rect">
            <a:avLst/>
          </a:prstGeom>
          <a:noFill/>
        </p:spPr>
        <p:txBody>
          <a:bodyPr wrap="square">
            <a:spAutoFit/>
          </a:bodyPr>
          <a:lstStyle/>
          <a:p>
            <a:pPr marL="285750" indent="-285750" algn="just">
              <a:buFont typeface="Wingdings" panose="05000000000000000000" pitchFamily="2" charset="2"/>
              <a:buChar char="q"/>
            </a:pPr>
            <a:r>
              <a:rPr lang="en-US" sz="2000" dirty="0"/>
              <a:t>The Islamic Republic of Iran has built a </a:t>
            </a:r>
            <a:r>
              <a:rPr lang="en-US" sz="2000" b="1" dirty="0"/>
              <a:t>comprehensive and resilient public health system</a:t>
            </a:r>
            <a:r>
              <a:rPr lang="en-US" sz="2000" dirty="0"/>
              <a:t> anchored in Primary Health Care (PHC), integrating preventive, curative and promotive services across all provinces. </a:t>
            </a:r>
          </a:p>
          <a:p>
            <a:pPr algn="just"/>
            <a:endParaRPr lang="en-US" sz="2000" dirty="0"/>
          </a:p>
          <a:p>
            <a:pPr marL="285750" indent="-285750" algn="just">
              <a:buFont typeface="Wingdings" panose="05000000000000000000" pitchFamily="2" charset="2"/>
              <a:buChar char="q"/>
            </a:pPr>
            <a:r>
              <a:rPr lang="en-US" sz="2000" b="1" dirty="0"/>
              <a:t>Around 25000 rural health houses and urban health posts with 55000 community health workers (</a:t>
            </a:r>
            <a:r>
              <a:rPr lang="en-US" sz="2000" b="1" dirty="0" err="1"/>
              <a:t>Behvarz</a:t>
            </a:r>
            <a:r>
              <a:rPr lang="en-US" sz="2000" b="1" dirty="0"/>
              <a:t> &amp; </a:t>
            </a:r>
            <a:r>
              <a:rPr lang="en-US" sz="2000" b="1" dirty="0" err="1"/>
              <a:t>Moragheb</a:t>
            </a:r>
            <a:r>
              <a:rPr lang="en-US" sz="2000" b="1" dirty="0"/>
              <a:t> Salamat) and more than 6000 urban and rural comprehensive health services center with physicians and teams of health experts</a:t>
            </a:r>
            <a:r>
              <a:rPr lang="en-US" sz="2000" dirty="0" smtClean="0"/>
              <a:t>,… </a:t>
            </a:r>
            <a:r>
              <a:rPr lang="en-US" sz="2000" dirty="0"/>
              <a:t>deliver essential health services equitably to urban, rural and hard-to-reach areas.</a:t>
            </a:r>
          </a:p>
          <a:p>
            <a:pPr algn="just"/>
            <a:endParaRPr lang="en-US" sz="2000" dirty="0"/>
          </a:p>
          <a:p>
            <a:pPr marL="285750" indent="-285750" algn="just">
              <a:buFont typeface="Wingdings" panose="05000000000000000000" pitchFamily="2" charset="2"/>
              <a:buChar char="q"/>
            </a:pPr>
            <a:r>
              <a:rPr lang="en-US" sz="2000" dirty="0"/>
              <a:t>Public health governance is coordinated through the </a:t>
            </a:r>
            <a:r>
              <a:rPr lang="en-US" sz="2000" b="1" dirty="0"/>
              <a:t>Deputy for Public Health</a:t>
            </a:r>
            <a:r>
              <a:rPr lang="en-US" sz="2000" dirty="0"/>
              <a:t> and specialized centers for communicable diseases, environmental and occupational health, and NCD control-ensuring policy coherence, surveillance, and preparedness.</a:t>
            </a:r>
          </a:p>
          <a:p>
            <a:pPr algn="just"/>
            <a:endParaRPr lang="en-US" sz="2000" dirty="0"/>
          </a:p>
          <a:p>
            <a:pPr marL="285750" indent="-285750" algn="just">
              <a:buFont typeface="Wingdings" panose="05000000000000000000" pitchFamily="2" charset="2"/>
              <a:buChar char="q"/>
            </a:pPr>
            <a:r>
              <a:rPr lang="en-US" sz="2000" dirty="0"/>
              <a:t>IR Iran’s public health mandate is grounded in national legislation, the Digital Health Transformation Plan, and alignment with WHO frameworks, such as the International Health Regulations (IHR) and the Global Action Plan for NCDs.</a:t>
            </a:r>
          </a:p>
          <a:p>
            <a:pPr algn="just"/>
            <a:endParaRPr lang="en-US" sz="2000" dirty="0"/>
          </a:p>
          <a:p>
            <a:pPr algn="just"/>
            <a:r>
              <a:rPr lang="en-US" sz="2000" dirty="0"/>
              <a:t>This unified structure enables Iran to manage emerging infectious diseases, chronic disease burdens, and climate-related health threats through integrated PHC and digital health platforms.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39"/>
          <p:cNvSpPr txBox="1">
            <a:spLocks noGrp="1"/>
          </p:cNvSpPr>
          <p:nvPr>
            <p:ph type="title"/>
          </p:nvPr>
        </p:nvSpPr>
        <p:spPr>
          <a:xfrm>
            <a:off x="717452" y="0"/>
            <a:ext cx="4470900" cy="878942"/>
          </a:xfrm>
          <a:prstGeom prst="rect">
            <a:avLst/>
          </a:prstGeom>
        </p:spPr>
        <p:txBody>
          <a:bodyPr spcFirstLastPara="1" wrap="square" lIns="121900" tIns="121900" rIns="121900" bIns="121900" anchor="t" anchorCtr="0">
            <a:noAutofit/>
          </a:bodyPr>
          <a:lstStyle/>
          <a:p>
            <a:r>
              <a:rPr lang="en-US" sz="4000" dirty="0">
                <a:solidFill>
                  <a:srgbClr val="C00000"/>
                </a:solidFill>
                <a:latin typeface="Calibri" panose="020F0502020204030204" pitchFamily="34" charset="0"/>
                <a:cs typeface="Calibri" panose="020F0502020204030204" pitchFamily="34" charset="0"/>
              </a:rPr>
              <a:t>Strategic projects</a:t>
            </a:r>
            <a:r>
              <a:rPr lang="en-US" sz="4000" dirty="0">
                <a:latin typeface="Calibri" panose="020F0502020204030204" pitchFamily="34" charset="0"/>
                <a:cs typeface="Calibri" panose="020F0502020204030204" pitchFamily="34" charset="0"/>
              </a:rPr>
              <a:t/>
            </a:r>
            <a:br>
              <a:rPr lang="en-US" sz="4000" dirty="0">
                <a:latin typeface="Calibri" panose="020F0502020204030204" pitchFamily="34" charset="0"/>
                <a:cs typeface="Calibri" panose="020F0502020204030204" pitchFamily="34" charset="0"/>
              </a:rPr>
            </a:br>
            <a:endParaRPr dirty="0"/>
          </a:p>
        </p:txBody>
      </p:sp>
      <p:cxnSp>
        <p:nvCxnSpPr>
          <p:cNvPr id="359" name="Google Shape;359;p39"/>
          <p:cNvCxnSpPr/>
          <p:nvPr/>
        </p:nvCxnSpPr>
        <p:spPr>
          <a:xfrm>
            <a:off x="5592650" y="1701400"/>
            <a:ext cx="6612300" cy="0"/>
          </a:xfrm>
          <a:prstGeom prst="straightConnector1">
            <a:avLst/>
          </a:prstGeom>
          <a:noFill/>
          <a:ln w="19050" cap="rnd" cmpd="sng">
            <a:solidFill>
              <a:schemeClr val="lt2"/>
            </a:solidFill>
            <a:prstDash val="solid"/>
            <a:round/>
            <a:headEnd type="none" w="med" len="med"/>
            <a:tailEnd type="none" w="med" len="med"/>
          </a:ln>
        </p:spPr>
      </p:cxnSp>
      <p:sp>
        <p:nvSpPr>
          <p:cNvPr id="5" name="Google Shape;325;p37">
            <a:extLst>
              <a:ext uri="{FF2B5EF4-FFF2-40B4-BE49-F238E27FC236}">
                <a16:creationId xmlns:a16="http://schemas.microsoft.com/office/drawing/2014/main" id="{2C76EEBF-0C56-67D5-A368-A3A270EE4285}"/>
              </a:ext>
            </a:extLst>
          </p:cNvPr>
          <p:cNvSpPr txBox="1"/>
          <p:nvPr/>
        </p:nvSpPr>
        <p:spPr>
          <a:xfrm rot="-5400000">
            <a:off x="-3210982" y="3198183"/>
            <a:ext cx="6858002"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 name="Picture 1"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50649"/>
            <a:ext cx="1352154" cy="956684"/>
          </a:xfrm>
          <a:prstGeom prst="rect">
            <a:avLst/>
          </a:prstGeom>
        </p:spPr>
      </p:pic>
      <p:sp>
        <p:nvSpPr>
          <p:cNvPr id="4" name="CaixaDeTexto 6">
            <a:extLst>
              <a:ext uri="{FF2B5EF4-FFF2-40B4-BE49-F238E27FC236}">
                <a16:creationId xmlns:a16="http://schemas.microsoft.com/office/drawing/2014/main" id="{19AFB615-358C-CE25-4937-B57076CECBA9}"/>
              </a:ext>
            </a:extLst>
          </p:cNvPr>
          <p:cNvSpPr txBox="1"/>
          <p:nvPr/>
        </p:nvSpPr>
        <p:spPr>
          <a:xfrm>
            <a:off x="448838" y="689844"/>
            <a:ext cx="11756112" cy="6247864"/>
          </a:xfrm>
          <a:prstGeom prst="rect">
            <a:avLst/>
          </a:prstGeom>
          <a:noFill/>
        </p:spPr>
        <p:txBody>
          <a:bodyPr wrap="square">
            <a:spAutoFit/>
          </a:bodyPr>
          <a:lstStyle/>
          <a:p>
            <a:r>
              <a:rPr lang="en-US" sz="2000" dirty="0"/>
              <a:t>I.R. Iran implements several major national public-health strategies aligned with global and D-8 priorities:</a:t>
            </a:r>
          </a:p>
          <a:p>
            <a:r>
              <a:rPr lang="en-US" sz="2000" b="1" dirty="0"/>
              <a:t>a. Integrated Communicable Disease Surveillance (ICDS)</a:t>
            </a:r>
          </a:p>
          <a:p>
            <a:pPr algn="just"/>
            <a:r>
              <a:rPr lang="en-US" sz="2000" dirty="0"/>
              <a:t>A real-time system enabling case reporting, event-based alerts, laboratory confirmation, and rapid risk assessment across the country.</a:t>
            </a:r>
          </a:p>
          <a:p>
            <a:r>
              <a:rPr lang="en-US" sz="2000" b="1" dirty="0"/>
              <a:t>b. Expansion of National Reference Laboratories and Molecular Diagnostics</a:t>
            </a:r>
          </a:p>
          <a:p>
            <a:r>
              <a:rPr lang="en-US" sz="2000" dirty="0"/>
              <a:t>Including genomic surveillance, molecular testing capacity, and strengthened border health monitoring at </a:t>
            </a:r>
            <a:r>
              <a:rPr lang="en-US" sz="2000" b="1" dirty="0"/>
              <a:t>97 surveillance posts</a:t>
            </a:r>
            <a:r>
              <a:rPr lang="en-US" sz="2000" dirty="0"/>
              <a:t>, in accordance with IHR.</a:t>
            </a:r>
          </a:p>
          <a:p>
            <a:r>
              <a:rPr lang="en-US" sz="2000" b="1" dirty="0"/>
              <a:t>c. Rapid Response Teams (RRTs)</a:t>
            </a:r>
          </a:p>
          <a:p>
            <a:r>
              <a:rPr lang="en-US" sz="2000" dirty="0"/>
              <a:t>Operational at national and sub-national levels for outbreak detection, verification, and early containment.</a:t>
            </a:r>
          </a:p>
          <a:p>
            <a:r>
              <a:rPr lang="en-US" sz="2000" b="1" dirty="0"/>
              <a:t>d. Ira-PEN (WHO PEN Adaptation)</a:t>
            </a:r>
          </a:p>
          <a:p>
            <a:pPr algn="just"/>
            <a:r>
              <a:rPr lang="en-US" sz="2000" dirty="0"/>
              <a:t>IR Iran’s flagship PHC-based NCD program, integrating hypertension, diabetes, cancer, and cardiovascular risk screening into routine PHC services.</a:t>
            </a:r>
          </a:p>
          <a:p>
            <a:r>
              <a:rPr lang="en-US" sz="2000" b="1" dirty="0"/>
              <a:t>e. Digital Health Transformation</a:t>
            </a:r>
          </a:p>
          <a:p>
            <a:r>
              <a:rPr lang="en-US" sz="2000" dirty="0"/>
              <a:t>Expansion of electronic health records (EHRs), AI-supported risk analytics, and integrated data systems for communicable and non-communicable diseases.</a:t>
            </a:r>
          </a:p>
          <a:p>
            <a:r>
              <a:rPr lang="en-US" sz="2000" b="1" dirty="0"/>
              <a:t>f. Climate–Health Adaptation Framework (2024–2028)</a:t>
            </a:r>
          </a:p>
          <a:p>
            <a:r>
              <a:rPr lang="en-US" sz="2000" dirty="0"/>
              <a:t>Targeting health risks arising from air pollution, heatwaves, vector ecology shifts, and food-water security.</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42"/>
          <p:cNvSpPr txBox="1">
            <a:spLocks noGrp="1"/>
          </p:cNvSpPr>
          <p:nvPr>
            <p:ph type="title"/>
          </p:nvPr>
        </p:nvSpPr>
        <p:spPr>
          <a:xfrm>
            <a:off x="840079" y="359272"/>
            <a:ext cx="4824997" cy="861734"/>
          </a:xfrm>
          <a:prstGeom prst="rect">
            <a:avLst/>
          </a:prstGeom>
        </p:spPr>
        <p:txBody>
          <a:bodyPr spcFirstLastPara="1" wrap="square" lIns="121900" tIns="121900" rIns="121900" bIns="121900" anchor="t" anchorCtr="0">
            <a:spAutoFit/>
          </a:bodyPr>
          <a:lstStyle/>
          <a:p>
            <a:r>
              <a:rPr lang="en-US" sz="4000" dirty="0">
                <a:solidFill>
                  <a:srgbClr val="C00000"/>
                </a:solidFill>
                <a:latin typeface="Calibri" panose="020F0502020204030204" pitchFamily="34" charset="0"/>
                <a:cs typeface="Calibri" panose="020F0502020204030204" pitchFamily="34" charset="0"/>
              </a:rPr>
              <a:t>Major Achievements</a:t>
            </a:r>
            <a:endParaRPr dirty="0"/>
          </a:p>
        </p:txBody>
      </p:sp>
      <p:sp>
        <p:nvSpPr>
          <p:cNvPr id="5" name="Google Shape;325;p37">
            <a:extLst>
              <a:ext uri="{FF2B5EF4-FFF2-40B4-BE49-F238E27FC236}">
                <a16:creationId xmlns:a16="http://schemas.microsoft.com/office/drawing/2014/main" id="{9EE033FC-336D-9BAE-B64C-E5D16CF435AF}"/>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 name="Picture 1" descr="A logo with a world map and stars&#10;&#10;AI-generated content may be incorrect.">
            <a:extLst>
              <a:ext uri="{FF2B5EF4-FFF2-40B4-BE49-F238E27FC236}">
                <a16:creationId xmlns:a16="http://schemas.microsoft.com/office/drawing/2014/main" id="{FEA09BD7-643E-C1B0-1055-73C7F142207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9" name="Rectangle 8"/>
          <p:cNvSpPr/>
          <p:nvPr/>
        </p:nvSpPr>
        <p:spPr>
          <a:xfrm>
            <a:off x="448835" y="1085561"/>
            <a:ext cx="11743165" cy="5786199"/>
          </a:xfrm>
          <a:prstGeom prst="rect">
            <a:avLst/>
          </a:prstGeom>
        </p:spPr>
        <p:txBody>
          <a:bodyPr wrap="square">
            <a:spAutoFit/>
          </a:bodyPr>
          <a:lstStyle/>
          <a:p>
            <a:pPr algn="just"/>
            <a:r>
              <a:rPr lang="en-US" sz="2000" dirty="0"/>
              <a:t>Iran has recorded important national accomplishments in both communicable and non-communicable disease control:</a:t>
            </a:r>
          </a:p>
          <a:p>
            <a:r>
              <a:rPr lang="en-US" sz="2000" b="1" dirty="0"/>
              <a:t>Communicable Diseases</a:t>
            </a:r>
          </a:p>
          <a:p>
            <a:pPr lvl="1" algn="just">
              <a:buFont typeface="Arial" panose="020B0604020202020204" pitchFamily="34" charset="0"/>
              <a:buChar char="•"/>
            </a:pPr>
            <a:r>
              <a:rPr lang="en-US" b="1" dirty="0"/>
              <a:t>Immunization coverage exceeds 95%</a:t>
            </a:r>
            <a:r>
              <a:rPr lang="en-US" dirty="0"/>
              <a:t>, with near elimination of </a:t>
            </a:r>
            <a:r>
              <a:rPr lang="en-US" b="1" dirty="0"/>
              <a:t>measles </a:t>
            </a:r>
            <a:r>
              <a:rPr lang="en-US" dirty="0"/>
              <a:t>and</a:t>
            </a:r>
            <a:r>
              <a:rPr lang="en-US" b="1" dirty="0"/>
              <a:t> </a:t>
            </a:r>
            <a:r>
              <a:rPr lang="en-US" dirty="0"/>
              <a:t>eradication of</a:t>
            </a:r>
            <a:r>
              <a:rPr lang="en-US" b="1" dirty="0"/>
              <a:t> polio</a:t>
            </a:r>
            <a:r>
              <a:rPr lang="en-US" dirty="0"/>
              <a:t>.</a:t>
            </a:r>
          </a:p>
          <a:p>
            <a:pPr lvl="1" algn="just">
              <a:buFont typeface="Arial" panose="020B0604020202020204" pitchFamily="34" charset="0"/>
              <a:buChar char="•"/>
            </a:pPr>
            <a:r>
              <a:rPr lang="en-US" dirty="0"/>
              <a:t>During COVID-19, IR Iran administered </a:t>
            </a:r>
            <a:r>
              <a:rPr lang="en-US" b="1" dirty="0"/>
              <a:t>over 150 million vaccine doses</a:t>
            </a:r>
            <a:r>
              <a:rPr lang="en-US" dirty="0"/>
              <a:t>, and national laboratories enabled early detection and containment.</a:t>
            </a:r>
          </a:p>
          <a:p>
            <a:pPr lvl="1" algn="just">
              <a:buFont typeface="Arial" panose="020B0604020202020204" pitchFamily="34" charset="0"/>
              <a:buChar char="•"/>
            </a:pPr>
            <a:r>
              <a:rPr lang="en-US" dirty="0"/>
              <a:t>Strengthened border health surveillance and successful completion of the internal phase of the </a:t>
            </a:r>
            <a:r>
              <a:rPr lang="en-US" b="1" dirty="0"/>
              <a:t>Joint External Evaluation (JEE)</a:t>
            </a:r>
            <a:r>
              <a:rPr lang="en-US" dirty="0"/>
              <a:t> with WHO.</a:t>
            </a:r>
          </a:p>
          <a:p>
            <a:r>
              <a:rPr lang="en-US" sz="2000" b="1" dirty="0"/>
              <a:t>Non-Communicable Diseases (NCDs)</a:t>
            </a:r>
          </a:p>
          <a:p>
            <a:pPr lvl="1" algn="just">
              <a:buFont typeface="Arial" panose="020B0604020202020204" pitchFamily="34" charset="0"/>
              <a:buChar char="•"/>
            </a:pPr>
            <a:r>
              <a:rPr lang="en-US" dirty="0"/>
              <a:t>Implementation of </a:t>
            </a:r>
            <a:r>
              <a:rPr lang="en-US" b="1" dirty="0"/>
              <a:t>Ira-PEN</a:t>
            </a:r>
            <a:r>
              <a:rPr lang="en-US" dirty="0"/>
              <a:t> across PHC centers, improving early detection and follow-up for hypertension, diabetes and cardiovascular risks.</a:t>
            </a:r>
          </a:p>
          <a:p>
            <a:pPr lvl="1" algn="just">
              <a:buFont typeface="Arial" panose="020B0604020202020204" pitchFamily="34" charset="0"/>
              <a:buChar char="•"/>
            </a:pPr>
            <a:r>
              <a:rPr lang="en-US" dirty="0"/>
              <a:t>Digital EHR systems now document NCD risk factors across </a:t>
            </a:r>
            <a:r>
              <a:rPr lang="en-US" b="1" dirty="0"/>
              <a:t>more than 90% of PHC facilities</a:t>
            </a:r>
            <a:r>
              <a:rPr lang="en-US" dirty="0"/>
              <a:t>, enabling data-driven management.</a:t>
            </a:r>
          </a:p>
          <a:p>
            <a:pPr lvl="1" algn="just">
              <a:buFont typeface="Arial" panose="020B0604020202020204" pitchFamily="34" charset="0"/>
              <a:buChar char="•"/>
            </a:pPr>
            <a:r>
              <a:rPr lang="en-US" dirty="0"/>
              <a:t>Community-based models demonstrated measurable improvements in lifestyle counseling, prevention and long-term patient follow-up.</a:t>
            </a:r>
          </a:p>
          <a:p>
            <a:r>
              <a:rPr lang="en-US" sz="2000" b="1" dirty="0"/>
              <a:t>System-Level Achievements</a:t>
            </a:r>
          </a:p>
          <a:p>
            <a:pPr lvl="1">
              <a:buFont typeface="Arial" panose="020B0604020202020204" pitchFamily="34" charset="0"/>
              <a:buChar char="•"/>
            </a:pPr>
            <a:r>
              <a:rPr lang="en-US" dirty="0"/>
              <a:t>A functioning PHC network that maintains health equity even under economic and environmental pressures.</a:t>
            </a:r>
          </a:p>
          <a:p>
            <a:pPr lvl="1">
              <a:buFont typeface="Arial" panose="020B0604020202020204" pitchFamily="34" charset="0"/>
              <a:buChar char="•"/>
            </a:pPr>
            <a:r>
              <a:rPr lang="en-US" dirty="0"/>
              <a:t>Effective community engagement in disease prevention and health promotion.</a:t>
            </a:r>
          </a:p>
          <a:p>
            <a:pPr lvl="1">
              <a:buFont typeface="Arial" panose="020B0604020202020204" pitchFamily="34" charset="0"/>
              <a:buChar char="•"/>
            </a:pPr>
            <a:r>
              <a:rPr lang="en-US" dirty="0"/>
              <a:t>Proven capacity to respond to pandemics and epidemics through integrated surveillance and laboratory systems.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8" name="Google Shape;448;p43"/>
          <p:cNvSpPr txBox="1">
            <a:spLocks noGrp="1"/>
          </p:cNvSpPr>
          <p:nvPr>
            <p:ph type="title"/>
          </p:nvPr>
        </p:nvSpPr>
        <p:spPr>
          <a:xfrm>
            <a:off x="592078" y="-1"/>
            <a:ext cx="9751584" cy="701198"/>
          </a:xfrm>
          <a:prstGeom prst="rect">
            <a:avLst/>
          </a:prstGeom>
        </p:spPr>
        <p:txBody>
          <a:bodyPr spcFirstLastPara="1" wrap="square" lIns="121900" tIns="121900" rIns="121900" bIns="121900" anchor="t" anchorCtr="0">
            <a:noAutofit/>
          </a:bodyPr>
          <a:lstStyle/>
          <a:p>
            <a:r>
              <a:rPr lang="en-US" sz="3400" dirty="0">
                <a:latin typeface="Calibri" panose="020F0502020204030204" pitchFamily="34" charset="0"/>
                <a:cs typeface="Calibri" panose="020F0502020204030204" pitchFamily="34" charset="0"/>
              </a:rPr>
              <a:t>Current public health challenges and Capacity Gaps</a:t>
            </a:r>
            <a:br>
              <a:rPr lang="en-US" sz="3400" dirty="0">
                <a:latin typeface="Calibri" panose="020F0502020204030204" pitchFamily="34" charset="0"/>
                <a:cs typeface="Calibri" panose="020F0502020204030204" pitchFamily="34" charset="0"/>
              </a:rPr>
            </a:br>
            <a:r>
              <a:rPr lang="en-US" sz="2400" b="0" kern="1200" dirty="0" smtClean="0">
                <a:solidFill>
                  <a:schemeClr val="tx1"/>
                </a:solidFill>
                <a:latin typeface="+mn-lt"/>
                <a:ea typeface="+mn-ea"/>
                <a:cs typeface="+mn-cs"/>
              </a:rPr>
              <a:t>Despite </a:t>
            </a:r>
            <a:r>
              <a:rPr lang="en-US" sz="2400" b="0" kern="1200" dirty="0">
                <a:solidFill>
                  <a:schemeClr val="tx1"/>
                </a:solidFill>
                <a:latin typeface="+mn-lt"/>
                <a:ea typeface="+mn-ea"/>
                <a:cs typeface="+mn-cs"/>
              </a:rPr>
              <a:t>major progress, IR Iran - as with other D-8 countries - faces a dual burden of communicable and non-communicable diseases, intensified by climate and demographic pressures.</a:t>
            </a:r>
            <a:br>
              <a:rPr lang="en-US" sz="2400" b="0" kern="1200" dirty="0">
                <a:solidFill>
                  <a:schemeClr val="tx1"/>
                </a:solidFill>
                <a:latin typeface="+mn-lt"/>
                <a:ea typeface="+mn-ea"/>
                <a:cs typeface="+mn-cs"/>
              </a:rPr>
            </a:br>
            <a:r>
              <a:rPr lang="en-US" sz="2400" b="0" kern="1200" dirty="0">
                <a:solidFill>
                  <a:schemeClr val="tx1"/>
                </a:solidFill>
                <a:latin typeface="+mn-lt"/>
                <a:ea typeface="+mn-ea"/>
                <a:cs typeface="+mn-cs"/>
              </a:rPr>
              <a:t/>
            </a:r>
            <a:br>
              <a:rPr lang="en-US" sz="2400" b="0" kern="1200" dirty="0">
                <a:solidFill>
                  <a:schemeClr val="tx1"/>
                </a:solidFill>
                <a:latin typeface="+mn-lt"/>
                <a:ea typeface="+mn-ea"/>
                <a:cs typeface="+mn-cs"/>
              </a:rPr>
            </a:br>
            <a:r>
              <a:rPr lang="en-US" sz="2400" kern="1200" dirty="0">
                <a:solidFill>
                  <a:schemeClr val="tx1"/>
                </a:solidFill>
                <a:latin typeface="+mn-lt"/>
                <a:ea typeface="+mn-ea"/>
                <a:cs typeface="+mn-cs"/>
              </a:rPr>
              <a:t>Emerging Challenges</a:t>
            </a:r>
            <a:r>
              <a:rPr lang="en-US" sz="2400" b="0" kern="1200" dirty="0">
                <a:solidFill>
                  <a:schemeClr val="tx1"/>
                </a:solidFill>
                <a:latin typeface="+mn-lt"/>
                <a:ea typeface="+mn-ea"/>
                <a:cs typeface="+mn-cs"/>
              </a:rPr>
              <a:t/>
            </a:r>
            <a:br>
              <a:rPr lang="en-US" sz="2400" b="0" kern="1200" dirty="0">
                <a:solidFill>
                  <a:schemeClr val="tx1"/>
                </a:solidFill>
                <a:latin typeface="+mn-lt"/>
                <a:ea typeface="+mn-ea"/>
                <a:cs typeface="+mn-cs"/>
              </a:rPr>
            </a:br>
            <a:r>
              <a:rPr lang="en-US" sz="2400" b="0" kern="1200" dirty="0">
                <a:solidFill>
                  <a:schemeClr val="tx1"/>
                </a:solidFill>
                <a:latin typeface="+mn-lt"/>
                <a:ea typeface="+mn-ea"/>
                <a:cs typeface="+mn-cs"/>
              </a:rPr>
              <a:t>    </a:t>
            </a:r>
            <a:r>
              <a:rPr lang="en-US" sz="2400" kern="1200" dirty="0">
                <a:solidFill>
                  <a:schemeClr val="tx1"/>
                </a:solidFill>
                <a:latin typeface="Times New Roman" panose="02020603050405020304" pitchFamily="18" charset="0"/>
                <a:ea typeface="+mn-ea"/>
                <a:cs typeface="Times New Roman" panose="02020603050405020304" pitchFamily="18" charset="0"/>
              </a:rPr>
              <a:t>√</a:t>
            </a:r>
            <a:r>
              <a:rPr lang="en-US" sz="2400" b="0" kern="1200" dirty="0">
                <a:solidFill>
                  <a:schemeClr val="tx1"/>
                </a:solidFill>
                <a:latin typeface="Times New Roman" panose="02020603050405020304" pitchFamily="18" charset="0"/>
                <a:ea typeface="+mn-ea"/>
                <a:cs typeface="Times New Roman" panose="02020603050405020304" pitchFamily="18" charset="0"/>
              </a:rPr>
              <a:t> </a:t>
            </a:r>
            <a:r>
              <a:rPr lang="en-US" sz="2400" b="0" kern="1200" dirty="0">
                <a:solidFill>
                  <a:schemeClr val="tx1"/>
                </a:solidFill>
                <a:latin typeface="+mn-lt"/>
                <a:ea typeface="+mn-ea"/>
                <a:cs typeface="+mn-cs"/>
              </a:rPr>
              <a:t>Re-emergence of infectious diseases </a:t>
            </a:r>
            <a:br>
              <a:rPr lang="en-US" sz="2400" b="0" kern="1200" dirty="0">
                <a:solidFill>
                  <a:schemeClr val="tx1"/>
                </a:solidFill>
                <a:latin typeface="+mn-lt"/>
                <a:ea typeface="+mn-ea"/>
                <a:cs typeface="+mn-cs"/>
              </a:rPr>
            </a:br>
            <a:r>
              <a:rPr lang="en-US" sz="2400" b="0" kern="1200" dirty="0">
                <a:solidFill>
                  <a:schemeClr val="tx1"/>
                </a:solidFill>
                <a:latin typeface="+mn-lt"/>
                <a:ea typeface="+mn-ea"/>
                <a:cs typeface="+mn-cs"/>
              </a:rPr>
              <a:t>    </a:t>
            </a:r>
            <a:r>
              <a:rPr lang="en-US" sz="2400" kern="1200" dirty="0">
                <a:solidFill>
                  <a:schemeClr val="tx1"/>
                </a:solidFill>
                <a:latin typeface="Times New Roman" panose="02020603050405020304" pitchFamily="18" charset="0"/>
                <a:ea typeface="+mn-ea"/>
                <a:cs typeface="Times New Roman" panose="02020603050405020304" pitchFamily="18" charset="0"/>
              </a:rPr>
              <a:t>√</a:t>
            </a:r>
            <a:r>
              <a:rPr lang="en-US" sz="2400" b="0" kern="1200" dirty="0">
                <a:solidFill>
                  <a:schemeClr val="tx1"/>
                </a:solidFill>
                <a:latin typeface="+mn-lt"/>
                <a:ea typeface="+mn-ea"/>
                <a:cs typeface="+mn-cs"/>
              </a:rPr>
              <a:t> Growing burden of NCDs due to lifestyle changes, aging, and urbanization.</a:t>
            </a:r>
            <a:br>
              <a:rPr lang="en-US" sz="2400" b="0" kern="1200" dirty="0">
                <a:solidFill>
                  <a:schemeClr val="tx1"/>
                </a:solidFill>
                <a:latin typeface="+mn-lt"/>
                <a:ea typeface="+mn-ea"/>
                <a:cs typeface="+mn-cs"/>
              </a:rPr>
            </a:br>
            <a:r>
              <a:rPr lang="en-US" sz="2400" kern="1200" dirty="0">
                <a:solidFill>
                  <a:schemeClr val="tx1"/>
                </a:solidFill>
                <a:latin typeface="+mn-lt"/>
                <a:ea typeface="+mn-ea"/>
                <a:cs typeface="+mn-cs"/>
              </a:rPr>
              <a:t>Structural and Operational Gaps</a:t>
            </a:r>
            <a:br>
              <a:rPr lang="en-US" sz="2400" kern="1200" dirty="0">
                <a:solidFill>
                  <a:schemeClr val="tx1"/>
                </a:solidFill>
                <a:latin typeface="+mn-lt"/>
                <a:ea typeface="+mn-ea"/>
                <a:cs typeface="+mn-cs"/>
              </a:rPr>
            </a:br>
            <a:r>
              <a:rPr lang="en-US" sz="2400" kern="1200" dirty="0">
                <a:solidFill>
                  <a:schemeClr val="tx1"/>
                </a:solidFill>
                <a:latin typeface="+mn-lt"/>
                <a:ea typeface="+mn-ea"/>
                <a:cs typeface="+mn-cs"/>
              </a:rPr>
              <a:t>    </a:t>
            </a:r>
            <a:r>
              <a:rPr lang="en-US" sz="2400" kern="1200" dirty="0">
                <a:solidFill>
                  <a:schemeClr val="tx1"/>
                </a:solidFill>
                <a:latin typeface="Times New Roman" panose="02020603050405020304" pitchFamily="18" charset="0"/>
                <a:ea typeface="+mn-ea"/>
                <a:cs typeface="Times New Roman" panose="02020603050405020304" pitchFamily="18" charset="0"/>
              </a:rPr>
              <a:t>√ </a:t>
            </a:r>
            <a:r>
              <a:rPr lang="en-US" sz="2400" b="0" kern="1200" dirty="0">
                <a:solidFill>
                  <a:schemeClr val="tx1"/>
                </a:solidFill>
                <a:latin typeface="+mn-lt"/>
                <a:ea typeface="+mn-ea"/>
                <a:cs typeface="+mn-cs"/>
              </a:rPr>
              <a:t>Limited regional data exchange and cross-border surveillance mechanisms.</a:t>
            </a:r>
            <a:br>
              <a:rPr lang="en-US" sz="2400" b="0" kern="1200" dirty="0">
                <a:solidFill>
                  <a:schemeClr val="tx1"/>
                </a:solidFill>
                <a:latin typeface="+mn-lt"/>
                <a:ea typeface="+mn-ea"/>
                <a:cs typeface="+mn-cs"/>
              </a:rPr>
            </a:br>
            <a:r>
              <a:rPr lang="en-US" sz="2400" b="0" kern="1200" dirty="0">
                <a:solidFill>
                  <a:schemeClr val="tx1"/>
                </a:solidFill>
                <a:latin typeface="+mn-lt"/>
                <a:ea typeface="+mn-ea"/>
                <a:cs typeface="+mn-cs"/>
              </a:rPr>
              <a:t>    </a:t>
            </a:r>
            <a:r>
              <a:rPr lang="en-US" sz="2400" kern="1200" dirty="0">
                <a:solidFill>
                  <a:schemeClr val="tx1"/>
                </a:solidFill>
                <a:latin typeface="Times New Roman" panose="02020603050405020304" pitchFamily="18" charset="0"/>
                <a:ea typeface="+mn-ea"/>
                <a:cs typeface="Times New Roman" panose="02020603050405020304" pitchFamily="18" charset="0"/>
              </a:rPr>
              <a:t>√ </a:t>
            </a:r>
            <a:r>
              <a:rPr lang="en-US" sz="2400" b="0" kern="1200" dirty="0">
                <a:solidFill>
                  <a:schemeClr val="tx1"/>
                </a:solidFill>
                <a:latin typeface="+mn-lt"/>
                <a:ea typeface="+mn-ea"/>
                <a:cs typeface="+mn-cs"/>
              </a:rPr>
              <a:t>Need for greater investment in AI-based surveillance, genomic sequencing, and rapid emergency logistics networks.</a:t>
            </a:r>
            <a:br>
              <a:rPr lang="en-US" sz="2400" b="0" kern="1200" dirty="0">
                <a:solidFill>
                  <a:schemeClr val="tx1"/>
                </a:solidFill>
                <a:latin typeface="+mn-lt"/>
                <a:ea typeface="+mn-ea"/>
                <a:cs typeface="+mn-cs"/>
              </a:rPr>
            </a:br>
            <a:r>
              <a:rPr lang="en-US" sz="2400" b="0" kern="1200" dirty="0">
                <a:solidFill>
                  <a:schemeClr val="tx1"/>
                </a:solidFill>
                <a:latin typeface="+mn-lt"/>
                <a:ea typeface="+mn-ea"/>
                <a:cs typeface="+mn-cs"/>
              </a:rPr>
              <a:t/>
            </a:r>
            <a:br>
              <a:rPr lang="en-US" sz="2400" b="0" kern="1200" dirty="0">
                <a:solidFill>
                  <a:schemeClr val="tx1"/>
                </a:solidFill>
                <a:latin typeface="+mn-lt"/>
                <a:ea typeface="+mn-ea"/>
                <a:cs typeface="+mn-cs"/>
              </a:rPr>
            </a:br>
            <a:r>
              <a:rPr lang="en-US" sz="2400" b="0" kern="1200" dirty="0">
                <a:solidFill>
                  <a:schemeClr val="tx1"/>
                </a:solidFill>
                <a:latin typeface="+mn-lt"/>
                <a:ea typeface="+mn-ea"/>
                <a:cs typeface="+mn-cs"/>
              </a:rPr>
              <a:t>These gaps highlight the importance of strengthened regional collaboration and sustainable financing.</a:t>
            </a:r>
            <a:endParaRPr sz="2400" b="0" kern="1200" dirty="0">
              <a:solidFill>
                <a:schemeClr val="tx1"/>
              </a:solidFill>
              <a:latin typeface="+mn-lt"/>
              <a:ea typeface="+mn-ea"/>
              <a:cs typeface="+mn-cs"/>
            </a:endParaRPr>
          </a:p>
        </p:txBody>
      </p:sp>
      <p:sp>
        <p:nvSpPr>
          <p:cNvPr id="5" name="Google Shape;325;p37">
            <a:extLst>
              <a:ext uri="{FF2B5EF4-FFF2-40B4-BE49-F238E27FC236}">
                <a16:creationId xmlns:a16="http://schemas.microsoft.com/office/drawing/2014/main" id="{4656CA58-D155-66DA-6DF1-57D44E4D2F2E}"/>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3" name="Picture 2" descr="A logo with a world map and stars&#10;&#10;AI-generated content may be incorrect.">
            <a:extLst>
              <a:ext uri="{FF2B5EF4-FFF2-40B4-BE49-F238E27FC236}">
                <a16:creationId xmlns:a16="http://schemas.microsoft.com/office/drawing/2014/main" id="{52B89E7C-395B-8A5A-1A96-D322A6EDD58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sp>
        <p:nvSpPr>
          <p:cNvPr id="663" name="Google Shape;663;p53"/>
          <p:cNvSpPr txBox="1">
            <a:spLocks noGrp="1"/>
          </p:cNvSpPr>
          <p:nvPr>
            <p:ph type="title"/>
          </p:nvPr>
        </p:nvSpPr>
        <p:spPr>
          <a:xfrm>
            <a:off x="661183" y="128877"/>
            <a:ext cx="11208262" cy="6709489"/>
          </a:xfrm>
          <a:prstGeom prst="rect">
            <a:avLst/>
          </a:prstGeom>
        </p:spPr>
        <p:txBody>
          <a:bodyPr spcFirstLastPara="1" wrap="square" lIns="121900" tIns="121900" rIns="121900" bIns="121900" anchor="t" anchorCtr="0">
            <a:spAutoFit/>
          </a:bodyPr>
          <a:lstStyle/>
          <a:p>
            <a:r>
              <a:rPr lang="en-US" sz="3400" dirty="0">
                <a:latin typeface="Calibri" panose="020F0502020204030204" pitchFamily="34" charset="0"/>
                <a:cs typeface="Calibri" panose="020F0502020204030204" pitchFamily="34" charset="0"/>
              </a:rPr>
              <a:t>How can IR Iran contribute to the D-8 </a:t>
            </a:r>
            <a:br>
              <a:rPr lang="en-US" sz="3400" dirty="0">
                <a:latin typeface="Calibri" panose="020F0502020204030204" pitchFamily="34" charset="0"/>
                <a:cs typeface="Calibri" panose="020F0502020204030204" pitchFamily="34" charset="0"/>
              </a:rPr>
            </a:br>
            <a:r>
              <a:rPr lang="en-US" sz="3400" dirty="0">
                <a:latin typeface="Calibri" panose="020F0502020204030204" pitchFamily="34" charset="0"/>
                <a:cs typeface="Calibri" panose="020F0502020204030204" pitchFamily="34" charset="0"/>
              </a:rPr>
              <a:t>Health Agenda?</a:t>
            </a:r>
            <a:br>
              <a:rPr lang="en-US" sz="3400" dirty="0">
                <a:latin typeface="Calibri" panose="020F0502020204030204" pitchFamily="34" charset="0"/>
                <a:cs typeface="Calibri" panose="020F0502020204030204" pitchFamily="34" charset="0"/>
              </a:rPr>
            </a:br>
            <a:r>
              <a:rPr lang="en-US" sz="1800" b="0" kern="1200" dirty="0" err="1">
                <a:solidFill>
                  <a:schemeClr val="tx1"/>
                </a:solidFill>
                <a:latin typeface="+mn-lt"/>
                <a:ea typeface="+mn-ea"/>
                <a:cs typeface="+mn-cs"/>
              </a:rPr>
              <a:t>I.R.Iran</a:t>
            </a:r>
            <a:r>
              <a:rPr lang="en-US" sz="1800" b="0" kern="1200" dirty="0">
                <a:solidFill>
                  <a:schemeClr val="tx1"/>
                </a:solidFill>
                <a:latin typeface="+mn-lt"/>
                <a:ea typeface="+mn-ea"/>
                <a:cs typeface="+mn-cs"/>
              </a:rPr>
              <a:t> suggests strong contributions to D-8 cooperation and proposes the following </a:t>
            </a:r>
            <a:r>
              <a:rPr lang="en-US" sz="1800" b="0" kern="1200" dirty="0" smtClean="0">
                <a:solidFill>
                  <a:schemeClr val="tx1"/>
                </a:solidFill>
                <a:latin typeface="+mn-lt"/>
                <a:ea typeface="+mn-ea"/>
                <a:cs typeface="+mn-cs"/>
              </a:rPr>
              <a:t>areas and in </a:t>
            </a:r>
            <a:r>
              <a:rPr lang="en-US" sz="1800" b="0" dirty="0"/>
              <a:t>in this line Iran can share experiences to the other D-8 members:</a:t>
            </a:r>
            <a:r>
              <a:rPr lang="en-US" sz="1800" b="0" kern="1200" dirty="0" smtClean="0">
                <a:solidFill>
                  <a:schemeClr val="tx1"/>
                </a:solidFill>
                <a:latin typeface="+mn-lt"/>
                <a:ea typeface="+mn-ea"/>
                <a:cs typeface="+mn-cs"/>
              </a:rPr>
              <a:t>:</a:t>
            </a:r>
            <a:r>
              <a:rPr lang="en-US" sz="1800" b="0" kern="1200" dirty="0">
                <a:solidFill>
                  <a:schemeClr val="tx1"/>
                </a:solidFill>
                <a:latin typeface="+mn-lt"/>
                <a:ea typeface="+mn-ea"/>
                <a:cs typeface="+mn-cs"/>
              </a:rPr>
              <a:t/>
            </a:r>
            <a:br>
              <a:rPr lang="en-US" sz="1800" b="0" kern="1200" dirty="0">
                <a:solidFill>
                  <a:schemeClr val="tx1"/>
                </a:solidFill>
                <a:latin typeface="+mn-lt"/>
                <a:ea typeface="+mn-ea"/>
                <a:cs typeface="+mn-cs"/>
              </a:rPr>
            </a:br>
            <a:r>
              <a:rPr lang="en-US" sz="1800" b="0" kern="1200" dirty="0">
                <a:solidFill>
                  <a:schemeClr val="tx1"/>
                </a:solidFill>
                <a:latin typeface="+mn-lt"/>
                <a:ea typeface="+mn-ea"/>
                <a:cs typeface="+mn-cs"/>
              </a:rPr>
              <a:t/>
            </a:r>
            <a:br>
              <a:rPr lang="en-US" sz="1800" b="0" kern="1200" dirty="0">
                <a:solidFill>
                  <a:schemeClr val="tx1"/>
                </a:solidFill>
                <a:latin typeface="+mn-lt"/>
                <a:ea typeface="+mn-ea"/>
                <a:cs typeface="+mn-cs"/>
              </a:rPr>
            </a:br>
            <a:r>
              <a:rPr lang="en-US" sz="2000" b="0" dirty="0">
                <a:latin typeface="+mn-lt"/>
              </a:rPr>
              <a:t>1️⃣ </a:t>
            </a:r>
            <a:r>
              <a:rPr lang="en-US" sz="2000" dirty="0">
                <a:latin typeface="+mn-lt"/>
              </a:rPr>
              <a:t>Establish a D-8 Public Health Preparedness Network</a:t>
            </a:r>
            <a:r>
              <a:rPr lang="en-US" sz="2000" b="0" dirty="0">
                <a:latin typeface="+mn-lt"/>
              </a:rPr>
              <a:t/>
            </a:r>
            <a:br>
              <a:rPr lang="en-US" sz="2000" b="0" dirty="0">
                <a:latin typeface="+mn-lt"/>
              </a:rPr>
            </a:br>
            <a:r>
              <a:rPr lang="en-US" sz="1800" b="0" dirty="0">
                <a:latin typeface="+mn-lt"/>
              </a:rPr>
              <a:t>For shared surveillance data, genomic sequencing, diagnostic standards, and joint outbreak-response protocols</a:t>
            </a:r>
            <a:r>
              <a:rPr lang="en-US" sz="1800" b="0" dirty="0" smtClean="0">
                <a:latin typeface="+mn-lt"/>
              </a:rPr>
              <a:t>.</a:t>
            </a:r>
            <a:br>
              <a:rPr lang="en-US" sz="1800" b="0" dirty="0" smtClean="0">
                <a:latin typeface="+mn-lt"/>
              </a:rPr>
            </a:br>
            <a:r>
              <a:rPr lang="en-US" sz="1800" b="0" dirty="0">
                <a:latin typeface="+mn-lt"/>
              </a:rPr>
              <a:t/>
            </a:r>
            <a:br>
              <a:rPr lang="en-US" sz="1800" b="0" dirty="0">
                <a:latin typeface="+mn-lt"/>
              </a:rPr>
            </a:br>
            <a:r>
              <a:rPr lang="en-US" sz="2000" b="0" dirty="0">
                <a:latin typeface="+mn-lt"/>
              </a:rPr>
              <a:t>2️⃣ </a:t>
            </a:r>
            <a:r>
              <a:rPr lang="en-US" sz="2000" dirty="0">
                <a:latin typeface="+mn-lt"/>
              </a:rPr>
              <a:t>Joint Training Programs on Field Epidemiology &amp; Health Emergency Management</a:t>
            </a:r>
            <a:br>
              <a:rPr lang="en-US" sz="2000" dirty="0">
                <a:latin typeface="+mn-lt"/>
              </a:rPr>
            </a:br>
            <a:r>
              <a:rPr lang="en-US" sz="1800" b="0" dirty="0">
                <a:latin typeface="+mn-lt"/>
              </a:rPr>
              <a:t>Including simulation exercises, short-term professional exchanges, and joint outbreak investigations</a:t>
            </a:r>
            <a:r>
              <a:rPr lang="en-US" sz="1800" b="0" dirty="0" smtClean="0">
                <a:latin typeface="+mn-lt"/>
              </a:rPr>
              <a:t>.</a:t>
            </a:r>
            <a:br>
              <a:rPr lang="en-US" sz="1800" b="0" dirty="0" smtClean="0">
                <a:latin typeface="+mn-lt"/>
              </a:rPr>
            </a:br>
            <a:r>
              <a:rPr lang="en-US" sz="1800" b="0" dirty="0">
                <a:latin typeface="+mn-lt"/>
              </a:rPr>
              <a:t/>
            </a:r>
            <a:br>
              <a:rPr lang="en-US" sz="1800" b="0" dirty="0">
                <a:latin typeface="+mn-lt"/>
              </a:rPr>
            </a:br>
            <a:r>
              <a:rPr lang="en-US" sz="2000" b="0" dirty="0">
                <a:latin typeface="+mn-lt"/>
              </a:rPr>
              <a:t>3️⃣ </a:t>
            </a:r>
            <a:r>
              <a:rPr lang="en-US" sz="2000" dirty="0">
                <a:latin typeface="+mn-lt"/>
              </a:rPr>
              <a:t>Exchange of Best Practices on NCD Integration within PHC</a:t>
            </a:r>
            <a:r>
              <a:rPr lang="en-US" sz="2000" b="0" dirty="0">
                <a:latin typeface="+mn-lt"/>
              </a:rPr>
              <a:t/>
            </a:r>
            <a:br>
              <a:rPr lang="en-US" sz="2000" b="0" dirty="0">
                <a:latin typeface="+mn-lt"/>
              </a:rPr>
            </a:br>
            <a:r>
              <a:rPr lang="en-US" sz="1800" b="0" dirty="0">
                <a:latin typeface="+mn-lt"/>
              </a:rPr>
              <a:t>Including community-based hypertension/diabetes management and digital risk-assessment tools</a:t>
            </a:r>
            <a:r>
              <a:rPr lang="en-US" sz="1800" b="0" dirty="0" smtClean="0">
                <a:latin typeface="+mn-lt"/>
              </a:rPr>
              <a:t>.</a:t>
            </a:r>
            <a:br>
              <a:rPr lang="en-US" sz="1800" b="0" dirty="0" smtClean="0">
                <a:latin typeface="+mn-lt"/>
              </a:rPr>
            </a:br>
            <a:r>
              <a:rPr lang="en-US" sz="1800" b="0" dirty="0">
                <a:latin typeface="+mn-lt"/>
              </a:rPr>
              <a:t/>
            </a:r>
            <a:br>
              <a:rPr lang="en-US" sz="1800" b="0" dirty="0">
                <a:latin typeface="+mn-lt"/>
              </a:rPr>
            </a:br>
            <a:r>
              <a:rPr lang="en-US" sz="2000" b="0" dirty="0">
                <a:latin typeface="+mn-lt"/>
              </a:rPr>
              <a:t>4️⃣ </a:t>
            </a:r>
            <a:r>
              <a:rPr lang="en-US" sz="2000" dirty="0">
                <a:latin typeface="+mn-lt"/>
              </a:rPr>
              <a:t>Regional Collaboration for Access to Essential Medicines &amp; </a:t>
            </a:r>
            <a:r>
              <a:rPr lang="en-US" sz="2000" dirty="0" smtClean="0">
                <a:latin typeface="+mn-lt"/>
              </a:rPr>
              <a:t>Vaccines</a:t>
            </a:r>
            <a:r>
              <a:rPr lang="en-US" sz="2000" b="0" dirty="0">
                <a:latin typeface="+mn-lt"/>
              </a:rPr>
              <a:t/>
            </a:r>
            <a:br>
              <a:rPr lang="en-US" sz="2000" b="0" dirty="0">
                <a:latin typeface="+mn-lt"/>
              </a:rPr>
            </a:br>
            <a:r>
              <a:rPr lang="en-US" sz="1800" b="0" dirty="0">
                <a:latin typeface="+mn-lt"/>
              </a:rPr>
              <a:t>Through regulatory harmonization, manufacturing partnerships, pooled procurement and technology transfer</a:t>
            </a:r>
            <a:r>
              <a:rPr lang="en-US" sz="1800" b="0" dirty="0" smtClean="0">
                <a:latin typeface="+mn-lt"/>
              </a:rPr>
              <a:t>.</a:t>
            </a:r>
            <a:br>
              <a:rPr lang="en-US" sz="1800" b="0" dirty="0" smtClean="0">
                <a:latin typeface="+mn-lt"/>
              </a:rPr>
            </a:br>
            <a:r>
              <a:rPr lang="en-US" sz="1800" b="0" dirty="0">
                <a:latin typeface="+mn-lt"/>
              </a:rPr>
              <a:t/>
            </a:r>
            <a:br>
              <a:rPr lang="en-US" sz="1800" b="0" dirty="0">
                <a:latin typeface="+mn-lt"/>
              </a:rPr>
            </a:br>
            <a:r>
              <a:rPr lang="en-US" sz="2000" b="0" dirty="0">
                <a:latin typeface="+mn-lt"/>
              </a:rPr>
              <a:t>5️⃣ </a:t>
            </a:r>
            <a:r>
              <a:rPr lang="en-US" sz="2000" dirty="0">
                <a:latin typeface="+mn-lt"/>
              </a:rPr>
              <a:t>Hosting a D-8 Technical Coordination Center in Tehran</a:t>
            </a:r>
            <a:r>
              <a:rPr lang="en-US" sz="2000" b="0" dirty="0">
                <a:latin typeface="+mn-lt"/>
              </a:rPr>
              <a:t/>
            </a:r>
            <a:br>
              <a:rPr lang="en-US" sz="2000" b="0" dirty="0">
                <a:latin typeface="+mn-lt"/>
              </a:rPr>
            </a:br>
            <a:r>
              <a:rPr lang="en-US" sz="1800" b="0" dirty="0">
                <a:latin typeface="+mn-lt"/>
              </a:rPr>
              <a:t>Specialized in PHC, NCD management, digital health, and public-health workforce training.</a:t>
            </a:r>
            <a:endParaRPr sz="1800" b="0" dirty="0">
              <a:latin typeface="+mn-lt"/>
              <a:cs typeface="Calibri" panose="020F0502020204030204" pitchFamily="34" charset="0"/>
            </a:endParaRPr>
          </a:p>
        </p:txBody>
      </p:sp>
      <p:sp>
        <p:nvSpPr>
          <p:cNvPr id="672" name="Google Shape;672;p53"/>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1" i="0" u="none" strike="noStrike" kern="0" cap="none" spc="0" normalizeH="0" baseline="0" noProof="0">
              <a:ln>
                <a:noFill/>
              </a:ln>
              <a:solidFill>
                <a:srgbClr val="FFFFFF"/>
              </a:solidFill>
              <a:effectLst/>
              <a:uLnTx/>
              <a:uFillTx/>
              <a:latin typeface="Nunito Sans"/>
              <a:ea typeface="Nunito Sans"/>
              <a:cs typeface="Nunito Sans"/>
              <a:sym typeface="Nunito Sans"/>
            </a:endParaRPr>
          </a:p>
        </p:txBody>
      </p:sp>
      <p:sp>
        <p:nvSpPr>
          <p:cNvPr id="4" name="Google Shape;325;p37">
            <a:extLst>
              <a:ext uri="{FF2B5EF4-FFF2-40B4-BE49-F238E27FC236}">
                <a16:creationId xmlns:a16="http://schemas.microsoft.com/office/drawing/2014/main" id="{D895DAD4-A711-D88E-3327-3A23620F15C9}"/>
              </a:ext>
            </a:extLst>
          </p:cNvPr>
          <p:cNvSpPr txBox="1"/>
          <p:nvPr/>
        </p:nvSpPr>
        <p:spPr>
          <a:xfrm rot="-5400000">
            <a:off x="-3210982" y="3198183"/>
            <a:ext cx="6858002"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 name="Picture 1" descr="A logo with a world map and stars&#10;&#10;AI-generated content may be incorrect.">
            <a:extLst>
              <a:ext uri="{FF2B5EF4-FFF2-40B4-BE49-F238E27FC236}">
                <a16:creationId xmlns:a16="http://schemas.microsoft.com/office/drawing/2014/main" id="{8C3C0144-24E8-0731-3BFD-3BBE56D747E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99"/>
        <p:cNvGrpSpPr/>
        <p:nvPr/>
      </p:nvGrpSpPr>
      <p:grpSpPr>
        <a:xfrm>
          <a:off x="0" y="0"/>
          <a:ext cx="0" cy="0"/>
          <a:chOff x="0" y="0"/>
          <a:chExt cx="0" cy="0"/>
        </a:xfrm>
      </p:grpSpPr>
      <p:sp>
        <p:nvSpPr>
          <p:cNvPr id="806" name="Google Shape;806;p59"/>
          <p:cNvSpPr txBox="1">
            <a:spLocks noGrp="1"/>
          </p:cNvSpPr>
          <p:nvPr>
            <p:ph type="title" idx="6"/>
          </p:nvPr>
        </p:nvSpPr>
        <p:spPr>
          <a:xfrm>
            <a:off x="448836" y="28089"/>
            <a:ext cx="11743163" cy="6832599"/>
          </a:xfrm>
          <a:prstGeom prst="rect">
            <a:avLst/>
          </a:prstGeom>
        </p:spPr>
        <p:txBody>
          <a:bodyPr spcFirstLastPara="1" wrap="square" lIns="121900" tIns="121900" rIns="121900" bIns="121900" anchor="t" anchorCtr="0">
            <a:spAutoFit/>
          </a:bodyPr>
          <a:lstStyle/>
          <a:p>
            <a:r>
              <a:rPr lang="en-US" sz="3400" dirty="0">
                <a:latin typeface="Calibri" panose="020F0502020204030204" pitchFamily="34" charset="0"/>
                <a:cs typeface="Calibri" panose="020F0502020204030204" pitchFamily="34" charset="0"/>
              </a:rPr>
              <a:t>What does I.R. Iran need to make the mentioned </a:t>
            </a:r>
            <a:r>
              <a:rPr lang="en-US" sz="3400" dirty="0" smtClean="0">
                <a:latin typeface="Calibri" panose="020F0502020204030204" pitchFamily="34" charset="0"/>
                <a:cs typeface="Calibri" panose="020F0502020204030204" pitchFamily="34" charset="0"/>
              </a:rPr>
              <a:t/>
            </a:r>
            <a:br>
              <a:rPr lang="en-US" sz="3400" dirty="0" smtClean="0">
                <a:latin typeface="Calibri" panose="020F0502020204030204" pitchFamily="34" charset="0"/>
                <a:cs typeface="Calibri" panose="020F0502020204030204" pitchFamily="34" charset="0"/>
              </a:rPr>
            </a:br>
            <a:r>
              <a:rPr lang="en-US" sz="3400" dirty="0" smtClean="0">
                <a:latin typeface="Calibri" panose="020F0502020204030204" pitchFamily="34" charset="0"/>
                <a:cs typeface="Calibri" panose="020F0502020204030204" pitchFamily="34" charset="0"/>
              </a:rPr>
              <a:t>contributions</a:t>
            </a:r>
            <a:r>
              <a:rPr lang="en-US" sz="3400" dirty="0">
                <a:latin typeface="Calibri" panose="020F0502020204030204" pitchFamily="34" charset="0"/>
                <a:cs typeface="Calibri" panose="020F0502020204030204" pitchFamily="34" charset="0"/>
              </a:rPr>
              <a:t>?</a:t>
            </a:r>
            <a:br>
              <a:rPr lang="en-US" sz="3400" dirty="0">
                <a:latin typeface="Calibri" panose="020F0502020204030204" pitchFamily="34" charset="0"/>
                <a:cs typeface="Calibri" panose="020F0502020204030204" pitchFamily="34" charset="0"/>
              </a:rPr>
            </a:br>
            <a:r>
              <a:rPr lang="en-US" sz="2400" b="0" kern="1200" dirty="0" smtClean="0">
                <a:solidFill>
                  <a:schemeClr val="tx1"/>
                </a:solidFill>
                <a:latin typeface="+mn-lt"/>
                <a:ea typeface="+mn-ea"/>
                <a:cs typeface="+mn-cs"/>
              </a:rPr>
              <a:t>To </a:t>
            </a:r>
            <a:r>
              <a:rPr lang="en-US" sz="2400" b="0" kern="1200" dirty="0">
                <a:solidFill>
                  <a:schemeClr val="tx1"/>
                </a:solidFill>
                <a:latin typeface="+mn-lt"/>
                <a:ea typeface="+mn-ea"/>
                <a:cs typeface="+mn-cs"/>
              </a:rPr>
              <a:t>fully implement these regional commitments, Iran seeks the following enabling conditions:</a:t>
            </a:r>
            <a:br>
              <a:rPr lang="en-US" sz="2400" b="0" kern="1200" dirty="0">
                <a:solidFill>
                  <a:schemeClr val="tx1"/>
                </a:solidFill>
                <a:latin typeface="+mn-lt"/>
                <a:ea typeface="+mn-ea"/>
                <a:cs typeface="+mn-cs"/>
              </a:rPr>
            </a:br>
            <a:r>
              <a:rPr lang="en-US" sz="2400" kern="1200" dirty="0" smtClean="0">
                <a:solidFill>
                  <a:schemeClr val="tx1"/>
                </a:solidFill>
                <a:latin typeface="+mn-lt"/>
                <a:ea typeface="+mn-ea"/>
                <a:cs typeface="+mn-cs"/>
              </a:rPr>
              <a:t>• </a:t>
            </a:r>
            <a:r>
              <a:rPr lang="en-US" sz="2400" kern="1200" dirty="0">
                <a:solidFill>
                  <a:schemeClr val="tx1"/>
                </a:solidFill>
                <a:latin typeface="+mn-lt"/>
                <a:ea typeface="+mn-ea"/>
                <a:cs typeface="+mn-cs"/>
              </a:rPr>
              <a:t>Regional investment and co-financing</a:t>
            </a:r>
            <a:r>
              <a:rPr lang="en-US" sz="2400" b="0" kern="1200" dirty="0">
                <a:solidFill>
                  <a:schemeClr val="tx1"/>
                </a:solidFill>
                <a:latin typeface="+mn-lt"/>
                <a:ea typeface="+mn-ea"/>
                <a:cs typeface="+mn-cs"/>
              </a:rPr>
              <a:t/>
            </a:r>
            <a:br>
              <a:rPr lang="en-US" sz="2400" b="0" kern="1200" dirty="0">
                <a:solidFill>
                  <a:schemeClr val="tx1"/>
                </a:solidFill>
                <a:latin typeface="+mn-lt"/>
                <a:ea typeface="+mn-ea"/>
                <a:cs typeface="+mn-cs"/>
              </a:rPr>
            </a:br>
            <a:r>
              <a:rPr lang="en-US" sz="2400" b="0" kern="1200" dirty="0">
                <a:solidFill>
                  <a:schemeClr val="tx1"/>
                </a:solidFill>
                <a:latin typeface="+mn-lt"/>
                <a:ea typeface="+mn-ea"/>
                <a:cs typeface="+mn-cs"/>
              </a:rPr>
              <a:t>To expand digital surveillance platforms, AI analytics, PHC innovation and laboratory networks.</a:t>
            </a:r>
            <a:br>
              <a:rPr lang="en-US" sz="2400" b="0" kern="1200" dirty="0">
                <a:solidFill>
                  <a:schemeClr val="tx1"/>
                </a:solidFill>
                <a:latin typeface="+mn-lt"/>
                <a:ea typeface="+mn-ea"/>
                <a:cs typeface="+mn-cs"/>
              </a:rPr>
            </a:br>
            <a:r>
              <a:rPr lang="en-US" sz="2400" kern="1200" dirty="0">
                <a:solidFill>
                  <a:schemeClr val="tx1"/>
                </a:solidFill>
                <a:latin typeface="+mn-lt"/>
                <a:ea typeface="+mn-ea"/>
                <a:cs typeface="+mn-cs"/>
              </a:rPr>
              <a:t>• Stronger technical cooperation</a:t>
            </a:r>
            <a:r>
              <a:rPr lang="en-US" sz="2400" b="0" kern="1200" dirty="0">
                <a:solidFill>
                  <a:schemeClr val="tx1"/>
                </a:solidFill>
                <a:latin typeface="+mn-lt"/>
                <a:ea typeface="+mn-ea"/>
                <a:cs typeface="+mn-cs"/>
              </a:rPr>
              <a:t/>
            </a:r>
            <a:br>
              <a:rPr lang="en-US" sz="2400" b="0" kern="1200" dirty="0">
                <a:solidFill>
                  <a:schemeClr val="tx1"/>
                </a:solidFill>
                <a:latin typeface="+mn-lt"/>
                <a:ea typeface="+mn-ea"/>
                <a:cs typeface="+mn-cs"/>
              </a:rPr>
            </a:br>
            <a:r>
              <a:rPr lang="en-US" sz="2400" b="0" kern="1200" dirty="0">
                <a:solidFill>
                  <a:schemeClr val="tx1"/>
                </a:solidFill>
                <a:latin typeface="+mn-lt"/>
                <a:ea typeface="+mn-ea"/>
                <a:cs typeface="+mn-cs"/>
              </a:rPr>
              <a:t>For genomic sequencing, climate-health modelling, risk communication, and emergency logistics.</a:t>
            </a:r>
            <a:br>
              <a:rPr lang="en-US" sz="2400" b="0" kern="1200" dirty="0">
                <a:solidFill>
                  <a:schemeClr val="tx1"/>
                </a:solidFill>
                <a:latin typeface="+mn-lt"/>
                <a:ea typeface="+mn-ea"/>
                <a:cs typeface="+mn-cs"/>
              </a:rPr>
            </a:br>
            <a:r>
              <a:rPr lang="en-US" sz="2400" kern="1200" dirty="0">
                <a:solidFill>
                  <a:schemeClr val="tx1"/>
                </a:solidFill>
                <a:latin typeface="+mn-lt"/>
                <a:ea typeface="+mn-ea"/>
                <a:cs typeface="+mn-cs"/>
              </a:rPr>
              <a:t>• Harmonized regulatory and data-governance frameworks</a:t>
            </a:r>
            <a:r>
              <a:rPr lang="en-US" sz="2400" b="0" kern="1200" dirty="0">
                <a:solidFill>
                  <a:schemeClr val="tx1"/>
                </a:solidFill>
                <a:latin typeface="+mn-lt"/>
                <a:ea typeface="+mn-ea"/>
                <a:cs typeface="+mn-cs"/>
              </a:rPr>
              <a:t/>
            </a:r>
            <a:br>
              <a:rPr lang="en-US" sz="2400" b="0" kern="1200" dirty="0">
                <a:solidFill>
                  <a:schemeClr val="tx1"/>
                </a:solidFill>
                <a:latin typeface="+mn-lt"/>
                <a:ea typeface="+mn-ea"/>
                <a:cs typeface="+mn-cs"/>
              </a:rPr>
            </a:br>
            <a:r>
              <a:rPr lang="en-US" sz="2400" b="0" kern="1200" dirty="0">
                <a:solidFill>
                  <a:schemeClr val="tx1"/>
                </a:solidFill>
                <a:latin typeface="+mn-lt"/>
                <a:ea typeface="+mn-ea"/>
                <a:cs typeface="+mn-cs"/>
              </a:rPr>
              <a:t>To facilitate cross-border information exchange and unified response protocols.</a:t>
            </a:r>
            <a:br>
              <a:rPr lang="en-US" sz="2400" b="0" kern="1200" dirty="0">
                <a:solidFill>
                  <a:schemeClr val="tx1"/>
                </a:solidFill>
                <a:latin typeface="+mn-lt"/>
                <a:ea typeface="+mn-ea"/>
                <a:cs typeface="+mn-cs"/>
              </a:rPr>
            </a:br>
            <a:r>
              <a:rPr lang="en-US" sz="2400" kern="1200" dirty="0">
                <a:solidFill>
                  <a:schemeClr val="tx1"/>
                </a:solidFill>
                <a:latin typeface="+mn-lt"/>
                <a:ea typeface="+mn-ea"/>
                <a:cs typeface="+mn-cs"/>
              </a:rPr>
              <a:t>• Joint capacity-building and research funds</a:t>
            </a:r>
            <a:r>
              <a:rPr lang="en-US" sz="2400" b="0" kern="1200" dirty="0">
                <a:solidFill>
                  <a:schemeClr val="tx1"/>
                </a:solidFill>
                <a:latin typeface="+mn-lt"/>
                <a:ea typeface="+mn-ea"/>
                <a:cs typeface="+mn-cs"/>
              </a:rPr>
              <a:t/>
            </a:r>
            <a:br>
              <a:rPr lang="en-US" sz="2400" b="0" kern="1200" dirty="0">
                <a:solidFill>
                  <a:schemeClr val="tx1"/>
                </a:solidFill>
                <a:latin typeface="+mn-lt"/>
                <a:ea typeface="+mn-ea"/>
                <a:cs typeface="+mn-cs"/>
              </a:rPr>
            </a:br>
            <a:r>
              <a:rPr lang="en-US" sz="2400" b="0" kern="1200" dirty="0">
                <a:solidFill>
                  <a:schemeClr val="tx1"/>
                </a:solidFill>
                <a:latin typeface="+mn-lt"/>
                <a:ea typeface="+mn-ea"/>
                <a:cs typeface="+mn-cs"/>
              </a:rPr>
              <a:t>For field epidemiology, NCD risk reduction and PHC strengthening.</a:t>
            </a:r>
            <a:br>
              <a:rPr lang="en-US" sz="2400" b="0" kern="1200" dirty="0">
                <a:solidFill>
                  <a:schemeClr val="tx1"/>
                </a:solidFill>
                <a:latin typeface="+mn-lt"/>
                <a:ea typeface="+mn-ea"/>
                <a:cs typeface="+mn-cs"/>
              </a:rPr>
            </a:br>
            <a:r>
              <a:rPr lang="en-US" sz="2400" b="0" kern="1200" dirty="0" smtClean="0">
                <a:solidFill>
                  <a:schemeClr val="tx1"/>
                </a:solidFill>
                <a:latin typeface="+mn-lt"/>
                <a:ea typeface="+mn-ea"/>
                <a:cs typeface="+mn-cs"/>
              </a:rPr>
              <a:t>With </a:t>
            </a:r>
            <a:r>
              <a:rPr lang="en-US" sz="2400" b="0" kern="1200" dirty="0">
                <a:solidFill>
                  <a:schemeClr val="tx1"/>
                </a:solidFill>
                <a:latin typeface="+mn-lt"/>
                <a:ea typeface="+mn-ea"/>
                <a:cs typeface="+mn-cs"/>
              </a:rPr>
              <a:t>these supports, the Islamic Republic of Iran - and all D-8 Member States - can strengthen collective resilience and build equitable, climate-smart, and future-ready public health systems.</a:t>
            </a:r>
            <a:endParaRPr sz="2400" b="0" kern="1200" dirty="0">
              <a:solidFill>
                <a:schemeClr val="tx1"/>
              </a:solidFill>
              <a:latin typeface="+mn-lt"/>
              <a:ea typeface="+mn-ea"/>
              <a:cs typeface="+mn-cs"/>
            </a:endParaRPr>
          </a:p>
        </p:txBody>
      </p:sp>
      <p:sp>
        <p:nvSpPr>
          <p:cNvPr id="813" name="Google Shape;813;p59"/>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1" i="0" u="none" strike="noStrike" kern="0" cap="none" spc="0" normalizeH="0" baseline="0" noProof="0">
              <a:ln>
                <a:noFill/>
              </a:ln>
              <a:solidFill>
                <a:srgbClr val="FFFFFF"/>
              </a:solidFill>
              <a:effectLst/>
              <a:uLnTx/>
              <a:uFillTx/>
              <a:latin typeface="Nunito Sans"/>
              <a:ea typeface="Nunito Sans"/>
              <a:cs typeface="Nunito Sans"/>
              <a:sym typeface="Nunito Sans"/>
            </a:endParaRPr>
          </a:p>
        </p:txBody>
      </p:sp>
      <p:sp>
        <p:nvSpPr>
          <p:cNvPr id="4" name="Google Shape;325;p37">
            <a:extLst>
              <a:ext uri="{FF2B5EF4-FFF2-40B4-BE49-F238E27FC236}">
                <a16:creationId xmlns:a16="http://schemas.microsoft.com/office/drawing/2014/main" id="{191DACD2-A648-814A-3AC2-3313F87ED3F4}"/>
              </a:ext>
            </a:extLst>
          </p:cNvPr>
          <p:cNvSpPr txBox="1"/>
          <p:nvPr/>
        </p:nvSpPr>
        <p:spPr>
          <a:xfrm rot="-5400000">
            <a:off x="-3210982" y="3198183"/>
            <a:ext cx="6858002"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6" name="Picture 5" descr="A logo with a world map and stars&#10;&#10;AI-generated content may be incorrect.">
            <a:extLst>
              <a:ext uri="{FF2B5EF4-FFF2-40B4-BE49-F238E27FC236}">
                <a16:creationId xmlns:a16="http://schemas.microsoft.com/office/drawing/2014/main" id="{B356CD31-0BBA-4C4B-52C8-698E1999490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group of flags in front of a pyramid&#10;&#10;AI-generated content may be incorrect.">
            <a:extLst>
              <a:ext uri="{FF2B5EF4-FFF2-40B4-BE49-F238E27FC236}">
                <a16:creationId xmlns:a16="http://schemas.microsoft.com/office/drawing/2014/main" id="{E273E1FC-8730-5EAF-2E1C-DA47131D084A}"/>
              </a:ext>
            </a:extLst>
          </p:cNvPr>
          <p:cNvPicPr>
            <a:picLocks noGrp="1" noChangeAspect="1"/>
          </p:cNvPicPr>
          <p:nvPr>
            <p:ph type="pic" idx="2"/>
          </p:nvPr>
        </p:nvPicPr>
        <p:blipFill>
          <a:blip r:embed="rId2">
            <a:extLst>
              <a:ext uri="{28A0092B-C50C-407E-A947-70E740481C1C}">
                <a14:useLocalDpi xmlns:a14="http://schemas.microsoft.com/office/drawing/2010/main" val="0"/>
              </a:ext>
            </a:extLst>
          </a:blip>
          <a:srcRect l="184" r="184"/>
          <a:stretch>
            <a:fillRect/>
          </a:stretch>
        </p:blipFill>
        <p:spPr>
          <a:gradFill>
            <a:gsLst>
              <a:gs pos="0">
                <a:schemeClr val="bg2">
                  <a:lumMod val="40000"/>
                  <a:lumOff val="60000"/>
                </a:schemeClr>
              </a:gs>
              <a:gs pos="100000">
                <a:schemeClr val="bg1">
                  <a:lumMod val="50000"/>
                </a:schemeClr>
              </a:gs>
            </a:gsLst>
            <a:lin ang="5400000" scaled="1"/>
          </a:gradFill>
        </p:spPr>
      </p:pic>
      <p:sp>
        <p:nvSpPr>
          <p:cNvPr id="6" name="TextBox 5">
            <a:extLst>
              <a:ext uri="{FF2B5EF4-FFF2-40B4-BE49-F238E27FC236}">
                <a16:creationId xmlns:a16="http://schemas.microsoft.com/office/drawing/2014/main" id="{B2CF8C36-1C6D-3B02-A387-9AD60A0C96C7}"/>
              </a:ext>
            </a:extLst>
          </p:cNvPr>
          <p:cNvSpPr txBox="1"/>
          <p:nvPr/>
        </p:nvSpPr>
        <p:spPr>
          <a:xfrm>
            <a:off x="2990537" y="2118161"/>
            <a:ext cx="6849306" cy="1323439"/>
          </a:xfrm>
          <a:prstGeom prst="rect">
            <a:avLst/>
          </a:prstGeom>
          <a:noFill/>
        </p:spPr>
        <p:txBody>
          <a:bodyPr wrap="square" rtlCol="0">
            <a:spAutoFit/>
          </a:bodyPr>
          <a:lstStyle/>
          <a:p>
            <a:pPr algn="ctr"/>
            <a:r>
              <a:rPr lang="en-US" sz="8000" b="1" spc="3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Thank You !</a:t>
            </a:r>
          </a:p>
        </p:txBody>
      </p:sp>
    </p:spTree>
    <p:extLst>
      <p:ext uri="{BB962C8B-B14F-4D97-AF65-F5344CB8AC3E}">
        <p14:creationId xmlns:p14="http://schemas.microsoft.com/office/powerpoint/2010/main" val="839888265"/>
      </p:ext>
    </p:extLst>
  </p:cSld>
  <p:clrMapOvr>
    <a:masterClrMapping/>
  </p:clrMapOvr>
</p:sld>
</file>

<file path=ppt/theme/theme1.xml><?xml version="1.0" encoding="utf-8"?>
<a:theme xmlns:a="http://schemas.openxmlformats.org/drawingml/2006/main" name="Slidehack Cheatsheet">
  <a:themeElements>
    <a:clrScheme name="Simple Light">
      <a:dk1>
        <a:srgbClr val="000000"/>
      </a:dk1>
      <a:lt1>
        <a:srgbClr val="FFFFFF"/>
      </a:lt1>
      <a:dk2>
        <a:srgbClr val="0000FF"/>
      </a:dk2>
      <a:lt2>
        <a:srgbClr val="E5E5FF"/>
      </a:lt2>
      <a:accent1>
        <a:srgbClr val="F7F7F7"/>
      </a:accent1>
      <a:accent2>
        <a:srgbClr val="FFFFFF"/>
      </a:accent2>
      <a:accent3>
        <a:srgbClr val="FFFFFF"/>
      </a:accent3>
      <a:accent4>
        <a:srgbClr val="FFFFFF"/>
      </a:accent4>
      <a:accent5>
        <a:srgbClr val="FFFFFF"/>
      </a:accent5>
      <a:accent6>
        <a:srgbClr val="FFFFFF"/>
      </a:accent6>
      <a:hlink>
        <a:srgbClr val="000000"/>
      </a:hlink>
      <a:folHlink>
        <a:srgbClr val="0097A7"/>
      </a:folHlink>
    </a:clrScheme>
    <a:fontScheme name="Nunito sans Roboto Mono">
      <a:majorFont>
        <a:latin typeface="Nunito Sans"/>
        <a:ea typeface=""/>
        <a:cs typeface=""/>
      </a:majorFont>
      <a:minorFont>
        <a:latin typeface="Roboto Mon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145</TotalTime>
  <Words>638</Words>
  <Application>Microsoft Office PowerPoint</Application>
  <PresentationFormat>Widescreen</PresentationFormat>
  <Paragraphs>52</Paragraphs>
  <Slides>8</Slides>
  <Notes>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vt:i4>
      </vt:variant>
    </vt:vector>
  </HeadingPairs>
  <TitlesOfParts>
    <vt:vector size="18" baseType="lpstr">
      <vt:lpstr>Arial</vt:lpstr>
      <vt:lpstr>Book Antiqua</vt:lpstr>
      <vt:lpstr>Calibri</vt:lpstr>
      <vt:lpstr>Mongolian Baiti</vt:lpstr>
      <vt:lpstr>Nunito Sans</vt:lpstr>
      <vt:lpstr>Open Sans ExtraBold</vt:lpstr>
      <vt:lpstr>Roboto Mono</vt:lpstr>
      <vt:lpstr>Times New Roman</vt:lpstr>
      <vt:lpstr>Wingdings</vt:lpstr>
      <vt:lpstr>Slidehack Cheatsheet</vt:lpstr>
      <vt:lpstr>First D-8 Health Experts Meeting 17th November, 2025 </vt:lpstr>
      <vt:lpstr>IR Iran overview</vt:lpstr>
      <vt:lpstr>Strategic projects </vt:lpstr>
      <vt:lpstr>Major Achievements</vt:lpstr>
      <vt:lpstr>Current public health challenges and Capacity Gaps Despite major progress, IR Iran - as with other D-8 countries - faces a dual burden of communicable and non-communicable diseases, intensified by climate and demographic pressures.  Emerging Challenges     √ Re-emergence of infectious diseases      √ Growing burden of NCDs due to lifestyle changes, aging, and urbanization. Structural and Operational Gaps     √ Limited regional data exchange and cross-border surveillance mechanisms.     √ Need for greater investment in AI-based surveillance, genomic sequencing, and rapid emergency logistics networks.  These gaps highlight the importance of strengthened regional collaboration and sustainable financing.</vt:lpstr>
      <vt:lpstr>How can IR Iran contribute to the D-8  Health Agenda? I.R.Iran suggests strong contributions to D-8 cooperation and proposes the following areas and in in this line Iran can share experiences to the other D-8 members::  1️⃣ Establish a D-8 Public Health Preparedness Network For shared surveillance data, genomic sequencing, diagnostic standards, and joint outbreak-response protocols.  2️⃣ Joint Training Programs on Field Epidemiology &amp; Health Emergency Management Including simulation exercises, short-term professional exchanges, and joint outbreak investigations.  3️⃣ Exchange of Best Practices on NCD Integration within PHC Including community-based hypertension/diabetes management and digital risk-assessment tools.  4️⃣ Regional Collaboration for Access to Essential Medicines &amp; Vaccines Through regulatory harmonization, manufacturing partnerships, pooled procurement and technology transfer.  5️⃣ Hosting a D-8 Technical Coordination Center in Tehran Specialized in PHC, NCD management, digital health, and public-health workforce training.</vt:lpstr>
      <vt:lpstr>What does I.R. Iran need to make the mentioned  contributions? To fully implement these regional commitments, Iran seeks the following enabling conditions: • Regional investment and co-financing To expand digital surveillance platforms, AI analytics, PHC innovation and laboratory networks. • Stronger technical cooperation For genomic sequencing, climate-health modelling, risk communication, and emergency logistics. • Harmonized regulatory and data-governance frameworks To facilitate cross-border information exchange and unified response protocols. • Joint capacity-building and research funds For field epidemiology, NCD risk reduction and PHC strengthening. With these supports, the Islamic Republic of Iran - and all D-8 Member States - can strengthen collective resilience and build equitable, climate-smart, and future-ready public health systems.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GD Design</dc:creator>
  <cp:lastModifiedBy>Etemad-L</cp:lastModifiedBy>
  <cp:revision>6101</cp:revision>
  <dcterms:created xsi:type="dcterms:W3CDTF">2020-10-27T13:35:18Z</dcterms:created>
  <dcterms:modified xsi:type="dcterms:W3CDTF">2025-10-29T17:13:52Z</dcterms:modified>
</cp:coreProperties>
</file>