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7" r:id="rId1"/>
  </p:sldMasterIdLst>
  <p:notesMasterIdLst>
    <p:notesMasterId r:id="rId14"/>
  </p:notesMasterIdLst>
  <p:handoutMasterIdLst>
    <p:handoutMasterId r:id="rId15"/>
  </p:handoutMasterIdLst>
  <p:sldIdLst>
    <p:sldId id="477" r:id="rId2"/>
    <p:sldId id="261" r:id="rId3"/>
    <p:sldId id="263" r:id="rId4"/>
    <p:sldId id="266" r:id="rId5"/>
    <p:sldId id="267" r:id="rId6"/>
    <p:sldId id="485" r:id="rId7"/>
    <p:sldId id="277" r:id="rId8"/>
    <p:sldId id="283" r:id="rId9"/>
    <p:sldId id="483" r:id="rId10"/>
    <p:sldId id="480" r:id="rId11"/>
    <p:sldId id="484" r:id="rId12"/>
    <p:sldId id="47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EFD1C34-8F08-4903-9DB6-7EB72C2065F7}">
          <p14:sldIdLst>
            <p14:sldId id="477"/>
            <p14:sldId id="261"/>
            <p14:sldId id="263"/>
            <p14:sldId id="266"/>
            <p14:sldId id="267"/>
            <p14:sldId id="485"/>
            <p14:sldId id="277"/>
            <p14:sldId id="283"/>
            <p14:sldId id="483"/>
            <p14:sldId id="480"/>
            <p14:sldId id="484"/>
            <p14:sldId id="47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D Design" initials="GD" lastIdx="3" clrIdx="0">
    <p:extLst>
      <p:ext uri="{19B8F6BF-5375-455C-9EA6-DF929625EA0E}">
        <p15:presenceInfo xmlns:p15="http://schemas.microsoft.com/office/powerpoint/2012/main" userId="GD Desig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B6F3"/>
    <a:srgbClr val="0E0E14"/>
    <a:srgbClr val="1D1D29"/>
    <a:srgbClr val="2F2F45"/>
    <a:srgbClr val="29293B"/>
    <a:srgbClr val="1D1D2B"/>
    <a:srgbClr val="71CEEB"/>
    <a:srgbClr val="FFFFFF"/>
    <a:srgbClr val="171723"/>
    <a:srgbClr val="4A49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05" autoAdjust="0"/>
    <p:restoredTop sz="94386" autoAdjust="0"/>
  </p:normalViewPr>
  <p:slideViewPr>
    <p:cSldViewPr snapToGrid="0">
      <p:cViewPr varScale="1">
        <p:scale>
          <a:sx n="109" d="100"/>
          <a:sy n="109" d="100"/>
        </p:scale>
        <p:origin x="40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98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8A79DF1-F6F3-4C7A-B999-061899A6FED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6663E1-9CBE-4871-B9ED-0057BB589F1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34347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87CC0C-1C80-47D1-BF0A-6074C3817624}" type="datetimeFigureOut">
              <a:rPr lang="en-ID" smtClean="0"/>
              <a:t>16/11/2025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E49EF7-E82C-4276-9101-E06CBF5FBD2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86030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5c18e38e75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15c18e38e75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g17800d7cdd4_0_12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8" name="Google Shape;798;g17800d7cdd4_0_12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469737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167dd83135c_0_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167dd83135c_0_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167dd83135c_0_4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167dd83135c_0_4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17800d7cdd4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5" name="Google Shape;445;g17800d7cdd4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g17800d7cdd4_0_12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8" name="Google Shape;798;g17800d7cdd4_0_12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251984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g17800d7cdd4_0_6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1" name="Google Shape;661;g17800d7cdd4_0_6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g17800d7cdd4_0_12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8" name="Google Shape;798;g17800d7cdd4_0_12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g17800d7cdd4_0_12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8" name="Google Shape;798;g17800d7cdd4_0_12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28541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g17800d7cdd4_0_12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8" name="Google Shape;798;g17800d7cdd4_0_12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16394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" type="title">
  <p:cSld name="01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>
            <a:spLocks noGrp="1"/>
          </p:cNvSpPr>
          <p:nvPr>
            <p:ph type="pic" idx="2"/>
          </p:nvPr>
        </p:nvSpPr>
        <p:spPr>
          <a:xfrm>
            <a:off x="6738200" y="-10650"/>
            <a:ext cx="54534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731575" y="1533825"/>
            <a:ext cx="7405500" cy="2247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900"/>
              <a:buNone/>
              <a:defRPr sz="6500"/>
            </a:lvl1pPr>
            <a:lvl2pPr lvl="1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731575" y="5101800"/>
            <a:ext cx="4131900" cy="1169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44164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">
  <p:cSld name="11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2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105987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2"/>
          <p:cNvSpPr txBox="1">
            <a:spLocks noGrp="1"/>
          </p:cNvSpPr>
          <p:nvPr>
            <p:ph type="subTitle" idx="1"/>
          </p:nvPr>
        </p:nvSpPr>
        <p:spPr>
          <a:xfrm>
            <a:off x="861100" y="541560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2"/>
          <p:cNvSpPr txBox="1">
            <a:spLocks noGrp="1"/>
          </p:cNvSpPr>
          <p:nvPr>
            <p:ph type="subTitle" idx="2"/>
          </p:nvPr>
        </p:nvSpPr>
        <p:spPr>
          <a:xfrm>
            <a:off x="861100" y="503375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" name="Google Shape;91;p12"/>
          <p:cNvSpPr txBox="1">
            <a:spLocks noGrp="1"/>
          </p:cNvSpPr>
          <p:nvPr>
            <p:ph type="subTitle" idx="3"/>
          </p:nvPr>
        </p:nvSpPr>
        <p:spPr>
          <a:xfrm>
            <a:off x="5960118" y="541560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2"/>
          <p:cNvSpPr txBox="1">
            <a:spLocks noGrp="1"/>
          </p:cNvSpPr>
          <p:nvPr>
            <p:ph type="subTitle" idx="4"/>
          </p:nvPr>
        </p:nvSpPr>
        <p:spPr>
          <a:xfrm>
            <a:off x="5960118" y="503375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Google Shape;93;p12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526717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">
  <p:cSld name="12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3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105990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3"/>
          <p:cNvSpPr txBox="1">
            <a:spLocks noGrp="1"/>
          </p:cNvSpPr>
          <p:nvPr>
            <p:ph type="subTitle" idx="1"/>
          </p:nvPr>
        </p:nvSpPr>
        <p:spPr>
          <a:xfrm>
            <a:off x="861100" y="227725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subTitle" idx="2"/>
          </p:nvPr>
        </p:nvSpPr>
        <p:spPr>
          <a:xfrm>
            <a:off x="861100" y="189540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8" name="Google Shape;98;p13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99" name="Google Shape;99;p13"/>
          <p:cNvSpPr txBox="1">
            <a:spLocks noGrp="1"/>
          </p:cNvSpPr>
          <p:nvPr>
            <p:ph type="subTitle" idx="3"/>
          </p:nvPr>
        </p:nvSpPr>
        <p:spPr>
          <a:xfrm>
            <a:off x="6640600" y="519215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3"/>
          <p:cNvSpPr txBox="1">
            <a:spLocks noGrp="1"/>
          </p:cNvSpPr>
          <p:nvPr>
            <p:ph type="subTitle" idx="4"/>
          </p:nvPr>
        </p:nvSpPr>
        <p:spPr>
          <a:xfrm>
            <a:off x="6640600" y="481030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4765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">
  <p:cSld name="14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5"/>
          <p:cNvSpPr txBox="1">
            <a:spLocks noGrp="1"/>
          </p:cNvSpPr>
          <p:nvPr>
            <p:ph type="subTitle" idx="1"/>
          </p:nvPr>
        </p:nvSpPr>
        <p:spPr>
          <a:xfrm>
            <a:off x="3870800" y="469531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5"/>
          <p:cNvSpPr txBox="1">
            <a:spLocks noGrp="1"/>
          </p:cNvSpPr>
          <p:nvPr>
            <p:ph type="subTitle" idx="2"/>
          </p:nvPr>
        </p:nvSpPr>
        <p:spPr>
          <a:xfrm>
            <a:off x="3870800" y="431346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1" name="Google Shape;111;p15"/>
          <p:cNvSpPr>
            <a:spLocks noGrp="1"/>
          </p:cNvSpPr>
          <p:nvPr>
            <p:ph type="pic" idx="3"/>
          </p:nvPr>
        </p:nvSpPr>
        <p:spPr>
          <a:xfrm>
            <a:off x="1077198" y="2098606"/>
            <a:ext cx="1934700" cy="4078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12" name="Google Shape;112;p15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105990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5"/>
          <p:cNvSpPr txBox="1">
            <a:spLocks noGrp="1"/>
          </p:cNvSpPr>
          <p:nvPr>
            <p:ph type="subTitle" idx="4"/>
          </p:nvPr>
        </p:nvSpPr>
        <p:spPr>
          <a:xfrm>
            <a:off x="3870800" y="268146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5"/>
          <p:cNvSpPr txBox="1">
            <a:spLocks noGrp="1"/>
          </p:cNvSpPr>
          <p:nvPr>
            <p:ph type="subTitle" idx="5"/>
          </p:nvPr>
        </p:nvSpPr>
        <p:spPr>
          <a:xfrm>
            <a:off x="3870800" y="229961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5" name="Google Shape;115;p15"/>
          <p:cNvSpPr txBox="1">
            <a:spLocks noGrp="1"/>
          </p:cNvSpPr>
          <p:nvPr>
            <p:ph type="subTitle" idx="6"/>
          </p:nvPr>
        </p:nvSpPr>
        <p:spPr>
          <a:xfrm>
            <a:off x="8405225" y="469531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5"/>
          <p:cNvSpPr txBox="1">
            <a:spLocks noGrp="1"/>
          </p:cNvSpPr>
          <p:nvPr>
            <p:ph type="subTitle" idx="7"/>
          </p:nvPr>
        </p:nvSpPr>
        <p:spPr>
          <a:xfrm>
            <a:off x="8405225" y="431346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7" name="Google Shape;117;p15"/>
          <p:cNvSpPr txBox="1">
            <a:spLocks noGrp="1"/>
          </p:cNvSpPr>
          <p:nvPr>
            <p:ph type="subTitle" idx="8"/>
          </p:nvPr>
        </p:nvSpPr>
        <p:spPr>
          <a:xfrm>
            <a:off x="8405225" y="268146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5"/>
          <p:cNvSpPr txBox="1">
            <a:spLocks noGrp="1"/>
          </p:cNvSpPr>
          <p:nvPr>
            <p:ph type="subTitle" idx="9"/>
          </p:nvPr>
        </p:nvSpPr>
        <p:spPr>
          <a:xfrm>
            <a:off x="8405225" y="229961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9" name="Google Shape;119;p15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8641807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5">
  <p:cSld name="15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6"/>
          <p:cNvSpPr>
            <a:spLocks noGrp="1"/>
          </p:cNvSpPr>
          <p:nvPr>
            <p:ph type="pic" idx="2"/>
          </p:nvPr>
        </p:nvSpPr>
        <p:spPr>
          <a:xfrm>
            <a:off x="0" y="1023525"/>
            <a:ext cx="6017400" cy="4811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22" name="Google Shape;122;p16"/>
          <p:cNvSpPr txBox="1">
            <a:spLocks noGrp="1"/>
          </p:cNvSpPr>
          <p:nvPr>
            <p:ph type="title"/>
          </p:nvPr>
        </p:nvSpPr>
        <p:spPr>
          <a:xfrm>
            <a:off x="7293950" y="993400"/>
            <a:ext cx="41664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16"/>
          <p:cNvSpPr txBox="1">
            <a:spLocks noGrp="1"/>
          </p:cNvSpPr>
          <p:nvPr>
            <p:ph type="subTitle" idx="1"/>
          </p:nvPr>
        </p:nvSpPr>
        <p:spPr>
          <a:xfrm>
            <a:off x="7293725" y="4959530"/>
            <a:ext cx="41664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16"/>
          <p:cNvSpPr txBox="1">
            <a:spLocks noGrp="1"/>
          </p:cNvSpPr>
          <p:nvPr>
            <p:ph type="subTitle" idx="3"/>
          </p:nvPr>
        </p:nvSpPr>
        <p:spPr>
          <a:xfrm>
            <a:off x="7293725" y="4577681"/>
            <a:ext cx="416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5" name="Google Shape;125;p16"/>
          <p:cNvSpPr txBox="1">
            <a:spLocks noGrp="1"/>
          </p:cNvSpPr>
          <p:nvPr>
            <p:ph type="subTitle" idx="4"/>
          </p:nvPr>
        </p:nvSpPr>
        <p:spPr>
          <a:xfrm>
            <a:off x="7293725" y="3176373"/>
            <a:ext cx="41664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6"/>
          <p:cNvSpPr txBox="1">
            <a:spLocks noGrp="1"/>
          </p:cNvSpPr>
          <p:nvPr>
            <p:ph type="subTitle" idx="5"/>
          </p:nvPr>
        </p:nvSpPr>
        <p:spPr>
          <a:xfrm>
            <a:off x="7293725" y="2794525"/>
            <a:ext cx="416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717341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6">
  <p:cSld name="16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7"/>
          <p:cNvSpPr>
            <a:spLocks noGrp="1"/>
          </p:cNvSpPr>
          <p:nvPr>
            <p:ph type="pic" idx="2"/>
          </p:nvPr>
        </p:nvSpPr>
        <p:spPr>
          <a:xfrm>
            <a:off x="2690020" y="-10650"/>
            <a:ext cx="95016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29" name="Google Shape;129;p17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0" name="Google Shape;130;p17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2501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17"/>
          <p:cNvSpPr txBox="1">
            <a:spLocks noGrp="1"/>
          </p:cNvSpPr>
          <p:nvPr>
            <p:ph type="subTitle" idx="1"/>
          </p:nvPr>
        </p:nvSpPr>
        <p:spPr>
          <a:xfrm>
            <a:off x="8624618" y="4286525"/>
            <a:ext cx="2841900" cy="191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7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8718802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">
  <p:cSld name="17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8"/>
          <p:cNvSpPr txBox="1">
            <a:spLocks noGrp="1"/>
          </p:cNvSpPr>
          <p:nvPr>
            <p:ph type="title"/>
          </p:nvPr>
        </p:nvSpPr>
        <p:spPr>
          <a:xfrm>
            <a:off x="834100" y="1426325"/>
            <a:ext cx="56106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8"/>
          <p:cNvSpPr>
            <a:spLocks noGrp="1"/>
          </p:cNvSpPr>
          <p:nvPr>
            <p:ph type="pic" idx="2"/>
          </p:nvPr>
        </p:nvSpPr>
        <p:spPr>
          <a:xfrm>
            <a:off x="6326698" y="3429150"/>
            <a:ext cx="5865000" cy="34398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36" name="Google Shape;136;p18"/>
          <p:cNvSpPr txBox="1">
            <a:spLocks noGrp="1"/>
          </p:cNvSpPr>
          <p:nvPr>
            <p:ph type="subTitle" idx="1"/>
          </p:nvPr>
        </p:nvSpPr>
        <p:spPr>
          <a:xfrm>
            <a:off x="1172175" y="4508700"/>
            <a:ext cx="32697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18"/>
          <p:cNvSpPr>
            <a:spLocks noGrp="1"/>
          </p:cNvSpPr>
          <p:nvPr>
            <p:ph type="pic" idx="3"/>
          </p:nvPr>
        </p:nvSpPr>
        <p:spPr>
          <a:xfrm>
            <a:off x="6326698" y="-10650"/>
            <a:ext cx="5865000" cy="34398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8227098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8">
  <p:cSld name="18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9"/>
          <p:cNvSpPr>
            <a:spLocks noGrp="1"/>
          </p:cNvSpPr>
          <p:nvPr>
            <p:ph type="pic" idx="2"/>
          </p:nvPr>
        </p:nvSpPr>
        <p:spPr>
          <a:xfrm>
            <a:off x="0" y="2276100"/>
            <a:ext cx="12191700" cy="45819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40" name="Google Shape;140;p19"/>
          <p:cNvSpPr txBox="1">
            <a:spLocks noGrp="1"/>
          </p:cNvSpPr>
          <p:nvPr>
            <p:ph type="title"/>
          </p:nvPr>
        </p:nvSpPr>
        <p:spPr>
          <a:xfrm>
            <a:off x="834100" y="1423900"/>
            <a:ext cx="52803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19"/>
          <p:cNvSpPr txBox="1">
            <a:spLocks noGrp="1"/>
          </p:cNvSpPr>
          <p:nvPr>
            <p:ph type="subTitle" idx="1"/>
          </p:nvPr>
        </p:nvSpPr>
        <p:spPr>
          <a:xfrm>
            <a:off x="7930175" y="593200"/>
            <a:ext cx="35298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0586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9">
  <p:cSld name="19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0"/>
          <p:cNvSpPr>
            <a:spLocks noGrp="1"/>
          </p:cNvSpPr>
          <p:nvPr>
            <p:ph type="pic" idx="2"/>
          </p:nvPr>
        </p:nvSpPr>
        <p:spPr>
          <a:xfrm>
            <a:off x="861175" y="0"/>
            <a:ext cx="11330400" cy="40626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44" name="Google Shape;144;p20"/>
          <p:cNvSpPr txBox="1">
            <a:spLocks noGrp="1"/>
          </p:cNvSpPr>
          <p:nvPr>
            <p:ph type="subTitle" idx="1"/>
          </p:nvPr>
        </p:nvSpPr>
        <p:spPr>
          <a:xfrm>
            <a:off x="6313727" y="4982631"/>
            <a:ext cx="22056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0"/>
          <p:cNvSpPr txBox="1">
            <a:spLocks noGrp="1"/>
          </p:cNvSpPr>
          <p:nvPr>
            <p:ph type="title"/>
          </p:nvPr>
        </p:nvSpPr>
        <p:spPr>
          <a:xfrm>
            <a:off x="861175" y="4808775"/>
            <a:ext cx="43491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0"/>
          <p:cNvSpPr txBox="1">
            <a:spLocks noGrp="1"/>
          </p:cNvSpPr>
          <p:nvPr>
            <p:ph type="subTitle" idx="3"/>
          </p:nvPr>
        </p:nvSpPr>
        <p:spPr>
          <a:xfrm>
            <a:off x="9254527" y="4982631"/>
            <a:ext cx="22056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2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3159831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0">
  <p:cSld name="20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1"/>
          <p:cNvSpPr>
            <a:spLocks noGrp="1"/>
          </p:cNvSpPr>
          <p:nvPr>
            <p:ph type="pic" idx="2"/>
          </p:nvPr>
        </p:nvSpPr>
        <p:spPr>
          <a:xfrm>
            <a:off x="461700" y="3250"/>
            <a:ext cx="117300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50" name="Google Shape;150;p21"/>
          <p:cNvSpPr txBox="1">
            <a:spLocks noGrp="1"/>
          </p:cNvSpPr>
          <p:nvPr>
            <p:ph type="subTitle" idx="1"/>
          </p:nvPr>
        </p:nvSpPr>
        <p:spPr>
          <a:xfrm>
            <a:off x="8583875" y="4614125"/>
            <a:ext cx="24492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ubTitle" idx="3"/>
          </p:nvPr>
        </p:nvSpPr>
        <p:spPr>
          <a:xfrm>
            <a:off x="8583875" y="4232275"/>
            <a:ext cx="2449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2" name="Google Shape;152;p21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7871822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2">
  <p:cSld name="22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subTitle" idx="1"/>
          </p:nvPr>
        </p:nvSpPr>
        <p:spPr>
          <a:xfrm>
            <a:off x="861177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23"/>
          <p:cNvSpPr txBox="1">
            <a:spLocks noGrp="1"/>
          </p:cNvSpPr>
          <p:nvPr>
            <p:ph type="subTitle" idx="2"/>
          </p:nvPr>
        </p:nvSpPr>
        <p:spPr>
          <a:xfrm>
            <a:off x="861177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8" name="Google Shape;168;p23"/>
          <p:cNvSpPr txBox="1">
            <a:spLocks noGrp="1"/>
          </p:cNvSpPr>
          <p:nvPr>
            <p:ph type="subTitle" idx="3"/>
          </p:nvPr>
        </p:nvSpPr>
        <p:spPr>
          <a:xfrm>
            <a:off x="3614061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23"/>
          <p:cNvSpPr txBox="1">
            <a:spLocks noGrp="1"/>
          </p:cNvSpPr>
          <p:nvPr>
            <p:ph type="subTitle" idx="4"/>
          </p:nvPr>
        </p:nvSpPr>
        <p:spPr>
          <a:xfrm>
            <a:off x="3614061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0" name="Google Shape;170;p23"/>
          <p:cNvSpPr txBox="1">
            <a:spLocks noGrp="1"/>
          </p:cNvSpPr>
          <p:nvPr>
            <p:ph type="subTitle" idx="5"/>
          </p:nvPr>
        </p:nvSpPr>
        <p:spPr>
          <a:xfrm>
            <a:off x="6366944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subTitle" idx="6"/>
          </p:nvPr>
        </p:nvSpPr>
        <p:spPr>
          <a:xfrm>
            <a:off x="6366944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2" name="Google Shape;172;p23"/>
          <p:cNvSpPr txBox="1">
            <a:spLocks noGrp="1"/>
          </p:cNvSpPr>
          <p:nvPr>
            <p:ph type="subTitle" idx="7"/>
          </p:nvPr>
        </p:nvSpPr>
        <p:spPr>
          <a:xfrm>
            <a:off x="9119827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p23"/>
          <p:cNvSpPr txBox="1">
            <a:spLocks noGrp="1"/>
          </p:cNvSpPr>
          <p:nvPr>
            <p:ph type="subTitle" idx="8"/>
          </p:nvPr>
        </p:nvSpPr>
        <p:spPr>
          <a:xfrm>
            <a:off x="9119827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4" name="Google Shape;174;p23"/>
          <p:cNvSpPr txBox="1">
            <a:spLocks noGrp="1"/>
          </p:cNvSpPr>
          <p:nvPr>
            <p:ph type="subTitle" idx="9"/>
          </p:nvPr>
        </p:nvSpPr>
        <p:spPr>
          <a:xfrm>
            <a:off x="861166" y="5203200"/>
            <a:ext cx="105990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9760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">
  <p:cSld name="02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>
            <a:spLocks noGrp="1"/>
          </p:cNvSpPr>
          <p:nvPr>
            <p:ph type="pic" idx="2"/>
          </p:nvPr>
        </p:nvSpPr>
        <p:spPr>
          <a:xfrm>
            <a:off x="-150" y="0"/>
            <a:ext cx="121917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1326575" y="3547700"/>
            <a:ext cx="3845700" cy="2462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59130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3">
  <p:cSld name="23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4"/>
          <p:cNvSpPr txBox="1">
            <a:spLocks noGrp="1"/>
          </p:cNvSpPr>
          <p:nvPr>
            <p:ph type="subTitle" idx="1"/>
          </p:nvPr>
        </p:nvSpPr>
        <p:spPr>
          <a:xfrm>
            <a:off x="861175" y="3537576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24"/>
          <p:cNvSpPr txBox="1">
            <a:spLocks noGrp="1"/>
          </p:cNvSpPr>
          <p:nvPr>
            <p:ph type="subTitle" idx="2"/>
          </p:nvPr>
        </p:nvSpPr>
        <p:spPr>
          <a:xfrm>
            <a:off x="861175" y="3155725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8" name="Google Shape;178;p24"/>
          <p:cNvSpPr txBox="1">
            <a:spLocks noGrp="1"/>
          </p:cNvSpPr>
          <p:nvPr>
            <p:ph type="subTitle" idx="3"/>
          </p:nvPr>
        </p:nvSpPr>
        <p:spPr>
          <a:xfrm>
            <a:off x="86117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24"/>
          <p:cNvSpPr txBox="1">
            <a:spLocks noGrp="1"/>
          </p:cNvSpPr>
          <p:nvPr>
            <p:ph type="subTitle" idx="4"/>
          </p:nvPr>
        </p:nvSpPr>
        <p:spPr>
          <a:xfrm>
            <a:off x="86117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0" name="Google Shape;180;p24"/>
          <p:cNvSpPr txBox="1">
            <a:spLocks noGrp="1"/>
          </p:cNvSpPr>
          <p:nvPr>
            <p:ph type="subTitle" idx="5"/>
          </p:nvPr>
        </p:nvSpPr>
        <p:spPr>
          <a:xfrm>
            <a:off x="3893875" y="3537576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24"/>
          <p:cNvSpPr txBox="1">
            <a:spLocks noGrp="1"/>
          </p:cNvSpPr>
          <p:nvPr>
            <p:ph type="subTitle" idx="6"/>
          </p:nvPr>
        </p:nvSpPr>
        <p:spPr>
          <a:xfrm>
            <a:off x="3893875" y="3155725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2" name="Google Shape;182;p24"/>
          <p:cNvSpPr txBox="1">
            <a:spLocks noGrp="1"/>
          </p:cNvSpPr>
          <p:nvPr>
            <p:ph type="subTitle" idx="7"/>
          </p:nvPr>
        </p:nvSpPr>
        <p:spPr>
          <a:xfrm>
            <a:off x="389387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4"/>
          <p:cNvSpPr txBox="1">
            <a:spLocks noGrp="1"/>
          </p:cNvSpPr>
          <p:nvPr>
            <p:ph type="subTitle" idx="8"/>
          </p:nvPr>
        </p:nvSpPr>
        <p:spPr>
          <a:xfrm>
            <a:off x="389387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4" name="Google Shape;184;p24"/>
          <p:cNvSpPr>
            <a:spLocks noGrp="1"/>
          </p:cNvSpPr>
          <p:nvPr>
            <p:ph type="pic" idx="9"/>
          </p:nvPr>
        </p:nvSpPr>
        <p:spPr>
          <a:xfrm>
            <a:off x="7002600" y="0"/>
            <a:ext cx="51891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85" name="Google Shape;185;p24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24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4274281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5">
  <p:cSld name="25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6"/>
          <p:cNvSpPr>
            <a:spLocks noGrp="1"/>
          </p:cNvSpPr>
          <p:nvPr>
            <p:ph type="pic" idx="2"/>
          </p:nvPr>
        </p:nvSpPr>
        <p:spPr>
          <a:xfrm>
            <a:off x="461700" y="3201000"/>
            <a:ext cx="5770500" cy="3657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99" name="Google Shape;199;p26"/>
          <p:cNvSpPr txBox="1">
            <a:spLocks noGrp="1"/>
          </p:cNvSpPr>
          <p:nvPr>
            <p:ph type="subTitle" idx="1"/>
          </p:nvPr>
        </p:nvSpPr>
        <p:spPr>
          <a:xfrm>
            <a:off x="6753725" y="1115513"/>
            <a:ext cx="4706400" cy="213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26"/>
          <p:cNvSpPr txBox="1">
            <a:spLocks noGrp="1"/>
          </p:cNvSpPr>
          <p:nvPr>
            <p:ph type="subTitle" idx="3"/>
          </p:nvPr>
        </p:nvSpPr>
        <p:spPr>
          <a:xfrm>
            <a:off x="6753725" y="733663"/>
            <a:ext cx="470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1" name="Google Shape;201;p26"/>
          <p:cNvSpPr txBox="1">
            <a:spLocks noGrp="1"/>
          </p:cNvSpPr>
          <p:nvPr>
            <p:ph type="subTitle" idx="4"/>
          </p:nvPr>
        </p:nvSpPr>
        <p:spPr>
          <a:xfrm>
            <a:off x="901375" y="2409400"/>
            <a:ext cx="44724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26"/>
          <p:cNvSpPr txBox="1">
            <a:spLocks noGrp="1"/>
          </p:cNvSpPr>
          <p:nvPr>
            <p:ph type="subTitle" idx="5"/>
          </p:nvPr>
        </p:nvSpPr>
        <p:spPr>
          <a:xfrm>
            <a:off x="6753725" y="3994038"/>
            <a:ext cx="4706400" cy="213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26"/>
          <p:cNvSpPr txBox="1">
            <a:spLocks noGrp="1"/>
          </p:cNvSpPr>
          <p:nvPr>
            <p:ph type="subTitle" idx="6"/>
          </p:nvPr>
        </p:nvSpPr>
        <p:spPr>
          <a:xfrm>
            <a:off x="6753725" y="3612188"/>
            <a:ext cx="470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4" name="Google Shape;204;p26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26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9337086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8">
  <p:cSld name="28"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9"/>
          <p:cNvSpPr txBox="1">
            <a:spLocks noGrp="1"/>
          </p:cNvSpPr>
          <p:nvPr>
            <p:ph type="subTitle" idx="1"/>
          </p:nvPr>
        </p:nvSpPr>
        <p:spPr>
          <a:xfrm>
            <a:off x="2991049" y="3484025"/>
            <a:ext cx="24810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29"/>
          <p:cNvSpPr txBox="1">
            <a:spLocks noGrp="1"/>
          </p:cNvSpPr>
          <p:nvPr>
            <p:ph type="subTitle" idx="2"/>
          </p:nvPr>
        </p:nvSpPr>
        <p:spPr>
          <a:xfrm>
            <a:off x="2991049" y="3102175"/>
            <a:ext cx="24810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2" name="Google Shape;222;p29"/>
          <p:cNvSpPr txBox="1">
            <a:spLocks noGrp="1"/>
          </p:cNvSpPr>
          <p:nvPr>
            <p:ph type="subTitle" idx="3"/>
          </p:nvPr>
        </p:nvSpPr>
        <p:spPr>
          <a:xfrm>
            <a:off x="8340301" y="3484025"/>
            <a:ext cx="24810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29"/>
          <p:cNvSpPr txBox="1">
            <a:spLocks noGrp="1"/>
          </p:cNvSpPr>
          <p:nvPr>
            <p:ph type="subTitle" idx="4"/>
          </p:nvPr>
        </p:nvSpPr>
        <p:spPr>
          <a:xfrm>
            <a:off x="8340301" y="3102175"/>
            <a:ext cx="24810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4" name="Google Shape;224;p29"/>
          <p:cNvSpPr txBox="1">
            <a:spLocks noGrp="1"/>
          </p:cNvSpPr>
          <p:nvPr>
            <p:ph type="title" hasCustomPrompt="1"/>
          </p:nvPr>
        </p:nvSpPr>
        <p:spPr>
          <a:xfrm>
            <a:off x="1131125" y="3350325"/>
            <a:ext cx="1479600" cy="738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225" name="Google Shape;225;p29"/>
          <p:cNvSpPr txBox="1">
            <a:spLocks noGrp="1"/>
          </p:cNvSpPr>
          <p:nvPr>
            <p:ph type="title" idx="5" hasCustomPrompt="1"/>
          </p:nvPr>
        </p:nvSpPr>
        <p:spPr>
          <a:xfrm>
            <a:off x="6471412" y="3350325"/>
            <a:ext cx="1479600" cy="738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226" name="Google Shape;226;p29"/>
          <p:cNvSpPr txBox="1">
            <a:spLocks noGrp="1"/>
          </p:cNvSpPr>
          <p:nvPr>
            <p:ph type="title" idx="6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29"/>
          <p:cNvSpPr txBox="1">
            <a:spLocks noGrp="1"/>
          </p:cNvSpPr>
          <p:nvPr>
            <p:ph type="subTitle" idx="7"/>
          </p:nvPr>
        </p:nvSpPr>
        <p:spPr>
          <a:xfrm>
            <a:off x="861166" y="5203200"/>
            <a:ext cx="105990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56580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9">
  <p:cSld name="29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0"/>
          <p:cNvSpPr txBox="1">
            <a:spLocks noGrp="1"/>
          </p:cNvSpPr>
          <p:nvPr>
            <p:ph type="subTitle" idx="1"/>
          </p:nvPr>
        </p:nvSpPr>
        <p:spPr>
          <a:xfrm>
            <a:off x="6021923" y="4753350"/>
            <a:ext cx="25605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30"/>
          <p:cNvSpPr txBox="1">
            <a:spLocks noGrp="1"/>
          </p:cNvSpPr>
          <p:nvPr>
            <p:ph type="subTitle" idx="2"/>
          </p:nvPr>
        </p:nvSpPr>
        <p:spPr>
          <a:xfrm>
            <a:off x="6021923" y="4371500"/>
            <a:ext cx="2560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1" name="Google Shape;231;p30"/>
          <p:cNvSpPr>
            <a:spLocks noGrp="1"/>
          </p:cNvSpPr>
          <p:nvPr>
            <p:ph type="pic" idx="3"/>
          </p:nvPr>
        </p:nvSpPr>
        <p:spPr>
          <a:xfrm>
            <a:off x="1123425" y="2953426"/>
            <a:ext cx="3362700" cy="3904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32" name="Google Shape;232;p30"/>
          <p:cNvSpPr txBox="1">
            <a:spLocks noGrp="1"/>
          </p:cNvSpPr>
          <p:nvPr>
            <p:ph type="subTitle" idx="4"/>
          </p:nvPr>
        </p:nvSpPr>
        <p:spPr>
          <a:xfrm>
            <a:off x="8895067" y="4753350"/>
            <a:ext cx="25605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30"/>
          <p:cNvSpPr txBox="1">
            <a:spLocks noGrp="1"/>
          </p:cNvSpPr>
          <p:nvPr>
            <p:ph type="subTitle" idx="5"/>
          </p:nvPr>
        </p:nvSpPr>
        <p:spPr>
          <a:xfrm>
            <a:off x="8895067" y="4371500"/>
            <a:ext cx="2560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4" name="Google Shape;234;p30"/>
          <p:cNvSpPr txBox="1">
            <a:spLocks noGrp="1"/>
          </p:cNvSpPr>
          <p:nvPr>
            <p:ph type="subTitle" idx="6"/>
          </p:nvPr>
        </p:nvSpPr>
        <p:spPr>
          <a:xfrm>
            <a:off x="5914624" y="1070350"/>
            <a:ext cx="55455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30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3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3821276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0">
  <p:cSld name="30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1"/>
          <p:cNvSpPr>
            <a:spLocks noGrp="1"/>
          </p:cNvSpPr>
          <p:nvPr>
            <p:ph type="pic" idx="2"/>
          </p:nvPr>
        </p:nvSpPr>
        <p:spPr>
          <a:xfrm>
            <a:off x="5850593" y="1295501"/>
            <a:ext cx="6503400" cy="4078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39" name="Google Shape;239;p31"/>
          <p:cNvSpPr txBox="1">
            <a:spLocks noGrp="1"/>
          </p:cNvSpPr>
          <p:nvPr>
            <p:ph type="subTitle" idx="1"/>
          </p:nvPr>
        </p:nvSpPr>
        <p:spPr>
          <a:xfrm>
            <a:off x="1455825" y="4032938"/>
            <a:ext cx="30972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31"/>
          <p:cNvSpPr txBox="1">
            <a:spLocks noGrp="1"/>
          </p:cNvSpPr>
          <p:nvPr>
            <p:ph type="subTitle" idx="3"/>
          </p:nvPr>
        </p:nvSpPr>
        <p:spPr>
          <a:xfrm>
            <a:off x="1455825" y="3651088"/>
            <a:ext cx="3097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1" name="Google Shape;241;p31"/>
          <p:cNvSpPr txBox="1">
            <a:spLocks noGrp="1"/>
          </p:cNvSpPr>
          <p:nvPr>
            <p:ph type="subTitle" idx="4"/>
          </p:nvPr>
        </p:nvSpPr>
        <p:spPr>
          <a:xfrm>
            <a:off x="1455825" y="5425250"/>
            <a:ext cx="30972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31"/>
          <p:cNvSpPr txBox="1">
            <a:spLocks noGrp="1"/>
          </p:cNvSpPr>
          <p:nvPr>
            <p:ph type="subTitle" idx="5"/>
          </p:nvPr>
        </p:nvSpPr>
        <p:spPr>
          <a:xfrm>
            <a:off x="1455825" y="5043400"/>
            <a:ext cx="3097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3" name="Google Shape;243;p31"/>
          <p:cNvSpPr txBox="1">
            <a:spLocks noGrp="1"/>
          </p:cNvSpPr>
          <p:nvPr>
            <p:ph type="title"/>
          </p:nvPr>
        </p:nvSpPr>
        <p:spPr>
          <a:xfrm>
            <a:off x="834100" y="1423900"/>
            <a:ext cx="52803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36930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">
  <p:cSld name="03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>
            <a:spLocks noGrp="1"/>
          </p:cNvSpPr>
          <p:nvPr>
            <p:ph type="pic" idx="2"/>
          </p:nvPr>
        </p:nvSpPr>
        <p:spPr>
          <a:xfrm>
            <a:off x="461700" y="2276100"/>
            <a:ext cx="11730000" cy="45819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861100" y="593200"/>
            <a:ext cx="41598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ubTitle" idx="1"/>
          </p:nvPr>
        </p:nvSpPr>
        <p:spPr>
          <a:xfrm>
            <a:off x="5420300" y="767050"/>
            <a:ext cx="60399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273117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4">
  <p:cSld name="04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>
            <a:spLocks noGrp="1"/>
          </p:cNvSpPr>
          <p:nvPr>
            <p:ph type="pic" idx="2"/>
          </p:nvPr>
        </p:nvSpPr>
        <p:spPr>
          <a:xfrm>
            <a:off x="461700" y="0"/>
            <a:ext cx="5377800" cy="68853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4" name="Google Shape;24;p5"/>
          <p:cNvSpPr txBox="1">
            <a:spLocks noGrp="1"/>
          </p:cNvSpPr>
          <p:nvPr>
            <p:ph type="subTitle" idx="1"/>
          </p:nvPr>
        </p:nvSpPr>
        <p:spPr>
          <a:xfrm>
            <a:off x="6408225" y="5009400"/>
            <a:ext cx="48960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6717450" y="1264111"/>
            <a:ext cx="45867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991738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5">
  <p:cSld name="05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>
            <a:spLocks noGrp="1"/>
          </p:cNvSpPr>
          <p:nvPr>
            <p:ph type="pic" idx="2"/>
          </p:nvPr>
        </p:nvSpPr>
        <p:spPr>
          <a:xfrm>
            <a:off x="731525" y="593200"/>
            <a:ext cx="10728600" cy="5678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9" name="Google Shape;29;p6"/>
          <p:cNvSpPr txBox="1">
            <a:spLocks noGrp="1"/>
          </p:cNvSpPr>
          <p:nvPr>
            <p:ph type="subTitle" idx="1"/>
          </p:nvPr>
        </p:nvSpPr>
        <p:spPr>
          <a:xfrm>
            <a:off x="731575" y="1761600"/>
            <a:ext cx="4381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ubTitle" idx="3"/>
          </p:nvPr>
        </p:nvSpPr>
        <p:spPr>
          <a:xfrm>
            <a:off x="731575" y="1379750"/>
            <a:ext cx="4381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0651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6">
  <p:cSld name="06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/>
          <p:nvPr/>
        </p:nvSpPr>
        <p:spPr>
          <a:xfrm>
            <a:off x="6972300" y="0"/>
            <a:ext cx="52197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797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ubTitle" idx="1"/>
          </p:nvPr>
        </p:nvSpPr>
        <p:spPr>
          <a:xfrm>
            <a:off x="861100" y="3530549"/>
            <a:ext cx="47976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ubTitle" idx="2"/>
          </p:nvPr>
        </p:nvSpPr>
        <p:spPr>
          <a:xfrm>
            <a:off x="861100" y="3148700"/>
            <a:ext cx="47976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ubTitle" idx="3"/>
          </p:nvPr>
        </p:nvSpPr>
        <p:spPr>
          <a:xfrm>
            <a:off x="861100" y="5049420"/>
            <a:ext cx="47976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subTitle" idx="4"/>
          </p:nvPr>
        </p:nvSpPr>
        <p:spPr>
          <a:xfrm>
            <a:off x="861100" y="4667571"/>
            <a:ext cx="47976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ubTitle" idx="5"/>
          </p:nvPr>
        </p:nvSpPr>
        <p:spPr>
          <a:xfrm>
            <a:off x="7778175" y="2741350"/>
            <a:ext cx="36819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ubTitle" idx="6"/>
          </p:nvPr>
        </p:nvSpPr>
        <p:spPr>
          <a:xfrm>
            <a:off x="7778175" y="4655400"/>
            <a:ext cx="36819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ubTitle" idx="7"/>
          </p:nvPr>
        </p:nvSpPr>
        <p:spPr>
          <a:xfrm>
            <a:off x="7832225" y="3887206"/>
            <a:ext cx="3627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 i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ubTitle" idx="8"/>
          </p:nvPr>
        </p:nvSpPr>
        <p:spPr>
          <a:xfrm>
            <a:off x="7835178" y="5789081"/>
            <a:ext cx="362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 i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Google Shape;42;p7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403146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7">
  <p:cSld name="07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>
            <a:spLocks noGrp="1"/>
          </p:cNvSpPr>
          <p:nvPr>
            <p:ph type="pic" idx="2"/>
          </p:nvPr>
        </p:nvSpPr>
        <p:spPr>
          <a:xfrm>
            <a:off x="461700" y="2798625"/>
            <a:ext cx="4742100" cy="40596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45" name="Google Shape;45;p8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1997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ubTitle" idx="1"/>
          </p:nvPr>
        </p:nvSpPr>
        <p:spPr>
          <a:xfrm>
            <a:off x="7576023" y="2979563"/>
            <a:ext cx="38841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subTitle" idx="3"/>
          </p:nvPr>
        </p:nvSpPr>
        <p:spPr>
          <a:xfrm>
            <a:off x="7576023" y="2597713"/>
            <a:ext cx="388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subTitle" idx="4"/>
          </p:nvPr>
        </p:nvSpPr>
        <p:spPr>
          <a:xfrm>
            <a:off x="7576023" y="4990788"/>
            <a:ext cx="38841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ubTitle" idx="5"/>
          </p:nvPr>
        </p:nvSpPr>
        <p:spPr>
          <a:xfrm>
            <a:off x="7576023" y="4608938"/>
            <a:ext cx="388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276470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8">
  <p:cSld name="08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9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4709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ubTitle" idx="1"/>
          </p:nvPr>
        </p:nvSpPr>
        <p:spPr>
          <a:xfrm>
            <a:off x="25714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2"/>
          </p:nvPr>
        </p:nvSpPr>
        <p:spPr>
          <a:xfrm>
            <a:off x="25714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3"/>
          </p:nvPr>
        </p:nvSpPr>
        <p:spPr>
          <a:xfrm>
            <a:off x="257142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subTitle" idx="4"/>
          </p:nvPr>
        </p:nvSpPr>
        <p:spPr>
          <a:xfrm>
            <a:off x="257142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ubTitle" idx="5"/>
          </p:nvPr>
        </p:nvSpPr>
        <p:spPr>
          <a:xfrm>
            <a:off x="88960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subTitle" idx="6"/>
          </p:nvPr>
        </p:nvSpPr>
        <p:spPr>
          <a:xfrm>
            <a:off x="88960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subTitle" idx="7"/>
          </p:nvPr>
        </p:nvSpPr>
        <p:spPr>
          <a:xfrm>
            <a:off x="57337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ubTitle" idx="8"/>
          </p:nvPr>
        </p:nvSpPr>
        <p:spPr>
          <a:xfrm>
            <a:off x="57337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subTitle" idx="9"/>
          </p:nvPr>
        </p:nvSpPr>
        <p:spPr>
          <a:xfrm>
            <a:off x="573372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subTitle" idx="13"/>
          </p:nvPr>
        </p:nvSpPr>
        <p:spPr>
          <a:xfrm>
            <a:off x="573372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subTitle" idx="14"/>
          </p:nvPr>
        </p:nvSpPr>
        <p:spPr>
          <a:xfrm>
            <a:off x="8896037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ubTitle" idx="15"/>
          </p:nvPr>
        </p:nvSpPr>
        <p:spPr>
          <a:xfrm>
            <a:off x="8896037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Google Shape;65;p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607631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9">
  <p:cSld name="09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4862625" y="0"/>
            <a:ext cx="45744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68" name="Google Shape;68;p10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4322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subTitle" idx="1"/>
          </p:nvPr>
        </p:nvSpPr>
        <p:spPr>
          <a:xfrm>
            <a:off x="1141425" y="52032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subTitle" idx="3"/>
          </p:nvPr>
        </p:nvSpPr>
        <p:spPr>
          <a:xfrm>
            <a:off x="1141425" y="48213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ubTitle" idx="4"/>
          </p:nvPr>
        </p:nvSpPr>
        <p:spPr>
          <a:xfrm>
            <a:off x="1141425" y="33816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ubTitle" idx="5"/>
          </p:nvPr>
        </p:nvSpPr>
        <p:spPr>
          <a:xfrm>
            <a:off x="1141425" y="29997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Google Shape;73;p1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74" name="Google Shape;74;p10"/>
          <p:cNvSpPr txBox="1">
            <a:spLocks noGrp="1"/>
          </p:cNvSpPr>
          <p:nvPr>
            <p:ph type="subTitle" idx="6"/>
          </p:nvPr>
        </p:nvSpPr>
        <p:spPr>
          <a:xfrm>
            <a:off x="8824925" y="52032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0"/>
          <p:cNvSpPr txBox="1">
            <a:spLocks noGrp="1"/>
          </p:cNvSpPr>
          <p:nvPr>
            <p:ph type="subTitle" idx="7"/>
          </p:nvPr>
        </p:nvSpPr>
        <p:spPr>
          <a:xfrm>
            <a:off x="8824925" y="48213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Google Shape;76;p10"/>
          <p:cNvSpPr txBox="1">
            <a:spLocks noGrp="1"/>
          </p:cNvSpPr>
          <p:nvPr>
            <p:ph type="subTitle" idx="8"/>
          </p:nvPr>
        </p:nvSpPr>
        <p:spPr>
          <a:xfrm>
            <a:off x="8824925" y="33816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0"/>
          <p:cNvSpPr txBox="1">
            <a:spLocks noGrp="1"/>
          </p:cNvSpPr>
          <p:nvPr>
            <p:ph type="subTitle" idx="9"/>
          </p:nvPr>
        </p:nvSpPr>
        <p:spPr>
          <a:xfrm>
            <a:off x="8824925" y="29997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59957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31582" y="593367"/>
            <a:ext cx="10728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31582" y="1536633"/>
            <a:ext cx="10728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1pPr>
            <a:lvl2pPr marL="914400" lvl="1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2pPr>
            <a:lvl3pPr marL="1371600" lvl="2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3pPr>
            <a:lvl4pPr marL="1828800" lvl="3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4pPr>
            <a:lvl5pPr marL="2286000" lvl="4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5pPr>
            <a:lvl6pPr marL="2743200" lvl="5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6pPr>
            <a:lvl7pPr marL="3200400" lvl="6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7pPr>
            <a:lvl8pPr marL="3657600" lvl="7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8pPr>
            <a:lvl9pPr marL="4114800" lvl="8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0816910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8" r:id="rId10"/>
    <p:sldLayoutId id="2147483929" r:id="rId11"/>
    <p:sldLayoutId id="2147483931" r:id="rId12"/>
    <p:sldLayoutId id="2147483932" r:id="rId13"/>
    <p:sldLayoutId id="2147483933" r:id="rId14"/>
    <p:sldLayoutId id="2147483934" r:id="rId15"/>
    <p:sldLayoutId id="2147483935" r:id="rId16"/>
    <p:sldLayoutId id="2147483936" r:id="rId17"/>
    <p:sldLayoutId id="2147483937" r:id="rId18"/>
    <p:sldLayoutId id="2147483939" r:id="rId19"/>
    <p:sldLayoutId id="2147483940" r:id="rId20"/>
    <p:sldLayoutId id="2147483942" r:id="rId21"/>
    <p:sldLayoutId id="2147483945" r:id="rId22"/>
    <p:sldLayoutId id="2147483946" r:id="rId23"/>
    <p:sldLayoutId id="2147483947" r:id="rId2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61">
          <p15:clr>
            <a:srgbClr val="EA4335"/>
          </p15:clr>
        </p15:guide>
        <p15:guide id="2" pos="7219">
          <p15:clr>
            <a:srgbClr val="EA4335"/>
          </p15:clr>
        </p15:guide>
        <p15:guide id="3" orient="horz" pos="374">
          <p15:clr>
            <a:srgbClr val="EA4335"/>
          </p15:clr>
        </p15:guide>
        <p15:guide id="4" orient="horz" pos="395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3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4.png"/><Relationship Id="rId11" Type="http://schemas.openxmlformats.org/officeDocument/2006/relationships/image" Target="../media/image15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3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3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15.png"/><Relationship Id="rId9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5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3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0.emf"/><Relationship Id="rId11" Type="http://schemas.openxmlformats.org/officeDocument/2006/relationships/image" Target="../media/image34.png"/><Relationship Id="rId5" Type="http://schemas.openxmlformats.org/officeDocument/2006/relationships/image" Target="../media/image29.emf"/><Relationship Id="rId10" Type="http://schemas.openxmlformats.org/officeDocument/2006/relationships/image" Target="../media/image15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city with a circular structure&#10;&#10;AI-generated content may be incorrect.">
            <a:extLst>
              <a:ext uri="{FF2B5EF4-FFF2-40B4-BE49-F238E27FC236}">
                <a16:creationId xmlns:a16="http://schemas.microsoft.com/office/drawing/2014/main" id="{7EFFF2FE-EA73-6FAA-B783-18B723ECC599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r="184"/>
          <a:stretch>
            <a:fillRect/>
          </a:stretch>
        </p:blipFill>
        <p:spPr>
          <a:xfrm>
            <a:off x="0" y="0"/>
            <a:ext cx="12191700" cy="6883200"/>
          </a:xfrm>
          <a:gradFill>
            <a:gsLst>
              <a:gs pos="7500">
                <a:srgbClr val="BABABA"/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2E7764E-98F0-8250-D8DF-D48F4F886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82" y="121915"/>
            <a:ext cx="5044966" cy="2288662"/>
          </a:xfrm>
        </p:spPr>
        <p:txBody>
          <a:bodyPr/>
          <a:lstStyle/>
          <a:p>
            <a:pPr algn="ctr">
              <a:spcAft>
                <a:spcPts val="600"/>
              </a:spcAft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First D-8 Health Experts Meeting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17</a:t>
            </a:r>
            <a:r>
              <a:rPr lang="en-US" sz="3600" baseline="30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 </a:t>
            </a:r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November, 2025</a:t>
            </a:r>
            <a:r>
              <a:rPr lang="en-US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D0A8C98-F9BC-B477-E05D-7CF52D6A6A4A}"/>
              </a:ext>
            </a:extLst>
          </p:cNvPr>
          <p:cNvGrpSpPr/>
          <p:nvPr/>
        </p:nvGrpSpPr>
        <p:grpSpPr>
          <a:xfrm>
            <a:off x="417054" y="2532492"/>
            <a:ext cx="4073504" cy="1353793"/>
            <a:chOff x="4059243" y="3916559"/>
            <a:chExt cx="4073504" cy="135379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315D037-D11F-7A06-1C80-80A5E0AC2635}"/>
                </a:ext>
              </a:extLst>
            </p:cNvPr>
            <p:cNvSpPr txBox="1"/>
            <p:nvPr/>
          </p:nvSpPr>
          <p:spPr>
            <a:xfrm>
              <a:off x="4207708" y="4070023"/>
              <a:ext cx="377657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tr-TR" sz="2400" b="1" dirty="0" smtClean="0">
                  <a:solidFill>
                    <a:schemeClr val="bg1"/>
                  </a:solidFill>
                  <a:effectLst/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Dr. Fehmi AYDINLI</a:t>
              </a:r>
              <a:endParaRPr lang="en-US" sz="2400" b="1" dirty="0">
                <a:solidFill>
                  <a:schemeClr val="bg1"/>
                </a:solidFill>
                <a:effectLst/>
                <a:latin typeface="Book Antiqua" panose="02040602050305030304" pitchFamily="18" charset="0"/>
                <a:ea typeface="Open Sans ExtraBold" panose="020B0906030804020204" pitchFamily="34" charset="0"/>
                <a:cs typeface="Mongolian Baiti" panose="03000500000000000000" pitchFamily="66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tr-TR" sz="2400" b="1" dirty="0" smtClean="0">
                  <a:solidFill>
                    <a:schemeClr val="bg1"/>
                  </a:solidFill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TÜRKİYE</a:t>
              </a:r>
              <a:r>
                <a:rPr lang="en-US" sz="2400" b="1" dirty="0" smtClean="0">
                  <a:solidFill>
                    <a:schemeClr val="bg1"/>
                  </a:solidFill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 </a:t>
              </a:r>
              <a:endParaRPr lang="en-ID" sz="2400" b="1" dirty="0">
                <a:solidFill>
                  <a:schemeClr val="bg1"/>
                </a:solidFill>
                <a:latin typeface="Book Antiqua" panose="02040602050305030304" pitchFamily="18" charset="0"/>
                <a:ea typeface="Open Sans ExtraBold" panose="020B0906030804020204" pitchFamily="34" charset="0"/>
                <a:cs typeface="Mongolian Baiti" panose="03000500000000000000" pitchFamily="66" charset="0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664063D1-F4BE-9BF4-4917-91E315BE4F8A}"/>
                </a:ext>
              </a:extLst>
            </p:cNvPr>
            <p:cNvSpPr/>
            <p:nvPr/>
          </p:nvSpPr>
          <p:spPr>
            <a:xfrm>
              <a:off x="4059243" y="3916559"/>
              <a:ext cx="4073504" cy="1270654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</a:t>
              </a:r>
            </a:p>
          </p:txBody>
        </p:sp>
      </p:grpSp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565" y="3830180"/>
            <a:ext cx="2164484" cy="165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80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p5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id="{191DACD2-A648-814A-3AC2-3313F87ED3F4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6" name="Picture 5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B356CD31-0BBA-4C4B-52C8-698E1999490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2869442" y="607219"/>
            <a:ext cx="76418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2400" b="1" dirty="0">
                <a:solidFill>
                  <a:srgbClr val="E40C16"/>
                </a:solidFill>
                <a:latin typeface="Century Gothic" panose="020B0502020202020204" pitchFamily="34" charset="0"/>
              </a:rPr>
              <a:t>CENTRAL PHYSICIAN APPOINTMENT SYSTEM (MHRS)</a:t>
            </a:r>
            <a:endParaRPr lang="tr-TR" sz="2400" b="1" dirty="0">
              <a:solidFill>
                <a:srgbClr val="E40C16"/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Dikdörtgen 40">
            <a:extLst>
              <a:ext uri="{FF2B5EF4-FFF2-40B4-BE49-F238E27FC236}">
                <a16:creationId xmlns:a16="http://schemas.microsoft.com/office/drawing/2014/main" id="{F4881072-8563-760D-0559-9A93236F8D3E}"/>
              </a:ext>
            </a:extLst>
          </p:cNvPr>
          <p:cNvSpPr/>
          <p:nvPr/>
        </p:nvSpPr>
        <p:spPr>
          <a:xfrm>
            <a:off x="6274417" y="2105726"/>
            <a:ext cx="54823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>
              <a:lnSpc>
                <a:spcPct val="150000"/>
              </a:lnSpc>
              <a:spcAft>
                <a:spcPts val="1200"/>
              </a:spcAft>
              <a:buClr>
                <a:schemeClr val="accent5"/>
              </a:buClr>
            </a:pPr>
            <a:r>
              <a:rPr lang="en-US" sz="1600" b="1" dirty="0" smtClean="0">
                <a:solidFill>
                  <a:srgbClr val="E40C16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Central </a:t>
            </a:r>
            <a:r>
              <a:rPr lang="en-US" sz="1600" b="1" dirty="0">
                <a:solidFill>
                  <a:srgbClr val="E40C16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Physician Appointment System (MHRS) allows citizens to schedule medical appointments with public hospitals, oral and dental health centers, and family physicians under Turkey’s Ministry of Health, using a call center, web portal, or mobile application, from anywhere in the country</a:t>
            </a:r>
            <a:endParaRPr lang="tr-TR" sz="1600" b="1" dirty="0">
              <a:solidFill>
                <a:srgbClr val="E40C16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42" name="Grup 41">
            <a:extLst>
              <a:ext uri="{FF2B5EF4-FFF2-40B4-BE49-F238E27FC236}">
                <a16:creationId xmlns:a16="http://schemas.microsoft.com/office/drawing/2014/main" id="{02B9B75D-5862-5273-5815-4F95D7D00B13}"/>
              </a:ext>
            </a:extLst>
          </p:cNvPr>
          <p:cNvGrpSpPr/>
          <p:nvPr/>
        </p:nvGrpSpPr>
        <p:grpSpPr>
          <a:xfrm>
            <a:off x="435255" y="1972954"/>
            <a:ext cx="5635970" cy="3323987"/>
            <a:chOff x="632094" y="1585701"/>
            <a:chExt cx="3196793" cy="1859248"/>
          </a:xfrm>
        </p:grpSpPr>
        <p:grpSp>
          <p:nvGrpSpPr>
            <p:cNvPr id="43" name="Grup 42">
              <a:extLst>
                <a:ext uri="{FF2B5EF4-FFF2-40B4-BE49-F238E27FC236}">
                  <a16:creationId xmlns:a16="http://schemas.microsoft.com/office/drawing/2014/main" id="{7358AB66-AE59-498C-0CBD-F3AA73CA164E}"/>
                </a:ext>
              </a:extLst>
            </p:cNvPr>
            <p:cNvGrpSpPr/>
            <p:nvPr/>
          </p:nvGrpSpPr>
          <p:grpSpPr>
            <a:xfrm>
              <a:off x="632094" y="1585701"/>
              <a:ext cx="3196793" cy="1859248"/>
              <a:chOff x="763226" y="1959896"/>
              <a:chExt cx="3196793" cy="1976732"/>
            </a:xfrm>
          </p:grpSpPr>
          <p:pic>
            <p:nvPicPr>
              <p:cNvPr id="45" name="Resim 44">
                <a:extLst>
                  <a:ext uri="{FF2B5EF4-FFF2-40B4-BE49-F238E27FC236}">
                    <a16:creationId xmlns:a16="http://schemas.microsoft.com/office/drawing/2014/main" id="{3FCA1F39-BB23-9C6E-6EF2-8C024D18F3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3226" y="1959896"/>
                <a:ext cx="3196793" cy="1976732"/>
              </a:xfrm>
              <a:prstGeom prst="rect">
                <a:avLst/>
              </a:prstGeom>
            </p:spPr>
          </p:pic>
          <p:pic>
            <p:nvPicPr>
              <p:cNvPr id="46" name="Resim 45">
                <a:extLst>
                  <a:ext uri="{FF2B5EF4-FFF2-40B4-BE49-F238E27FC236}">
                    <a16:creationId xmlns:a16="http://schemas.microsoft.com/office/drawing/2014/main" id="{D35D8586-0494-FEB7-0D7E-114658EDE8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79629" y="2120271"/>
                <a:ext cx="2373219" cy="1481614"/>
              </a:xfrm>
              <a:prstGeom prst="rect">
                <a:avLst/>
              </a:prstGeom>
            </p:spPr>
          </p:pic>
        </p:grpSp>
        <p:pic>
          <p:nvPicPr>
            <p:cNvPr id="44" name="Resim 43">
              <a:extLst>
                <a:ext uri="{FF2B5EF4-FFF2-40B4-BE49-F238E27FC236}">
                  <a16:creationId xmlns:a16="http://schemas.microsoft.com/office/drawing/2014/main" id="{5912F537-6F23-595C-7852-E0A8C72C7D6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48497" y="1788010"/>
              <a:ext cx="2380904" cy="1299481"/>
            </a:xfrm>
            <a:prstGeom prst="rect">
              <a:avLst/>
            </a:prstGeom>
          </p:spPr>
        </p:pic>
      </p:grpSp>
      <p:grpSp>
        <p:nvGrpSpPr>
          <p:cNvPr id="47" name="Grup 46">
            <a:extLst>
              <a:ext uri="{FF2B5EF4-FFF2-40B4-BE49-F238E27FC236}">
                <a16:creationId xmlns:a16="http://schemas.microsoft.com/office/drawing/2014/main" id="{8B04B911-7692-01D2-EA8E-887783CAD0D4}"/>
              </a:ext>
            </a:extLst>
          </p:cNvPr>
          <p:cNvGrpSpPr/>
          <p:nvPr/>
        </p:nvGrpSpPr>
        <p:grpSpPr>
          <a:xfrm>
            <a:off x="4463493" y="2883038"/>
            <a:ext cx="1365839" cy="2775885"/>
            <a:chOff x="3485592" y="1302883"/>
            <a:chExt cx="1350476" cy="2744662"/>
          </a:xfrm>
        </p:grpSpPr>
        <p:grpSp>
          <p:nvGrpSpPr>
            <p:cNvPr id="48" name="Grup 47">
              <a:extLst>
                <a:ext uri="{FF2B5EF4-FFF2-40B4-BE49-F238E27FC236}">
                  <a16:creationId xmlns:a16="http://schemas.microsoft.com/office/drawing/2014/main" id="{DFCFF103-0445-0A66-D0D9-759D3221B7A6}"/>
                </a:ext>
              </a:extLst>
            </p:cNvPr>
            <p:cNvGrpSpPr/>
            <p:nvPr/>
          </p:nvGrpSpPr>
          <p:grpSpPr>
            <a:xfrm>
              <a:off x="3485592" y="1302883"/>
              <a:ext cx="1350476" cy="2744662"/>
              <a:chOff x="3027389" y="2768359"/>
              <a:chExt cx="863944" cy="1755851"/>
            </a:xfrm>
          </p:grpSpPr>
          <p:pic>
            <p:nvPicPr>
              <p:cNvPr id="50" name="Resim 49">
                <a:extLst>
                  <a:ext uri="{FF2B5EF4-FFF2-40B4-BE49-F238E27FC236}">
                    <a16:creationId xmlns:a16="http://schemas.microsoft.com/office/drawing/2014/main" id="{EBFEC696-1075-3787-2CE1-6923EFCD4A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027389" y="2768359"/>
                <a:ext cx="863944" cy="1755851"/>
              </a:xfrm>
              <a:prstGeom prst="rect">
                <a:avLst/>
              </a:prstGeom>
            </p:spPr>
          </p:pic>
          <p:pic>
            <p:nvPicPr>
              <p:cNvPr id="51" name="Resim 50">
                <a:extLst>
                  <a:ext uri="{FF2B5EF4-FFF2-40B4-BE49-F238E27FC236}">
                    <a16:creationId xmlns:a16="http://schemas.microsoft.com/office/drawing/2014/main" id="{9F2658BE-748C-C9AC-3A49-0F5FACFDAC6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r="-899"/>
              <a:stretch/>
            </p:blipFill>
            <p:spPr>
              <a:xfrm>
                <a:off x="3082527" y="2980407"/>
                <a:ext cx="759970" cy="1349985"/>
              </a:xfrm>
              <a:prstGeom prst="rect">
                <a:avLst/>
              </a:prstGeom>
            </p:spPr>
          </p:pic>
        </p:grpSp>
        <p:pic>
          <p:nvPicPr>
            <p:cNvPr id="49" name="Resim 48">
              <a:extLst>
                <a:ext uri="{FF2B5EF4-FFF2-40B4-BE49-F238E27FC236}">
                  <a16:creationId xmlns:a16="http://schemas.microsoft.com/office/drawing/2014/main" id="{4B1546A2-18B0-DB75-198D-F1997DB3A9E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71703" y="1570395"/>
              <a:ext cx="1177073" cy="2174183"/>
            </a:xfrm>
            <a:prstGeom prst="rect">
              <a:avLst/>
            </a:prstGeom>
          </p:spPr>
        </p:pic>
      </p:grpSp>
      <p:pic>
        <p:nvPicPr>
          <p:cNvPr id="52" name="Resim 51">
            <a:extLst>
              <a:ext uri="{FF2B5EF4-FFF2-40B4-BE49-F238E27FC236}">
                <a16:creationId xmlns:a16="http://schemas.microsoft.com/office/drawing/2014/main" id="{4C8B2F13-5322-FAA1-8594-3F03E1E67FB1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9301" y="4584917"/>
            <a:ext cx="1189202" cy="933194"/>
          </a:xfrm>
          <a:prstGeom prst="rect">
            <a:avLst/>
          </a:prstGeom>
        </p:spPr>
      </p:pic>
      <p:grpSp>
        <p:nvGrpSpPr>
          <p:cNvPr id="53" name="Grup 52">
            <a:extLst>
              <a:ext uri="{FF2B5EF4-FFF2-40B4-BE49-F238E27FC236}">
                <a16:creationId xmlns:a16="http://schemas.microsoft.com/office/drawing/2014/main" id="{E0D43B8F-D99E-B7A8-4887-AC86C79E8B6E}"/>
              </a:ext>
            </a:extLst>
          </p:cNvPr>
          <p:cNvGrpSpPr/>
          <p:nvPr/>
        </p:nvGrpSpPr>
        <p:grpSpPr>
          <a:xfrm>
            <a:off x="435255" y="3907170"/>
            <a:ext cx="2063028" cy="2103330"/>
            <a:chOff x="3866919" y="517589"/>
            <a:chExt cx="1584904" cy="153178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362D1236-48A3-A1A5-FE0E-4468AB3196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6919" y="517589"/>
              <a:ext cx="1584904" cy="1531785"/>
            </a:xfrm>
            <a:prstGeom prst="ellipse">
              <a:avLst/>
            </a:prstGeom>
            <a:solidFill>
              <a:srgbClr val="E83E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24677">
                <a:defRPr/>
              </a:pPr>
              <a:endParaRPr lang="tr-TR" sz="2017" kern="0" dirty="0">
                <a:solidFill>
                  <a:srgbClr val="2F4F4F"/>
                </a:solidFill>
                <a:latin typeface="Calibri" panose="020F0502020204030204"/>
              </a:endParaRPr>
            </a:p>
          </p:txBody>
        </p:sp>
        <p:sp>
          <p:nvSpPr>
            <p:cNvPr id="55" name="Metin kutusu 54">
              <a:extLst>
                <a:ext uri="{FF2B5EF4-FFF2-40B4-BE49-F238E27FC236}">
                  <a16:creationId xmlns:a16="http://schemas.microsoft.com/office/drawing/2014/main" id="{2B6CD433-3D32-8A4C-2B29-754192D99E1C}"/>
                </a:ext>
              </a:extLst>
            </p:cNvPr>
            <p:cNvSpPr txBox="1">
              <a:spLocks noChangeAspect="1"/>
            </p:cNvSpPr>
            <p:nvPr/>
          </p:nvSpPr>
          <p:spPr bwMode="auto">
            <a:xfrm>
              <a:off x="4056028" y="668208"/>
              <a:ext cx="1200005" cy="1204935"/>
            </a:xfrm>
            <a:prstGeom prst="rect">
              <a:avLst/>
            </a:prstGeom>
          </p:spPr>
          <p:txBody>
            <a:bodyPr vert="horz" wrap="square" lIns="0" tIns="6256" rIns="0" bIns="0" rtlCol="0">
              <a:spAutoFit/>
            </a:bodyPr>
            <a:lstStyle>
              <a:defPPr>
                <a:defRPr lang="tr-TR"/>
              </a:defPPr>
              <a:lvl1pPr marL="8848">
                <a:spcBef>
                  <a:spcPts val="66"/>
                </a:spcBef>
                <a:defRPr sz="900" spc="-7">
                  <a:solidFill>
                    <a:srgbClr val="414042"/>
                  </a:solidFill>
                  <a:latin typeface="Arial"/>
                  <a:cs typeface="Arial"/>
                </a:defRPr>
              </a:lvl1pPr>
            </a:lstStyle>
            <a:p>
              <a:pPr marL="9915" algn="ctr" defTabSz="1024677">
                <a:spcBef>
                  <a:spcPts val="74"/>
                </a:spcBef>
                <a:defRPr/>
              </a:pPr>
              <a:endParaRPr lang="tr-TR" sz="1177" b="1" kern="0" spc="-8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  <a:p>
              <a:pPr marL="9915" algn="ctr" defTabSz="1024677">
                <a:spcBef>
                  <a:spcPts val="74"/>
                </a:spcBef>
                <a:defRPr/>
              </a:pPr>
              <a:r>
                <a:rPr lang="tr-TR" sz="1400" b="1" kern="0" spc="-6" dirty="0" err="1" smtClean="0">
                  <a:solidFill>
                    <a:prstClr val="white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More</a:t>
              </a:r>
              <a:r>
                <a:rPr lang="tr-TR" sz="1400" b="1" kern="0" spc="-6" dirty="0" smtClean="0">
                  <a:solidFill>
                    <a:prstClr val="white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 </a:t>
              </a:r>
              <a:r>
                <a:rPr lang="tr-TR" sz="1400" b="1" kern="0" spc="-6" dirty="0" err="1" smtClean="0">
                  <a:solidFill>
                    <a:prstClr val="white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than</a:t>
              </a:r>
              <a:endParaRPr lang="tr-TR" sz="1400" b="1" kern="0" spc="-6" dirty="0" smtClean="0">
                <a:solidFill>
                  <a:prstClr val="white"/>
                </a:solidFill>
                <a:latin typeface="Century Gothic" panose="020B0502020202020204" pitchFamily="34" charset="0"/>
                <a:cs typeface="Arial" panose="020B0604020202020204" pitchFamily="34" charset="0"/>
              </a:endParaRPr>
            </a:p>
            <a:p>
              <a:pPr marL="9915" algn="ctr" defTabSz="1024677">
                <a:spcBef>
                  <a:spcPts val="74"/>
                </a:spcBef>
                <a:defRPr/>
              </a:pPr>
              <a:r>
                <a:rPr lang="tr-TR" sz="3200" b="1" kern="0" spc="-6" dirty="0" smtClean="0">
                  <a:solidFill>
                    <a:prstClr val="white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77</a:t>
              </a:r>
              <a:r>
                <a:rPr lang="tr-TR" sz="2000" b="1" kern="0" spc="-6" dirty="0" smtClean="0">
                  <a:solidFill>
                    <a:prstClr val="white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 </a:t>
              </a:r>
              <a:r>
                <a:rPr lang="tr-TR" sz="1793" b="1" kern="0" spc="-6" dirty="0" err="1" smtClean="0">
                  <a:solidFill>
                    <a:prstClr val="white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million</a:t>
              </a:r>
              <a:endParaRPr lang="tr-TR" sz="1793" b="1" kern="0" spc="-6" dirty="0" smtClean="0">
                <a:solidFill>
                  <a:prstClr val="white"/>
                </a:solidFill>
                <a:latin typeface="Century Gothic" panose="020B0502020202020204" pitchFamily="34" charset="0"/>
                <a:cs typeface="Arial" panose="020B0604020202020204" pitchFamily="34" charset="0"/>
              </a:endParaRPr>
            </a:p>
            <a:p>
              <a:pPr marL="9915" algn="ctr" defTabSz="1024677">
                <a:spcBef>
                  <a:spcPts val="74"/>
                </a:spcBef>
                <a:defRPr/>
              </a:pPr>
              <a:r>
                <a:rPr lang="tr-TR" sz="1400" b="1" kern="0" spc="-8" dirty="0" err="1" smtClean="0">
                  <a:solidFill>
                    <a:prstClr val="white"/>
                  </a:solidFill>
                  <a:latin typeface="Century Gothic" panose="020B0502020202020204" pitchFamily="34" charset="0"/>
                </a:rPr>
                <a:t>citizens</a:t>
              </a:r>
              <a:r>
                <a:rPr lang="tr-TR" sz="1400" b="1" kern="0" spc="-8" dirty="0" smtClean="0">
                  <a:solidFill>
                    <a:prstClr val="white"/>
                  </a:solidFill>
                  <a:latin typeface="Century Gothic" panose="020B0502020202020204" pitchFamily="34" charset="0"/>
                </a:rPr>
                <a:t> </a:t>
              </a:r>
              <a:r>
                <a:rPr lang="tr-TR" sz="1400" b="1" kern="0" spc="-8" dirty="0" err="1" smtClean="0">
                  <a:solidFill>
                    <a:prstClr val="white"/>
                  </a:solidFill>
                  <a:latin typeface="Century Gothic" panose="020B0502020202020204" pitchFamily="34" charset="0"/>
                </a:rPr>
                <a:t>are</a:t>
              </a:r>
              <a:endParaRPr lang="tr-TR" sz="1400" b="1" kern="0" spc="-8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  <a:p>
              <a:pPr marL="9915" algn="ctr" defTabSz="1024677">
                <a:spcBef>
                  <a:spcPts val="74"/>
                </a:spcBef>
                <a:defRPr/>
              </a:pPr>
              <a:r>
                <a:rPr lang="tr-TR" sz="1400" b="1" kern="0" spc="-8" dirty="0" err="1">
                  <a:solidFill>
                    <a:prstClr val="white"/>
                  </a:solidFill>
                  <a:latin typeface="Century Gothic" panose="020B0502020202020204" pitchFamily="34" charset="0"/>
                </a:rPr>
                <a:t>a</a:t>
              </a:r>
              <a:r>
                <a:rPr lang="tr-TR" sz="1400" b="1" kern="0" spc="-8" dirty="0" err="1" smtClean="0">
                  <a:solidFill>
                    <a:prstClr val="white"/>
                  </a:solidFill>
                  <a:latin typeface="Century Gothic" panose="020B0502020202020204" pitchFamily="34" charset="0"/>
                </a:rPr>
                <a:t>ctively</a:t>
              </a:r>
              <a:r>
                <a:rPr lang="tr-TR" sz="1400" b="1" kern="0" spc="-8" dirty="0" smtClean="0">
                  <a:solidFill>
                    <a:prstClr val="white"/>
                  </a:solidFill>
                  <a:latin typeface="Century Gothic" panose="020B0502020202020204" pitchFamily="34" charset="0"/>
                </a:rPr>
                <a:t> </a:t>
              </a:r>
              <a:r>
                <a:rPr lang="tr-TR" sz="1400" b="1" kern="0" spc="-8" dirty="0" err="1" smtClean="0">
                  <a:solidFill>
                    <a:prstClr val="white"/>
                  </a:solidFill>
                  <a:latin typeface="Century Gothic" panose="020B0502020202020204" pitchFamily="34" charset="0"/>
                </a:rPr>
                <a:t>using</a:t>
              </a:r>
              <a:r>
                <a:rPr lang="tr-TR" sz="1400" b="1" kern="0" spc="-8" dirty="0" smtClean="0">
                  <a:solidFill>
                    <a:prstClr val="white"/>
                  </a:solidFill>
                  <a:latin typeface="Century Gothic" panose="020B0502020202020204" pitchFamily="34" charset="0"/>
                </a:rPr>
                <a:t> MHRS</a:t>
              </a:r>
              <a:endParaRPr lang="tr-TR" sz="1400" b="1" kern="0" spc="-8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56" name="Resim 55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68" y="128877"/>
            <a:ext cx="969010" cy="960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599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p5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id="{191DACD2-A648-814A-3AC2-3313F87ED3F4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6" name="Picture 5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B356CD31-0BBA-4C4B-52C8-698E1999490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2477073" y="695142"/>
            <a:ext cx="7438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E40C16"/>
                </a:solidFill>
                <a:latin typeface="Century Gothic" panose="020B0502020202020204" pitchFamily="34" charset="0"/>
              </a:rPr>
              <a:t>STATISTICS &amp; CAUSAL ANALYSIS IN HEALTH ( SINA)</a:t>
            </a:r>
            <a:endParaRPr lang="tr-TR" sz="2400" b="1" dirty="0">
              <a:solidFill>
                <a:srgbClr val="E40C16"/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6" name="Resim 5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68" y="128877"/>
            <a:ext cx="969010" cy="960755"/>
          </a:xfrm>
          <a:prstGeom prst="rect">
            <a:avLst/>
          </a:prstGeom>
        </p:spPr>
      </p:pic>
      <p:sp>
        <p:nvSpPr>
          <p:cNvPr id="22" name="Dikdörtgen 21"/>
          <p:cNvSpPr/>
          <p:nvPr/>
        </p:nvSpPr>
        <p:spPr>
          <a:xfrm>
            <a:off x="7109012" y="1253297"/>
            <a:ext cx="45630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600" b="1" dirty="0" err="1" smtClean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</a:t>
            </a:r>
            <a:r>
              <a:rPr lang="tr-TR" sz="1600" b="1" dirty="0" smtClean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can </a:t>
            </a:r>
            <a:r>
              <a:rPr lang="tr-TR" sz="1600" b="1" dirty="0" err="1" smtClean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follow</a:t>
            </a:r>
            <a:r>
              <a:rPr lang="tr-TR" sz="1600" b="1" dirty="0" smtClean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1" dirty="0" err="1" smtClean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</a:t>
            </a:r>
            <a:r>
              <a:rPr lang="tr-TR" sz="1600" b="1" dirty="0" smtClean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1" dirty="0" err="1" smtClean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administrative</a:t>
            </a:r>
            <a:r>
              <a:rPr lang="tr-TR" sz="1600" b="1" dirty="0" smtClean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tr-TR" sz="1600" b="1" dirty="0" err="1" smtClean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financial</a:t>
            </a:r>
            <a:endParaRPr lang="tr-TR" sz="1600" b="1" dirty="0" smtClean="0">
              <a:solidFill>
                <a:srgbClr val="E40C1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tr-TR" sz="1600" b="1" dirty="0" smtClean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1" dirty="0" err="1" smtClean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tr-TR" sz="1600" b="1" dirty="0" smtClean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1" dirty="0" err="1" smtClean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medical</a:t>
            </a:r>
            <a:r>
              <a:rPr lang="tr-TR" sz="1600" b="1" dirty="0" smtClean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1" dirty="0" err="1" smtClean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processes</a:t>
            </a:r>
            <a:r>
              <a:rPr lang="tr-TR" sz="1600" b="1" dirty="0" smtClean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tr-TR" sz="1600" b="1" dirty="0" err="1" smtClean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</a:t>
            </a:r>
            <a:r>
              <a:rPr lang="tr-TR" sz="1600" b="1" dirty="0" smtClean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1" dirty="0" err="1" smtClean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facilities</a:t>
            </a:r>
            <a:r>
              <a:rPr lang="tr-TR" sz="1600" b="1" dirty="0" smtClean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tr-TR" sz="1600" b="1" dirty="0" err="1" smtClean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tr-TR" sz="1600" b="1" dirty="0" smtClean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1" dirty="0" err="1" smtClean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tr-TR" sz="1600" b="1" dirty="0" smtClean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1" dirty="0" err="1" smtClean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center</a:t>
            </a:r>
            <a:r>
              <a:rPr lang="tr-TR" sz="1600" b="1" dirty="0" smtClean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1" dirty="0" err="1" smtClean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such</a:t>
            </a:r>
            <a:r>
              <a:rPr lang="tr-TR" sz="1600" b="1" dirty="0" smtClean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as;</a:t>
            </a:r>
            <a:endParaRPr lang="tr-TR" sz="1600" b="1" dirty="0">
              <a:solidFill>
                <a:srgbClr val="E40C16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7019364" y="2703876"/>
            <a:ext cx="4440799" cy="3469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850" lvl="0" indent="-177800" defTabSz="859523"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tr-TR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Imaging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data,</a:t>
            </a:r>
          </a:p>
          <a:p>
            <a:pPr marL="450850" lvl="0" indent="-177800" defTabSz="859523"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Laboratory process data,</a:t>
            </a:r>
          </a:p>
          <a:p>
            <a:pPr marL="450850" lvl="0" indent="-177800" defTabSz="859523"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Emergency service data,</a:t>
            </a:r>
          </a:p>
          <a:p>
            <a:pPr marL="450850" lvl="0" indent="-177800" defTabSz="859523"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Birth, death, surgery data,</a:t>
            </a:r>
          </a:p>
          <a:p>
            <a:pPr marL="450850" lvl="0" indent="-177800" defTabSz="859523"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Bed</a:t>
            </a:r>
            <a:r>
              <a:rPr lang="tr-TR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occupancy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rates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450850" lvl="0" indent="-177800" defTabSz="859523"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Hospital Appointment System</a:t>
            </a:r>
            <a:r>
              <a:rPr lang="tr-TR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tr-TR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3050" lvl="0" defTabSz="859523">
              <a:lnSpc>
                <a:spcPct val="150000"/>
              </a:lnSpc>
              <a:defRPr/>
            </a:pPr>
            <a:r>
              <a:rPr lang="tr-TR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MHRS</a:t>
            </a:r>
            <a:r>
              <a:rPr lang="tr-TR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capacity ratios,</a:t>
            </a:r>
          </a:p>
          <a:p>
            <a:pPr marL="450850" lvl="0" indent="-177800" defTabSz="859523"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tr-TR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atisfaction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rates</a:t>
            </a:r>
            <a:r>
              <a:rPr lang="tr-TR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7006501" y="2252030"/>
            <a:ext cx="445366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850" lvl="0" indent="-177800" defTabSz="859523"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Examination and waiting rates,</a:t>
            </a:r>
          </a:p>
        </p:txBody>
      </p:sp>
      <p:grpSp>
        <p:nvGrpSpPr>
          <p:cNvPr id="25" name="Grup 24"/>
          <p:cNvGrpSpPr/>
          <p:nvPr/>
        </p:nvGrpSpPr>
        <p:grpSpPr>
          <a:xfrm>
            <a:off x="818178" y="1156807"/>
            <a:ext cx="3020819" cy="2448856"/>
            <a:chOff x="499804" y="1948927"/>
            <a:chExt cx="3072072" cy="2490404"/>
          </a:xfrm>
        </p:grpSpPr>
        <p:pic>
          <p:nvPicPr>
            <p:cNvPr id="26" name="Resim 1"/>
            <p:cNvPicPr/>
            <p:nvPr/>
          </p:nvPicPr>
          <p:blipFill rotWithShape="1">
            <a:blip r:embed="rId5"/>
            <a:srcRect r="7529"/>
            <a:stretch/>
          </p:blipFill>
          <p:spPr>
            <a:xfrm>
              <a:off x="627852" y="2028825"/>
              <a:ext cx="2858610" cy="1735931"/>
            </a:xfrm>
            <a:prstGeom prst="rect">
              <a:avLst/>
            </a:prstGeom>
            <a:ln>
              <a:noFill/>
            </a:ln>
          </p:spPr>
        </p:pic>
        <p:grpSp>
          <p:nvGrpSpPr>
            <p:cNvPr id="27" name="Grup 26"/>
            <p:cNvGrpSpPr/>
            <p:nvPr/>
          </p:nvGrpSpPr>
          <p:grpSpPr>
            <a:xfrm>
              <a:off x="499804" y="1948927"/>
              <a:ext cx="3072072" cy="2490404"/>
              <a:chOff x="496383" y="2140824"/>
              <a:chExt cx="3346132" cy="2712658"/>
            </a:xfrm>
          </p:grpSpPr>
          <p:sp>
            <p:nvSpPr>
              <p:cNvPr id="29" name="object 10"/>
              <p:cNvSpPr>
                <a:spLocks noChangeAspect="1"/>
              </p:cNvSpPr>
              <p:nvPr/>
            </p:nvSpPr>
            <p:spPr>
              <a:xfrm>
                <a:off x="496383" y="2140824"/>
                <a:ext cx="3346132" cy="2712658"/>
              </a:xfrm>
              <a:prstGeom prst="rect">
                <a:avLst/>
              </a:prstGeom>
              <a:blipFill>
                <a:blip r:embed="rId6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pPr marL="0" marR="0" lvl="0" indent="0" algn="l" defTabSz="85952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952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2286000" y="4164228"/>
                <a:ext cx="172995" cy="174369"/>
              </a:xfrm>
              <a:prstGeom prst="ellipse">
                <a:avLst/>
              </a:prstGeom>
              <a:solidFill>
                <a:srgbClr val="C9CAC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102360" tIns="51181" rIns="102360" bIns="5118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87476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763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28" name="Oval 27"/>
            <p:cNvSpPr/>
            <p:nvPr/>
          </p:nvSpPr>
          <p:spPr>
            <a:xfrm>
              <a:off x="1964548" y="3858942"/>
              <a:ext cx="156980" cy="151361"/>
            </a:xfrm>
            <a:prstGeom prst="ellipse">
              <a:avLst/>
            </a:prstGeom>
            <a:solidFill>
              <a:srgbClr val="C9CAC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102360" tIns="51181" rIns="102360" bIns="5118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87476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76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pic>
        <p:nvPicPr>
          <p:cNvPr id="31" name="Resim 30">
            <a:extLst>
              <a:ext uri="{FF2B5EF4-FFF2-40B4-BE49-F238E27FC236}">
                <a16:creationId xmlns:a16="http://schemas.microsoft.com/office/drawing/2014/main" id="{EFA6AFCB-5073-96BB-14AA-1B4521E2584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7" t="6834" r="12881" b="9004"/>
          <a:stretch/>
        </p:blipFill>
        <p:spPr>
          <a:xfrm>
            <a:off x="1552126" y="2759861"/>
            <a:ext cx="5325036" cy="3424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70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group of flags in front of a pyramid&#10;&#10;AI-generated content may be incorrect.">
            <a:extLst>
              <a:ext uri="{FF2B5EF4-FFF2-40B4-BE49-F238E27FC236}">
                <a16:creationId xmlns:a16="http://schemas.microsoft.com/office/drawing/2014/main" id="{E273E1FC-8730-5EAF-2E1C-DA47131D084A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r="184"/>
          <a:stretch>
            <a:fillRect/>
          </a:stretch>
        </p:blipFill>
        <p:spPr>
          <a:gradFill>
            <a:gsLst>
              <a:gs pos="0">
                <a:schemeClr val="bg2">
                  <a:lumMod val="40000"/>
                  <a:lumOff val="60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2CF8C36-1C6D-3B02-A387-9AD60A0C96C7}"/>
              </a:ext>
            </a:extLst>
          </p:cNvPr>
          <p:cNvSpPr txBox="1"/>
          <p:nvPr/>
        </p:nvSpPr>
        <p:spPr>
          <a:xfrm>
            <a:off x="3045401" y="3041705"/>
            <a:ext cx="68493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-1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Thank You !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3845" y="309132"/>
            <a:ext cx="3252418" cy="2483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88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1" name="Google Shape;321;p37"/>
          <p:cNvCxnSpPr/>
          <p:nvPr/>
        </p:nvCxnSpPr>
        <p:spPr>
          <a:xfrm>
            <a:off x="6408225" y="4118056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2" name="Google Shape;322;p37"/>
          <p:cNvCxnSpPr/>
          <p:nvPr/>
        </p:nvCxnSpPr>
        <p:spPr>
          <a:xfrm>
            <a:off x="6408225" y="6019931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Google Shape;325;p37">
            <a:extLst>
              <a:ext uri="{FF2B5EF4-FFF2-40B4-BE49-F238E27FC236}">
                <a16:creationId xmlns:a16="http://schemas.microsoft.com/office/drawing/2014/main" id="{4BDE96FF-D381-3B84-7A64-8878BF6BF128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5" name="Picture 4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7B7C358-DD25-24CF-6522-0FF4E720CB6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3411" y="128877"/>
            <a:ext cx="2170364" cy="1652159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3048000" y="2367171"/>
            <a:ext cx="6096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defRPr/>
            </a:pPr>
            <a:r>
              <a:rPr lang="tr-TR" sz="4400" b="1" dirty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Development of </a:t>
            </a:r>
            <a:r>
              <a:rPr lang="tr-TR" sz="4400" b="1" dirty="0" err="1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</a:t>
            </a:r>
            <a:r>
              <a:rPr lang="tr-TR" sz="4400" b="1" dirty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4400" b="1" dirty="0" err="1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</a:t>
            </a:r>
            <a:r>
              <a:rPr lang="tr-TR" sz="4400" b="1" dirty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4400" b="1" dirty="0" err="1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tr-TR" sz="4400" b="1" dirty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4400" b="1" dirty="0" err="1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</a:t>
            </a:r>
            <a:r>
              <a:rPr lang="tr-TR" sz="4400" b="1" dirty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Data </a:t>
            </a:r>
            <a:r>
              <a:rPr lang="tr-TR" sz="4400" b="1" dirty="0" err="1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Systems</a:t>
            </a:r>
            <a:endParaRPr lang="tr-TR" sz="4400" b="1" dirty="0">
              <a:solidFill>
                <a:srgbClr val="E40C16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9"/>
          <p:cNvSpPr txBox="1">
            <a:spLocks noGrp="1"/>
          </p:cNvSpPr>
          <p:nvPr>
            <p:ph type="title"/>
          </p:nvPr>
        </p:nvSpPr>
        <p:spPr>
          <a:xfrm>
            <a:off x="3154679" y="658892"/>
            <a:ext cx="5961889" cy="738984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4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dirty="0"/>
          </a:p>
        </p:txBody>
      </p:sp>
      <p:cxnSp>
        <p:nvCxnSpPr>
          <p:cNvPr id="359" name="Google Shape;359;p39"/>
          <p:cNvCxnSpPr/>
          <p:nvPr/>
        </p:nvCxnSpPr>
        <p:spPr>
          <a:xfrm>
            <a:off x="5592650" y="1701400"/>
            <a:ext cx="66123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2C76EEBF-0C56-67D5-A368-A3A270EE4285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BF1D253-66B2-F232-F09B-2D4CDEEA3FB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50649"/>
            <a:ext cx="1352154" cy="956684"/>
          </a:xfrm>
          <a:prstGeom prst="rect">
            <a:avLst/>
          </a:prstGeom>
        </p:spPr>
      </p:pic>
      <p:sp>
        <p:nvSpPr>
          <p:cNvPr id="4" name="CaixaDeTexto 6">
            <a:extLst>
              <a:ext uri="{FF2B5EF4-FFF2-40B4-BE49-F238E27FC236}">
                <a16:creationId xmlns:a16="http://schemas.microsoft.com/office/drawing/2014/main" id="{19AFB615-358C-CE25-4937-B57076CECBA9}"/>
              </a:ext>
            </a:extLst>
          </p:cNvPr>
          <p:cNvSpPr txBox="1"/>
          <p:nvPr/>
        </p:nvSpPr>
        <p:spPr>
          <a:xfrm>
            <a:off x="1549757" y="859859"/>
            <a:ext cx="96700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2400" b="1" dirty="0">
                <a:solidFill>
                  <a:srgbClr val="E40C16"/>
                </a:solidFill>
                <a:latin typeface="Century Gothic" panose="020B0502020202020204" pitchFamily="34" charset="0"/>
              </a:rPr>
              <a:t>TRANSFORMATION IN HEALTH</a:t>
            </a: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1F61424F-EB84-A590-E593-369EE58101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197" y="2271973"/>
            <a:ext cx="11069605" cy="2629937"/>
          </a:xfrm>
          <a:prstGeom prst="rect">
            <a:avLst/>
          </a:prstGeom>
        </p:spPr>
      </p:pic>
      <p:sp>
        <p:nvSpPr>
          <p:cNvPr id="9" name="Dikdörtgen 8">
            <a:extLst>
              <a:ext uri="{FF2B5EF4-FFF2-40B4-BE49-F238E27FC236}">
                <a16:creationId xmlns:a16="http://schemas.microsoft.com/office/drawing/2014/main" id="{923507E8-DD6B-F08B-F10F-EFBCF0C22FE1}"/>
              </a:ext>
            </a:extLst>
          </p:cNvPr>
          <p:cNvSpPr/>
          <p:nvPr/>
        </p:nvSpPr>
        <p:spPr>
          <a:xfrm>
            <a:off x="10465466" y="4128272"/>
            <a:ext cx="8905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900" b="1" dirty="0" err="1" smtClean="0">
                <a:solidFill>
                  <a:srgbClr val="223771"/>
                </a:solidFill>
                <a:latin typeface="Century Gothic" panose="020B0502020202020204" pitchFamily="34" charset="0"/>
              </a:rPr>
              <a:t>Digital</a:t>
            </a:r>
            <a:r>
              <a:rPr lang="tr-TR" sz="900" b="1" dirty="0" smtClean="0">
                <a:solidFill>
                  <a:srgbClr val="223771"/>
                </a:solidFill>
                <a:latin typeface="Century Gothic" panose="020B0502020202020204" pitchFamily="34" charset="0"/>
              </a:rPr>
              <a:t> </a:t>
            </a:r>
            <a:r>
              <a:rPr lang="tr-TR" sz="900" b="1" dirty="0" err="1" smtClean="0">
                <a:solidFill>
                  <a:srgbClr val="223771"/>
                </a:solidFill>
                <a:latin typeface="Century Gothic" panose="020B0502020202020204" pitchFamily="34" charset="0"/>
              </a:rPr>
              <a:t>Infrastrucure</a:t>
            </a:r>
            <a:endParaRPr lang="tr-TR" sz="900" b="1" dirty="0">
              <a:solidFill>
                <a:srgbClr val="22377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EB329FBD-0392-D32F-6AB0-50E9CFD6CD41}"/>
              </a:ext>
            </a:extLst>
          </p:cNvPr>
          <p:cNvSpPr/>
          <p:nvPr/>
        </p:nvSpPr>
        <p:spPr>
          <a:xfrm>
            <a:off x="9203286" y="2904973"/>
            <a:ext cx="102098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900" b="1" dirty="0" smtClean="0">
                <a:solidFill>
                  <a:srgbClr val="57C0E8"/>
                </a:solidFill>
                <a:latin typeface="Century Gothic" panose="020B0502020202020204" pitchFamily="34" charset="0"/>
              </a:rPr>
              <a:t>Smart </a:t>
            </a:r>
            <a:r>
              <a:rPr lang="tr-TR" sz="900" b="1" dirty="0" err="1" smtClean="0">
                <a:solidFill>
                  <a:srgbClr val="57C0E8"/>
                </a:solidFill>
                <a:latin typeface="Century Gothic" panose="020B0502020202020204" pitchFamily="34" charset="0"/>
              </a:rPr>
              <a:t>and</a:t>
            </a:r>
            <a:r>
              <a:rPr lang="tr-TR" sz="900" b="1" dirty="0" smtClean="0">
                <a:solidFill>
                  <a:srgbClr val="57C0E8"/>
                </a:solidFill>
                <a:latin typeface="Century Gothic" panose="020B0502020202020204" pitchFamily="34" charset="0"/>
              </a:rPr>
              <a:t> </a:t>
            </a:r>
            <a:r>
              <a:rPr lang="tr-TR" sz="900" b="1" dirty="0" err="1" smtClean="0">
                <a:solidFill>
                  <a:srgbClr val="57C0E8"/>
                </a:solidFill>
                <a:latin typeface="Century Gothic" panose="020B0502020202020204" pitchFamily="34" charset="0"/>
              </a:rPr>
              <a:t>Wearable</a:t>
            </a:r>
            <a:r>
              <a:rPr lang="tr-TR" sz="900" b="1" dirty="0" smtClean="0">
                <a:solidFill>
                  <a:srgbClr val="57C0E8"/>
                </a:solidFill>
                <a:latin typeface="Century Gothic" panose="020B0502020202020204" pitchFamily="34" charset="0"/>
              </a:rPr>
              <a:t> </a:t>
            </a:r>
            <a:r>
              <a:rPr lang="tr-TR" sz="900" b="1" dirty="0" err="1" smtClean="0">
                <a:solidFill>
                  <a:srgbClr val="57C0E8"/>
                </a:solidFill>
                <a:latin typeface="Century Gothic" panose="020B0502020202020204" pitchFamily="34" charset="0"/>
              </a:rPr>
              <a:t>Devices</a:t>
            </a:r>
            <a:endParaRPr lang="tr-TR" sz="900" b="1" dirty="0">
              <a:solidFill>
                <a:srgbClr val="57C0E8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1" name="Grup 10">
            <a:extLst>
              <a:ext uri="{FF2B5EF4-FFF2-40B4-BE49-F238E27FC236}">
                <a16:creationId xmlns:a16="http://schemas.microsoft.com/office/drawing/2014/main" id="{C8D91A22-FBE4-4813-CB3F-CF7C6EBFC26B}"/>
              </a:ext>
            </a:extLst>
          </p:cNvPr>
          <p:cNvGrpSpPr/>
          <p:nvPr/>
        </p:nvGrpSpPr>
        <p:grpSpPr>
          <a:xfrm>
            <a:off x="10707559" y="3673051"/>
            <a:ext cx="406400" cy="406400"/>
            <a:chOff x="10730795" y="4112260"/>
            <a:chExt cx="406400" cy="40640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8CC802F-405F-B6DA-AEF1-405EED79EAC8}"/>
                </a:ext>
              </a:extLst>
            </p:cNvPr>
            <p:cNvSpPr/>
            <p:nvPr/>
          </p:nvSpPr>
          <p:spPr>
            <a:xfrm>
              <a:off x="10730795" y="4112260"/>
              <a:ext cx="406400" cy="406400"/>
            </a:xfrm>
            <a:prstGeom prst="ellipse">
              <a:avLst/>
            </a:prstGeom>
            <a:solidFill>
              <a:srgbClr val="2237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/>
                <a:t>                 </a:t>
              </a:r>
            </a:p>
          </p:txBody>
        </p:sp>
        <p:pic>
          <p:nvPicPr>
            <p:cNvPr id="13" name="Resim 12">
              <a:extLst>
                <a:ext uri="{FF2B5EF4-FFF2-40B4-BE49-F238E27FC236}">
                  <a16:creationId xmlns:a16="http://schemas.microsoft.com/office/drawing/2014/main" id="{66A58DB7-E709-B916-2727-31D5C8B25EE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13726" y="4173897"/>
              <a:ext cx="240538" cy="240539"/>
            </a:xfrm>
            <a:prstGeom prst="rect">
              <a:avLst/>
            </a:prstGeom>
          </p:spPr>
        </p:pic>
      </p:grpSp>
      <p:grpSp>
        <p:nvGrpSpPr>
          <p:cNvPr id="14" name="Grup 13">
            <a:extLst>
              <a:ext uri="{FF2B5EF4-FFF2-40B4-BE49-F238E27FC236}">
                <a16:creationId xmlns:a16="http://schemas.microsoft.com/office/drawing/2014/main" id="{7A42AD87-0401-A687-FF19-B9777656A666}"/>
              </a:ext>
            </a:extLst>
          </p:cNvPr>
          <p:cNvGrpSpPr/>
          <p:nvPr/>
        </p:nvGrpSpPr>
        <p:grpSpPr>
          <a:xfrm>
            <a:off x="9510580" y="2457602"/>
            <a:ext cx="406400" cy="406400"/>
            <a:chOff x="9512126" y="2968137"/>
            <a:chExt cx="406400" cy="406400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202AD6B-E929-8A82-B03B-A03B3C777E45}"/>
                </a:ext>
              </a:extLst>
            </p:cNvPr>
            <p:cNvSpPr/>
            <p:nvPr/>
          </p:nvSpPr>
          <p:spPr>
            <a:xfrm>
              <a:off x="9512126" y="2968137"/>
              <a:ext cx="406400" cy="406400"/>
            </a:xfrm>
            <a:prstGeom prst="ellipse">
              <a:avLst/>
            </a:prstGeom>
            <a:solidFill>
              <a:srgbClr val="57C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/>
                <a:t>                 </a:t>
              </a:r>
            </a:p>
          </p:txBody>
        </p:sp>
        <p:pic>
          <p:nvPicPr>
            <p:cNvPr id="16" name="Resim 15">
              <a:extLst>
                <a:ext uri="{FF2B5EF4-FFF2-40B4-BE49-F238E27FC236}">
                  <a16:creationId xmlns:a16="http://schemas.microsoft.com/office/drawing/2014/main" id="{BC22D7A8-2428-0479-C1F1-CF8C165F1EE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91812" y="3046001"/>
              <a:ext cx="247029" cy="250672"/>
            </a:xfrm>
            <a:prstGeom prst="rect">
              <a:avLst/>
            </a:prstGeom>
          </p:spPr>
        </p:pic>
      </p:grpSp>
      <p:sp>
        <p:nvSpPr>
          <p:cNvPr id="17" name="Dikdörtgen 16">
            <a:extLst>
              <a:ext uri="{FF2B5EF4-FFF2-40B4-BE49-F238E27FC236}">
                <a16:creationId xmlns:a16="http://schemas.microsoft.com/office/drawing/2014/main" id="{DC6AD3D3-C943-685E-5E3E-7D1D12FDAA46}"/>
              </a:ext>
            </a:extLst>
          </p:cNvPr>
          <p:cNvSpPr/>
          <p:nvPr/>
        </p:nvSpPr>
        <p:spPr>
          <a:xfrm>
            <a:off x="7845654" y="4065465"/>
            <a:ext cx="134679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900" b="1" dirty="0" err="1" smtClean="0">
                <a:solidFill>
                  <a:srgbClr val="1A9A8B"/>
                </a:solidFill>
                <a:latin typeface="Century Gothic" panose="020B0502020202020204" pitchFamily="34" charset="0"/>
              </a:rPr>
              <a:t>Standardization</a:t>
            </a:r>
            <a:r>
              <a:rPr lang="tr-TR" sz="900" b="1" dirty="0" smtClean="0">
                <a:solidFill>
                  <a:srgbClr val="1A9A8B"/>
                </a:solidFill>
                <a:latin typeface="Century Gothic" panose="020B0502020202020204" pitchFamily="34" charset="0"/>
              </a:rPr>
              <a:t> </a:t>
            </a:r>
            <a:r>
              <a:rPr lang="tr-TR" sz="900" b="1" dirty="0" err="1" smtClean="0">
                <a:solidFill>
                  <a:srgbClr val="1A9A8B"/>
                </a:solidFill>
                <a:latin typeface="Century Gothic" panose="020B0502020202020204" pitchFamily="34" charset="0"/>
              </a:rPr>
              <a:t>and</a:t>
            </a:r>
            <a:r>
              <a:rPr lang="tr-TR" sz="900" b="1" dirty="0" smtClean="0">
                <a:solidFill>
                  <a:srgbClr val="1A9A8B"/>
                </a:solidFill>
                <a:latin typeface="Century Gothic" panose="020B0502020202020204" pitchFamily="34" charset="0"/>
              </a:rPr>
              <a:t> </a:t>
            </a:r>
            <a:r>
              <a:rPr lang="tr-TR" sz="900" b="1" dirty="0" err="1" smtClean="0">
                <a:solidFill>
                  <a:srgbClr val="1A9A8B"/>
                </a:solidFill>
                <a:latin typeface="Century Gothic" panose="020B0502020202020204" pitchFamily="34" charset="0"/>
              </a:rPr>
              <a:t>Accreditation</a:t>
            </a:r>
            <a:r>
              <a:rPr lang="tr-TR" sz="900" b="1" dirty="0" smtClean="0">
                <a:solidFill>
                  <a:srgbClr val="1A9A8B"/>
                </a:solidFill>
                <a:latin typeface="Century Gothic" panose="020B0502020202020204" pitchFamily="34" charset="0"/>
              </a:rPr>
              <a:t> of Healthcare </a:t>
            </a:r>
            <a:r>
              <a:rPr lang="tr-TR" sz="900" b="1" dirty="0" err="1" smtClean="0">
                <a:solidFill>
                  <a:srgbClr val="1A9A8B"/>
                </a:solidFill>
                <a:latin typeface="Century Gothic" panose="020B0502020202020204" pitchFamily="34" charset="0"/>
              </a:rPr>
              <a:t>Facilities</a:t>
            </a:r>
            <a:endParaRPr lang="tr-TR" sz="900" b="1" dirty="0">
              <a:solidFill>
                <a:srgbClr val="1A9A8B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8" name="Grup 17">
            <a:extLst>
              <a:ext uri="{FF2B5EF4-FFF2-40B4-BE49-F238E27FC236}">
                <a16:creationId xmlns:a16="http://schemas.microsoft.com/office/drawing/2014/main" id="{7ACB1CC6-D654-F42D-9919-37CC7AD1AE47}"/>
              </a:ext>
            </a:extLst>
          </p:cNvPr>
          <p:cNvGrpSpPr/>
          <p:nvPr/>
        </p:nvGrpSpPr>
        <p:grpSpPr>
          <a:xfrm>
            <a:off x="8317981" y="3647257"/>
            <a:ext cx="406400" cy="406400"/>
            <a:chOff x="8363877" y="4231400"/>
            <a:chExt cx="406400" cy="406400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3E729FF-0DDA-51CA-4F1D-0CB33120E13C}"/>
                </a:ext>
              </a:extLst>
            </p:cNvPr>
            <p:cNvSpPr/>
            <p:nvPr/>
          </p:nvSpPr>
          <p:spPr>
            <a:xfrm>
              <a:off x="8363877" y="4231400"/>
              <a:ext cx="406400" cy="406400"/>
            </a:xfrm>
            <a:prstGeom prst="ellipse">
              <a:avLst/>
            </a:prstGeom>
            <a:solidFill>
              <a:srgbClr val="03CD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/>
                <a:t>                 </a:t>
              </a:r>
            </a:p>
          </p:txBody>
        </p:sp>
        <p:pic>
          <p:nvPicPr>
            <p:cNvPr id="20" name="Resim 19">
              <a:extLst>
                <a:ext uri="{FF2B5EF4-FFF2-40B4-BE49-F238E27FC236}">
                  <a16:creationId xmlns:a16="http://schemas.microsoft.com/office/drawing/2014/main" id="{007C6E96-1B3C-4F0F-6922-30F6466FF54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55409" y="4314805"/>
              <a:ext cx="223337" cy="239591"/>
            </a:xfrm>
            <a:prstGeom prst="rect">
              <a:avLst/>
            </a:prstGeom>
          </p:spPr>
        </p:pic>
      </p:grpSp>
      <p:sp>
        <p:nvSpPr>
          <p:cNvPr id="21" name="Dikdörtgen 20">
            <a:extLst>
              <a:ext uri="{FF2B5EF4-FFF2-40B4-BE49-F238E27FC236}">
                <a16:creationId xmlns:a16="http://schemas.microsoft.com/office/drawing/2014/main" id="{2F019A01-4C9A-C2E0-8790-BED130049582}"/>
              </a:ext>
            </a:extLst>
          </p:cNvPr>
          <p:cNvSpPr/>
          <p:nvPr/>
        </p:nvSpPr>
        <p:spPr>
          <a:xfrm>
            <a:off x="6583848" y="2976025"/>
            <a:ext cx="14710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900" b="1" dirty="0" err="1" smtClean="0">
                <a:solidFill>
                  <a:srgbClr val="0171BC"/>
                </a:solidFill>
                <a:latin typeface="Century Gothic" panose="020B0502020202020204" pitchFamily="34" charset="0"/>
              </a:rPr>
              <a:t>Qualified</a:t>
            </a:r>
            <a:r>
              <a:rPr lang="tr-TR" sz="900" b="1" dirty="0" smtClean="0">
                <a:solidFill>
                  <a:srgbClr val="0171BC"/>
                </a:solidFill>
                <a:latin typeface="Century Gothic" panose="020B0502020202020204" pitchFamily="34" charset="0"/>
              </a:rPr>
              <a:t> Human </a:t>
            </a:r>
            <a:r>
              <a:rPr lang="tr-TR" sz="900" b="1" dirty="0" err="1" smtClean="0">
                <a:solidFill>
                  <a:srgbClr val="0171BC"/>
                </a:solidFill>
                <a:latin typeface="Century Gothic" panose="020B0502020202020204" pitchFamily="34" charset="0"/>
              </a:rPr>
              <a:t>Capital</a:t>
            </a:r>
            <a:endParaRPr lang="tr-TR" sz="900" b="1" dirty="0">
              <a:solidFill>
                <a:srgbClr val="0171BC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2" name="Grup 21">
            <a:extLst>
              <a:ext uri="{FF2B5EF4-FFF2-40B4-BE49-F238E27FC236}">
                <a16:creationId xmlns:a16="http://schemas.microsoft.com/office/drawing/2014/main" id="{FD8424E1-5091-D42A-7AD5-8DFB65922B6E}"/>
              </a:ext>
            </a:extLst>
          </p:cNvPr>
          <p:cNvGrpSpPr/>
          <p:nvPr/>
        </p:nvGrpSpPr>
        <p:grpSpPr>
          <a:xfrm>
            <a:off x="7116191" y="2518685"/>
            <a:ext cx="406400" cy="406400"/>
            <a:chOff x="7093478" y="2960533"/>
            <a:chExt cx="406400" cy="406400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63141BF5-5382-00F9-13C5-00B1BD492CB5}"/>
                </a:ext>
              </a:extLst>
            </p:cNvPr>
            <p:cNvSpPr/>
            <p:nvPr/>
          </p:nvSpPr>
          <p:spPr>
            <a:xfrm>
              <a:off x="7093478" y="2960533"/>
              <a:ext cx="406400" cy="406400"/>
            </a:xfrm>
            <a:prstGeom prst="ellipse">
              <a:avLst/>
            </a:prstGeom>
            <a:solidFill>
              <a:srgbClr val="0171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/>
                <a:t>                 </a:t>
              </a:r>
            </a:p>
          </p:txBody>
        </p:sp>
        <p:pic>
          <p:nvPicPr>
            <p:cNvPr id="24" name="Resim 23">
              <a:extLst>
                <a:ext uri="{FF2B5EF4-FFF2-40B4-BE49-F238E27FC236}">
                  <a16:creationId xmlns:a16="http://schemas.microsoft.com/office/drawing/2014/main" id="{419F4B24-EC9E-D6FD-13DC-593DB6F8801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99970" y="3040769"/>
              <a:ext cx="193417" cy="245929"/>
            </a:xfrm>
            <a:prstGeom prst="rect">
              <a:avLst/>
            </a:prstGeom>
          </p:spPr>
        </p:pic>
      </p:grpSp>
      <p:grpSp>
        <p:nvGrpSpPr>
          <p:cNvPr id="25" name="Grup 24">
            <a:extLst>
              <a:ext uri="{FF2B5EF4-FFF2-40B4-BE49-F238E27FC236}">
                <a16:creationId xmlns:a16="http://schemas.microsoft.com/office/drawing/2014/main" id="{6A650E52-72FF-BFF8-89C3-305FCB91A5AB}"/>
              </a:ext>
            </a:extLst>
          </p:cNvPr>
          <p:cNvGrpSpPr/>
          <p:nvPr/>
        </p:nvGrpSpPr>
        <p:grpSpPr>
          <a:xfrm>
            <a:off x="4661763" y="2483745"/>
            <a:ext cx="406400" cy="406400"/>
            <a:chOff x="4684216" y="2962112"/>
            <a:chExt cx="406400" cy="406400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62C75B09-B8C6-5433-2269-7EB3BE9EE7D3}"/>
                </a:ext>
              </a:extLst>
            </p:cNvPr>
            <p:cNvSpPr/>
            <p:nvPr/>
          </p:nvSpPr>
          <p:spPr>
            <a:xfrm>
              <a:off x="4684216" y="2962112"/>
              <a:ext cx="406400" cy="406400"/>
            </a:xfrm>
            <a:prstGeom prst="ellipse">
              <a:avLst/>
            </a:prstGeom>
            <a:solidFill>
              <a:srgbClr val="2237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/>
                <a:t>                 </a:t>
              </a:r>
            </a:p>
          </p:txBody>
        </p:sp>
        <p:pic>
          <p:nvPicPr>
            <p:cNvPr id="27" name="Resim 26">
              <a:extLst>
                <a:ext uri="{FF2B5EF4-FFF2-40B4-BE49-F238E27FC236}">
                  <a16:creationId xmlns:a16="http://schemas.microsoft.com/office/drawing/2014/main" id="{1BBF6BBC-9385-F121-39BD-8E089612CEF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69493" y="3043742"/>
              <a:ext cx="235847" cy="243141"/>
            </a:xfrm>
            <a:prstGeom prst="rect">
              <a:avLst/>
            </a:prstGeom>
          </p:spPr>
        </p:pic>
      </p:grpSp>
      <p:sp>
        <p:nvSpPr>
          <p:cNvPr id="28" name="Dikdörtgen 27">
            <a:extLst>
              <a:ext uri="{FF2B5EF4-FFF2-40B4-BE49-F238E27FC236}">
                <a16:creationId xmlns:a16="http://schemas.microsoft.com/office/drawing/2014/main" id="{C7A0CAAD-C758-97FE-EE13-30CD74FCF1A7}"/>
              </a:ext>
            </a:extLst>
          </p:cNvPr>
          <p:cNvSpPr/>
          <p:nvPr/>
        </p:nvSpPr>
        <p:spPr>
          <a:xfrm>
            <a:off x="4229498" y="2926573"/>
            <a:ext cx="12709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900" b="1" dirty="0" err="1" smtClean="0">
                <a:solidFill>
                  <a:srgbClr val="223771"/>
                </a:solidFill>
                <a:latin typeface="Century Gothic" panose="020B0502020202020204" pitchFamily="34" charset="0"/>
              </a:rPr>
              <a:t>Effective</a:t>
            </a:r>
            <a:r>
              <a:rPr lang="tr-TR" sz="900" b="1" dirty="0" smtClean="0">
                <a:solidFill>
                  <a:srgbClr val="223771"/>
                </a:solidFill>
                <a:latin typeface="Century Gothic" panose="020B0502020202020204" pitchFamily="34" charset="0"/>
              </a:rPr>
              <a:t> </a:t>
            </a:r>
            <a:r>
              <a:rPr lang="tr-TR" sz="900" b="1" dirty="0" err="1" smtClean="0">
                <a:solidFill>
                  <a:srgbClr val="223771"/>
                </a:solidFill>
                <a:latin typeface="Century Gothic" panose="020B0502020202020204" pitchFamily="34" charset="0"/>
              </a:rPr>
              <a:t>and</a:t>
            </a:r>
            <a:r>
              <a:rPr lang="tr-TR" sz="900" b="1" dirty="0" smtClean="0">
                <a:solidFill>
                  <a:srgbClr val="223771"/>
                </a:solidFill>
                <a:latin typeface="Century Gothic" panose="020B0502020202020204" pitchFamily="34" charset="0"/>
              </a:rPr>
              <a:t> </a:t>
            </a:r>
            <a:r>
              <a:rPr lang="tr-TR" sz="900" b="1" dirty="0" err="1" smtClean="0">
                <a:solidFill>
                  <a:srgbClr val="223771"/>
                </a:solidFill>
                <a:latin typeface="Century Gothic" panose="020B0502020202020204" pitchFamily="34" charset="0"/>
              </a:rPr>
              <a:t>Tiered</a:t>
            </a:r>
            <a:r>
              <a:rPr lang="tr-TR" sz="900" b="1" dirty="0" smtClean="0">
                <a:solidFill>
                  <a:srgbClr val="223771"/>
                </a:solidFill>
                <a:latin typeface="Century Gothic" panose="020B0502020202020204" pitchFamily="34" charset="0"/>
              </a:rPr>
              <a:t> </a:t>
            </a:r>
            <a:r>
              <a:rPr lang="tr-TR" sz="900" b="1" dirty="0" err="1" smtClean="0">
                <a:solidFill>
                  <a:srgbClr val="223771"/>
                </a:solidFill>
                <a:latin typeface="Century Gothic" panose="020B0502020202020204" pitchFamily="34" charset="0"/>
              </a:rPr>
              <a:t>Referral</a:t>
            </a:r>
            <a:r>
              <a:rPr lang="tr-TR" sz="900" b="1" dirty="0">
                <a:solidFill>
                  <a:srgbClr val="223771"/>
                </a:solidFill>
                <a:latin typeface="Century Gothic" panose="020B0502020202020204" pitchFamily="34" charset="0"/>
              </a:rPr>
              <a:t> </a:t>
            </a:r>
            <a:r>
              <a:rPr lang="tr-TR" sz="900" b="1" dirty="0" err="1" smtClean="0">
                <a:solidFill>
                  <a:srgbClr val="223771"/>
                </a:solidFill>
                <a:latin typeface="Century Gothic" panose="020B0502020202020204" pitchFamily="34" charset="0"/>
              </a:rPr>
              <a:t>Chain</a:t>
            </a:r>
            <a:endParaRPr lang="tr-TR" sz="900" b="1" dirty="0">
              <a:solidFill>
                <a:srgbClr val="223771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Dikdörtgen 28">
            <a:extLst>
              <a:ext uri="{FF2B5EF4-FFF2-40B4-BE49-F238E27FC236}">
                <a16:creationId xmlns:a16="http://schemas.microsoft.com/office/drawing/2014/main" id="{CB4A7FFD-D0E2-E2D3-F984-CDD2A0E50CDC}"/>
              </a:ext>
            </a:extLst>
          </p:cNvPr>
          <p:cNvSpPr/>
          <p:nvPr/>
        </p:nvSpPr>
        <p:spPr>
          <a:xfrm>
            <a:off x="5168873" y="4006193"/>
            <a:ext cx="18077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900" b="1" dirty="0" err="1" smtClean="0">
                <a:solidFill>
                  <a:srgbClr val="EA272D"/>
                </a:solidFill>
                <a:latin typeface="Century Gothic" panose="020B0502020202020204" pitchFamily="34" charset="0"/>
              </a:rPr>
              <a:t>Strengthened</a:t>
            </a:r>
            <a:r>
              <a:rPr lang="tr-TR" sz="900" b="1" dirty="0" smtClean="0">
                <a:solidFill>
                  <a:srgbClr val="EA272D"/>
                </a:solidFill>
                <a:latin typeface="Century Gothic" panose="020B0502020202020204" pitchFamily="34" charset="0"/>
              </a:rPr>
              <a:t> Basic</a:t>
            </a:r>
          </a:p>
          <a:p>
            <a:pPr algn="ctr"/>
            <a:r>
              <a:rPr lang="tr-TR" sz="900" b="1" dirty="0" smtClean="0">
                <a:solidFill>
                  <a:srgbClr val="EA272D"/>
                </a:solidFill>
                <a:latin typeface="Century Gothic" panose="020B0502020202020204" pitchFamily="34" charset="0"/>
              </a:rPr>
              <a:t> </a:t>
            </a:r>
            <a:r>
              <a:rPr lang="tr-TR" sz="900" b="1" dirty="0" err="1" smtClean="0">
                <a:solidFill>
                  <a:srgbClr val="EA272D"/>
                </a:solidFill>
                <a:latin typeface="Century Gothic" panose="020B0502020202020204" pitchFamily="34" charset="0"/>
              </a:rPr>
              <a:t>Health</a:t>
            </a:r>
            <a:r>
              <a:rPr lang="tr-TR" sz="900" b="1" dirty="0" smtClean="0">
                <a:solidFill>
                  <a:srgbClr val="EA272D"/>
                </a:solidFill>
                <a:latin typeface="Century Gothic" panose="020B0502020202020204" pitchFamily="34" charset="0"/>
              </a:rPr>
              <a:t> Services </a:t>
            </a:r>
            <a:r>
              <a:rPr lang="tr-TR" sz="900" b="1" dirty="0" err="1" smtClean="0">
                <a:solidFill>
                  <a:srgbClr val="EA272D"/>
                </a:solidFill>
                <a:latin typeface="Century Gothic" panose="020B0502020202020204" pitchFamily="34" charset="0"/>
              </a:rPr>
              <a:t>and</a:t>
            </a:r>
            <a:r>
              <a:rPr lang="tr-TR" sz="900" b="1" dirty="0">
                <a:solidFill>
                  <a:srgbClr val="EA272D"/>
                </a:solidFill>
                <a:latin typeface="Century Gothic" panose="020B0502020202020204" pitchFamily="34" charset="0"/>
              </a:rPr>
              <a:t> </a:t>
            </a:r>
            <a:endParaRPr lang="tr-TR" sz="900" b="1" dirty="0" smtClean="0">
              <a:solidFill>
                <a:srgbClr val="EA272D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tr-TR" sz="900" b="1" dirty="0" err="1" smtClean="0">
                <a:solidFill>
                  <a:srgbClr val="EA272D"/>
                </a:solidFill>
                <a:latin typeface="Century Gothic" panose="020B0502020202020204" pitchFamily="34" charset="0"/>
              </a:rPr>
              <a:t>Family</a:t>
            </a:r>
            <a:r>
              <a:rPr lang="tr-TR" sz="900" b="1" dirty="0" smtClean="0">
                <a:solidFill>
                  <a:srgbClr val="EA272D"/>
                </a:solidFill>
                <a:latin typeface="Century Gothic" panose="020B0502020202020204" pitchFamily="34" charset="0"/>
              </a:rPr>
              <a:t> </a:t>
            </a:r>
            <a:r>
              <a:rPr lang="tr-TR" sz="900" b="1" dirty="0" err="1" smtClean="0">
                <a:solidFill>
                  <a:srgbClr val="EA272D"/>
                </a:solidFill>
                <a:latin typeface="Century Gothic" panose="020B0502020202020204" pitchFamily="34" charset="0"/>
              </a:rPr>
              <a:t>Physician</a:t>
            </a:r>
            <a:r>
              <a:rPr lang="tr-TR" sz="900" b="1" dirty="0" smtClean="0">
                <a:solidFill>
                  <a:srgbClr val="EA272D"/>
                </a:solidFill>
                <a:latin typeface="Century Gothic" panose="020B0502020202020204" pitchFamily="34" charset="0"/>
              </a:rPr>
              <a:t> </a:t>
            </a:r>
          </a:p>
          <a:p>
            <a:pPr algn="ctr"/>
            <a:r>
              <a:rPr lang="tr-TR" sz="900" b="1" dirty="0" err="1" smtClean="0">
                <a:solidFill>
                  <a:srgbClr val="EA272D"/>
                </a:solidFill>
                <a:latin typeface="Century Gothic" panose="020B0502020202020204" pitchFamily="34" charset="0"/>
              </a:rPr>
              <a:t>System</a:t>
            </a:r>
            <a:endParaRPr lang="tr-TR" sz="900" b="1" dirty="0">
              <a:solidFill>
                <a:srgbClr val="EA272D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0" name="Grup 29">
            <a:extLst>
              <a:ext uri="{FF2B5EF4-FFF2-40B4-BE49-F238E27FC236}">
                <a16:creationId xmlns:a16="http://schemas.microsoft.com/office/drawing/2014/main" id="{9FE88AAF-E92D-F31C-C23D-73C0FE37DD8D}"/>
              </a:ext>
            </a:extLst>
          </p:cNvPr>
          <p:cNvGrpSpPr/>
          <p:nvPr/>
        </p:nvGrpSpPr>
        <p:grpSpPr>
          <a:xfrm>
            <a:off x="5869564" y="3619006"/>
            <a:ext cx="406400" cy="406400"/>
            <a:chOff x="5916035" y="4176232"/>
            <a:chExt cx="406400" cy="4064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C7EFB98C-C892-065F-FD05-2EA18FFD78FD}"/>
                </a:ext>
              </a:extLst>
            </p:cNvPr>
            <p:cNvSpPr/>
            <p:nvPr/>
          </p:nvSpPr>
          <p:spPr>
            <a:xfrm>
              <a:off x="5916035" y="4176232"/>
              <a:ext cx="406400" cy="406400"/>
            </a:xfrm>
            <a:prstGeom prst="ellipse">
              <a:avLst/>
            </a:prstGeom>
            <a:solidFill>
              <a:srgbClr val="EA27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/>
                <a:t>                 </a:t>
              </a:r>
            </a:p>
          </p:txBody>
        </p:sp>
        <p:pic>
          <p:nvPicPr>
            <p:cNvPr id="32" name="Resim 31">
              <a:extLst>
                <a:ext uri="{FF2B5EF4-FFF2-40B4-BE49-F238E27FC236}">
                  <a16:creationId xmlns:a16="http://schemas.microsoft.com/office/drawing/2014/main" id="{3AF9C72C-A979-9448-BB9A-D0821F50A5E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96487" y="4252402"/>
              <a:ext cx="245496" cy="254061"/>
            </a:xfrm>
            <a:prstGeom prst="rect">
              <a:avLst/>
            </a:prstGeom>
          </p:spPr>
        </p:pic>
      </p:grpSp>
      <p:sp>
        <p:nvSpPr>
          <p:cNvPr id="33" name="Dikdörtgen 32">
            <a:extLst>
              <a:ext uri="{FF2B5EF4-FFF2-40B4-BE49-F238E27FC236}">
                <a16:creationId xmlns:a16="http://schemas.microsoft.com/office/drawing/2014/main" id="{D0BB8CE0-D0AE-A7D3-9D24-B670B5236798}"/>
              </a:ext>
            </a:extLst>
          </p:cNvPr>
          <p:cNvSpPr/>
          <p:nvPr/>
        </p:nvSpPr>
        <p:spPr>
          <a:xfrm>
            <a:off x="2832105" y="4204899"/>
            <a:ext cx="169053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900" b="1" dirty="0" err="1" smtClean="0">
                <a:solidFill>
                  <a:srgbClr val="57C0E8"/>
                </a:solidFill>
                <a:latin typeface="Century Gothic" panose="020B0502020202020204" pitchFamily="34" charset="0"/>
              </a:rPr>
              <a:t>Health</a:t>
            </a:r>
            <a:r>
              <a:rPr lang="tr-TR" sz="900" b="1" dirty="0" smtClean="0">
                <a:solidFill>
                  <a:srgbClr val="57C0E8"/>
                </a:solidFill>
                <a:latin typeface="Century Gothic" panose="020B0502020202020204" pitchFamily="34" charset="0"/>
              </a:rPr>
              <a:t> </a:t>
            </a:r>
            <a:r>
              <a:rPr lang="tr-TR" sz="900" b="1" dirty="0" err="1" smtClean="0">
                <a:solidFill>
                  <a:srgbClr val="57C0E8"/>
                </a:solidFill>
                <a:latin typeface="Century Gothic" panose="020B0502020202020204" pitchFamily="34" charset="0"/>
              </a:rPr>
              <a:t>Insurance</a:t>
            </a:r>
            <a:endParaRPr lang="tr-TR" sz="900" b="1" dirty="0">
              <a:solidFill>
                <a:srgbClr val="57C0E8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4" name="Grup 33">
            <a:extLst>
              <a:ext uri="{FF2B5EF4-FFF2-40B4-BE49-F238E27FC236}">
                <a16:creationId xmlns:a16="http://schemas.microsoft.com/office/drawing/2014/main" id="{57507217-A73D-A0EF-8399-B7CB3439CE75}"/>
              </a:ext>
            </a:extLst>
          </p:cNvPr>
          <p:cNvGrpSpPr/>
          <p:nvPr/>
        </p:nvGrpSpPr>
        <p:grpSpPr>
          <a:xfrm>
            <a:off x="3450566" y="3782435"/>
            <a:ext cx="406400" cy="406400"/>
            <a:chOff x="3468193" y="4149258"/>
            <a:chExt cx="406400" cy="4064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CF645FD0-9749-CF87-82FA-1481EC61A455}"/>
                </a:ext>
              </a:extLst>
            </p:cNvPr>
            <p:cNvSpPr/>
            <p:nvPr/>
          </p:nvSpPr>
          <p:spPr>
            <a:xfrm>
              <a:off x="3468193" y="4149258"/>
              <a:ext cx="406400" cy="406400"/>
            </a:xfrm>
            <a:prstGeom prst="ellipse">
              <a:avLst/>
            </a:prstGeom>
            <a:solidFill>
              <a:srgbClr val="57C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/>
                <a:t>                 </a:t>
              </a:r>
            </a:p>
          </p:txBody>
        </p:sp>
        <p:pic>
          <p:nvPicPr>
            <p:cNvPr id="36" name="Resim 35">
              <a:extLst>
                <a:ext uri="{FF2B5EF4-FFF2-40B4-BE49-F238E27FC236}">
                  <a16:creationId xmlns:a16="http://schemas.microsoft.com/office/drawing/2014/main" id="{DB196C32-96AB-000F-9130-1CA69A00BD8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50336" y="4231400"/>
              <a:ext cx="242115" cy="242116"/>
            </a:xfrm>
            <a:prstGeom prst="rect">
              <a:avLst/>
            </a:prstGeom>
          </p:spPr>
        </p:pic>
      </p:grpSp>
      <p:grpSp>
        <p:nvGrpSpPr>
          <p:cNvPr id="37" name="Grup 36">
            <a:extLst>
              <a:ext uri="{FF2B5EF4-FFF2-40B4-BE49-F238E27FC236}">
                <a16:creationId xmlns:a16="http://schemas.microsoft.com/office/drawing/2014/main" id="{83BB08F7-4E50-E63D-82B1-D02352A86271}"/>
              </a:ext>
            </a:extLst>
          </p:cNvPr>
          <p:cNvGrpSpPr/>
          <p:nvPr/>
        </p:nvGrpSpPr>
        <p:grpSpPr>
          <a:xfrm>
            <a:off x="2254057" y="2517391"/>
            <a:ext cx="406400" cy="406400"/>
            <a:chOff x="2286969" y="2958765"/>
            <a:chExt cx="406400" cy="406400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879F8A36-3F2C-C0FA-5B6F-6E926BBCEC92}"/>
                </a:ext>
              </a:extLst>
            </p:cNvPr>
            <p:cNvSpPr/>
            <p:nvPr/>
          </p:nvSpPr>
          <p:spPr>
            <a:xfrm>
              <a:off x="2286969" y="2958765"/>
              <a:ext cx="406400" cy="406400"/>
            </a:xfrm>
            <a:prstGeom prst="ellipse">
              <a:avLst/>
            </a:prstGeom>
            <a:solidFill>
              <a:srgbClr val="03CD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/>
                <a:t>                 </a:t>
              </a:r>
            </a:p>
          </p:txBody>
        </p:sp>
        <p:pic>
          <p:nvPicPr>
            <p:cNvPr id="39" name="Resim 38">
              <a:extLst>
                <a:ext uri="{FF2B5EF4-FFF2-40B4-BE49-F238E27FC236}">
                  <a16:creationId xmlns:a16="http://schemas.microsoft.com/office/drawing/2014/main" id="{0F04F268-90A8-B797-DE55-F3E944AB90E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67066" y="3047542"/>
              <a:ext cx="246206" cy="228846"/>
            </a:xfrm>
            <a:prstGeom prst="rect">
              <a:avLst/>
            </a:prstGeom>
          </p:spPr>
        </p:pic>
      </p:grpSp>
      <p:sp>
        <p:nvSpPr>
          <p:cNvPr id="40" name="Dikdörtgen 39">
            <a:extLst>
              <a:ext uri="{FF2B5EF4-FFF2-40B4-BE49-F238E27FC236}">
                <a16:creationId xmlns:a16="http://schemas.microsoft.com/office/drawing/2014/main" id="{AFD7E4DF-3E7C-76F2-C70E-26C245F12BF4}"/>
              </a:ext>
            </a:extLst>
          </p:cNvPr>
          <p:cNvSpPr/>
          <p:nvPr/>
        </p:nvSpPr>
        <p:spPr>
          <a:xfrm>
            <a:off x="1619607" y="3017102"/>
            <a:ext cx="16753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900" b="1" dirty="0" smtClean="0">
                <a:solidFill>
                  <a:srgbClr val="1A9A8B"/>
                </a:solidFill>
                <a:latin typeface="Century Gothic" panose="020B0502020202020204" pitchFamily="34" charset="0"/>
              </a:rPr>
              <a:t>Access </a:t>
            </a:r>
            <a:r>
              <a:rPr lang="tr-TR" sz="900" b="1" dirty="0" err="1" smtClean="0">
                <a:solidFill>
                  <a:srgbClr val="1A9A8B"/>
                </a:solidFill>
                <a:latin typeface="Century Gothic" panose="020B0502020202020204" pitchFamily="34" charset="0"/>
              </a:rPr>
              <a:t>to</a:t>
            </a:r>
            <a:r>
              <a:rPr lang="tr-TR" sz="900" b="1" dirty="0" smtClean="0">
                <a:solidFill>
                  <a:srgbClr val="1A9A8B"/>
                </a:solidFill>
                <a:latin typeface="Century Gothic" panose="020B0502020202020204" pitchFamily="34" charset="0"/>
              </a:rPr>
              <a:t> Healthcare </a:t>
            </a:r>
            <a:r>
              <a:rPr lang="tr-TR" sz="900" b="1" dirty="0" err="1" smtClean="0">
                <a:solidFill>
                  <a:srgbClr val="1A9A8B"/>
                </a:solidFill>
                <a:latin typeface="Century Gothic" panose="020B0502020202020204" pitchFamily="34" charset="0"/>
              </a:rPr>
              <a:t>Systems</a:t>
            </a:r>
            <a:endParaRPr lang="tr-TR" sz="900" b="1" dirty="0">
              <a:solidFill>
                <a:srgbClr val="1A9A8B"/>
              </a:solidFill>
              <a:latin typeface="Century Gothic" panose="020B0502020202020204" pitchFamily="34" charset="0"/>
            </a:endParaRPr>
          </a:p>
        </p:txBody>
      </p:sp>
      <p:sp>
        <p:nvSpPr>
          <p:cNvPr id="41" name="Dikdörtgen 40">
            <a:extLst>
              <a:ext uri="{FF2B5EF4-FFF2-40B4-BE49-F238E27FC236}">
                <a16:creationId xmlns:a16="http://schemas.microsoft.com/office/drawing/2014/main" id="{4F804DF6-5653-EE24-0C08-258407B7F933}"/>
              </a:ext>
            </a:extLst>
          </p:cNvPr>
          <p:cNvSpPr/>
          <p:nvPr/>
        </p:nvSpPr>
        <p:spPr>
          <a:xfrm>
            <a:off x="384520" y="4058274"/>
            <a:ext cx="171935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900" b="1" dirty="0" smtClean="0">
                <a:solidFill>
                  <a:srgbClr val="0171BC"/>
                </a:solidFill>
                <a:latin typeface="Century Gothic" panose="020B0502020202020204" pitchFamily="34" charset="0"/>
              </a:rPr>
              <a:t>Planner </a:t>
            </a:r>
            <a:r>
              <a:rPr lang="tr-TR" sz="900" b="1" dirty="0" err="1" smtClean="0">
                <a:solidFill>
                  <a:srgbClr val="0171BC"/>
                </a:solidFill>
                <a:latin typeface="Century Gothic" panose="020B0502020202020204" pitchFamily="34" charset="0"/>
              </a:rPr>
              <a:t>and</a:t>
            </a:r>
            <a:r>
              <a:rPr lang="tr-TR" sz="900" b="1" dirty="0" smtClean="0">
                <a:solidFill>
                  <a:srgbClr val="0171BC"/>
                </a:solidFill>
                <a:latin typeface="Century Gothic" panose="020B0502020202020204" pitchFamily="34" charset="0"/>
              </a:rPr>
              <a:t> Controller</a:t>
            </a:r>
          </a:p>
          <a:p>
            <a:pPr algn="ctr"/>
            <a:endParaRPr lang="tr-TR" sz="900" b="1" dirty="0">
              <a:solidFill>
                <a:srgbClr val="0171BC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tr-TR" sz="900" b="1" dirty="0" err="1" smtClean="0">
                <a:solidFill>
                  <a:srgbClr val="0171BC"/>
                </a:solidFill>
                <a:latin typeface="Century Gothic" panose="020B0502020202020204" pitchFamily="34" charset="0"/>
              </a:rPr>
              <a:t>Ministry</a:t>
            </a:r>
            <a:r>
              <a:rPr lang="tr-TR" sz="900" b="1" dirty="0" smtClean="0">
                <a:solidFill>
                  <a:srgbClr val="0171BC"/>
                </a:solidFill>
                <a:latin typeface="Century Gothic" panose="020B0502020202020204" pitchFamily="34" charset="0"/>
              </a:rPr>
              <a:t> of </a:t>
            </a:r>
            <a:r>
              <a:rPr lang="tr-TR" sz="900" b="1" dirty="0" err="1" smtClean="0">
                <a:solidFill>
                  <a:srgbClr val="0171BC"/>
                </a:solidFill>
                <a:latin typeface="Century Gothic" panose="020B0502020202020204" pitchFamily="34" charset="0"/>
              </a:rPr>
              <a:t>Health</a:t>
            </a:r>
            <a:endParaRPr lang="tr-TR" sz="900" b="1" dirty="0">
              <a:solidFill>
                <a:srgbClr val="0171BC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42" name="Grup 41">
            <a:extLst>
              <a:ext uri="{FF2B5EF4-FFF2-40B4-BE49-F238E27FC236}">
                <a16:creationId xmlns:a16="http://schemas.microsoft.com/office/drawing/2014/main" id="{D1C06887-853A-F089-C26E-BFA218630B10}"/>
              </a:ext>
            </a:extLst>
          </p:cNvPr>
          <p:cNvGrpSpPr/>
          <p:nvPr/>
        </p:nvGrpSpPr>
        <p:grpSpPr>
          <a:xfrm>
            <a:off x="1040998" y="3619246"/>
            <a:ext cx="406400" cy="406400"/>
            <a:chOff x="1054805" y="4143604"/>
            <a:chExt cx="406400" cy="406400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BCC5478E-A206-E632-593D-903B13A08DB3}"/>
                </a:ext>
              </a:extLst>
            </p:cNvPr>
            <p:cNvSpPr/>
            <p:nvPr/>
          </p:nvSpPr>
          <p:spPr>
            <a:xfrm>
              <a:off x="1054805" y="4143604"/>
              <a:ext cx="406400" cy="406400"/>
            </a:xfrm>
            <a:prstGeom prst="ellipse">
              <a:avLst/>
            </a:prstGeom>
            <a:solidFill>
              <a:srgbClr val="0171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/>
                <a:t>                 </a:t>
              </a:r>
            </a:p>
          </p:txBody>
        </p:sp>
        <p:pic>
          <p:nvPicPr>
            <p:cNvPr id="44" name="Resim 43">
              <a:extLst>
                <a:ext uri="{FF2B5EF4-FFF2-40B4-BE49-F238E27FC236}">
                  <a16:creationId xmlns:a16="http://schemas.microsoft.com/office/drawing/2014/main" id="{C5416A11-D571-E421-4DA7-125A407566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39410" y="4215457"/>
              <a:ext cx="237190" cy="262695"/>
            </a:xfrm>
            <a:prstGeom prst="rect">
              <a:avLst/>
            </a:prstGeom>
          </p:spPr>
        </p:pic>
      </p:grpSp>
      <p:pic>
        <p:nvPicPr>
          <p:cNvPr id="45" name="Resim 44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29" y="150649"/>
            <a:ext cx="969010" cy="9607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9EE033FC-336D-9BAE-B64C-E5D16CF435AF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EA09BD7-643E-C1B0-1055-73C7F142207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-184666"/>
            <a:ext cx="2648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Freeform: Shape 79">
            <a:extLst>
              <a:ext uri="{FF2B5EF4-FFF2-40B4-BE49-F238E27FC236}">
                <a16:creationId xmlns:a16="http://schemas.microsoft.com/office/drawing/2014/main" id="{DD2F827F-6B19-6B7F-01A4-54DA4E973BBA}"/>
              </a:ext>
            </a:extLst>
          </p:cNvPr>
          <p:cNvSpPr/>
          <p:nvPr/>
        </p:nvSpPr>
        <p:spPr>
          <a:xfrm>
            <a:off x="9075674" y="3202480"/>
            <a:ext cx="2327246" cy="2327243"/>
          </a:xfrm>
          <a:custGeom>
            <a:avLst/>
            <a:gdLst>
              <a:gd name="connsiteX0" fmla="*/ 1488407 w 1488406"/>
              <a:gd name="connsiteY0" fmla="*/ 744203 h 1488405"/>
              <a:gd name="connsiteX1" fmla="*/ 744203 w 1488406"/>
              <a:gd name="connsiteY1" fmla="*/ 1488406 h 1488405"/>
              <a:gd name="connsiteX2" fmla="*/ 0 w 1488406"/>
              <a:gd name="connsiteY2" fmla="*/ 744203 h 1488405"/>
              <a:gd name="connsiteX3" fmla="*/ 744203 w 1488406"/>
              <a:gd name="connsiteY3" fmla="*/ 0 h 1488405"/>
              <a:gd name="connsiteX4" fmla="*/ 1488407 w 1488406"/>
              <a:gd name="connsiteY4" fmla="*/ 744203 h 1488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8406" h="1488405">
                <a:moveTo>
                  <a:pt x="1488407" y="744203"/>
                </a:moveTo>
                <a:cubicBezTo>
                  <a:pt x="1488407" y="1155215"/>
                  <a:pt x="1155215" y="1488406"/>
                  <a:pt x="744203" y="1488406"/>
                </a:cubicBezTo>
                <a:cubicBezTo>
                  <a:pt x="333191" y="1488406"/>
                  <a:pt x="0" y="1155215"/>
                  <a:pt x="0" y="744203"/>
                </a:cubicBezTo>
                <a:cubicBezTo>
                  <a:pt x="0" y="333191"/>
                  <a:pt x="333191" y="0"/>
                  <a:pt x="744203" y="0"/>
                </a:cubicBezTo>
                <a:cubicBezTo>
                  <a:pt x="1155215" y="0"/>
                  <a:pt x="1488407" y="333191"/>
                  <a:pt x="1488407" y="744203"/>
                </a:cubicBezTo>
                <a:close/>
              </a:path>
            </a:pathLst>
          </a:custGeom>
          <a:solidFill>
            <a:srgbClr val="06B8DF"/>
          </a:solidFill>
          <a:ln w="28575" cap="flat">
            <a:solidFill>
              <a:schemeClr val="bg1"/>
            </a:solidFill>
            <a:prstDash val="solid"/>
            <a:miter/>
          </a:ln>
          <a:effectLst>
            <a:outerShdw blurRad="266700" dist="165100" dir="3000000" sx="98000" sy="98000" algn="ctr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29"/>
            <a:r>
              <a:rPr lang="tr-TR" sz="2800" b="1" dirty="0" err="1">
                <a:solidFill>
                  <a:srgbClr val="FFFFFF"/>
                </a:solidFill>
                <a:latin typeface="Century Gothic" panose="020B0502020202020204" pitchFamily="34" charset="0"/>
                <a:ea typeface="Fira Sans"/>
                <a:cs typeface="Fira Sans"/>
                <a:sym typeface="Fira Sans"/>
              </a:rPr>
              <a:t>Health</a:t>
            </a:r>
            <a:r>
              <a:rPr lang="tr-TR" sz="28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 </a:t>
            </a:r>
            <a:r>
              <a:rPr lang="tr-TR" sz="2800" b="1" dirty="0">
                <a:solidFill>
                  <a:prstClr val="white"/>
                </a:solidFill>
                <a:latin typeface="Century Gothic" panose="020B0502020202020204" pitchFamily="34" charset="0"/>
              </a:rPr>
              <a:t>5.0</a:t>
            </a:r>
          </a:p>
        </p:txBody>
      </p:sp>
      <p:grpSp>
        <p:nvGrpSpPr>
          <p:cNvPr id="10" name="Grup 9">
            <a:extLst>
              <a:ext uri="{FF2B5EF4-FFF2-40B4-BE49-F238E27FC236}">
                <a16:creationId xmlns:a16="http://schemas.microsoft.com/office/drawing/2014/main" id="{320E42E9-7452-66DB-EC35-10F1C7C7E352}"/>
              </a:ext>
            </a:extLst>
          </p:cNvPr>
          <p:cNvGrpSpPr/>
          <p:nvPr/>
        </p:nvGrpSpPr>
        <p:grpSpPr>
          <a:xfrm>
            <a:off x="562182" y="1560537"/>
            <a:ext cx="11067636" cy="4256950"/>
            <a:chOff x="142744" y="823360"/>
            <a:chExt cx="12626847" cy="4856669"/>
          </a:xfrm>
        </p:grpSpPr>
        <p:grpSp>
          <p:nvGrpSpPr>
            <p:cNvPr id="11" name="Google Shape;112;p15">
              <a:extLst>
                <a:ext uri="{FF2B5EF4-FFF2-40B4-BE49-F238E27FC236}">
                  <a16:creationId xmlns:a16="http://schemas.microsoft.com/office/drawing/2014/main" id="{31BFC363-CBCF-2916-0AAA-152F2EBA7274}"/>
                </a:ext>
              </a:extLst>
            </p:cNvPr>
            <p:cNvGrpSpPr/>
            <p:nvPr/>
          </p:nvGrpSpPr>
          <p:grpSpPr>
            <a:xfrm>
              <a:off x="558745" y="2311712"/>
              <a:ext cx="8517077" cy="1966272"/>
              <a:chOff x="1651475" y="2063075"/>
              <a:chExt cx="5988570" cy="1382535"/>
            </a:xfrm>
          </p:grpSpPr>
          <p:sp>
            <p:nvSpPr>
              <p:cNvPr id="42" name="Google Shape;113;p15">
                <a:extLst>
                  <a:ext uri="{FF2B5EF4-FFF2-40B4-BE49-F238E27FC236}">
                    <a16:creationId xmlns:a16="http://schemas.microsoft.com/office/drawing/2014/main" id="{908EF99F-3FFC-A338-8B4F-65173E3E1E24}"/>
                  </a:ext>
                </a:extLst>
              </p:cNvPr>
              <p:cNvSpPr/>
              <p:nvPr/>
            </p:nvSpPr>
            <p:spPr>
              <a:xfrm>
                <a:off x="1802094" y="2212568"/>
                <a:ext cx="1077762" cy="538921"/>
              </a:xfrm>
              <a:custGeom>
                <a:avLst/>
                <a:gdLst/>
                <a:ahLst/>
                <a:cxnLst/>
                <a:rect l="l" t="t" r="r" b="b"/>
                <a:pathLst>
                  <a:path w="13395" h="6698" extrusionOk="0">
                    <a:moveTo>
                      <a:pt x="6697" y="1"/>
                    </a:moveTo>
                    <a:cubicBezTo>
                      <a:pt x="2996" y="1"/>
                      <a:pt x="0" y="2996"/>
                      <a:pt x="0" y="6698"/>
                    </a:cubicBezTo>
                    <a:lnTo>
                      <a:pt x="13394" y="6698"/>
                    </a:lnTo>
                    <a:cubicBezTo>
                      <a:pt x="13394" y="2996"/>
                      <a:pt x="10399" y="1"/>
                      <a:pt x="6697" y="1"/>
                    </a:cubicBezTo>
                    <a:close/>
                  </a:path>
                </a:pathLst>
              </a:custGeom>
              <a:solidFill>
                <a:srgbClr val="1C7B83"/>
              </a:solidFill>
              <a:ln>
                <a:noFill/>
              </a:ln>
            </p:spPr>
            <p:txBody>
              <a:bodyPr spcFirstLastPara="1" wrap="square" lIns="130027" tIns="130027" rIns="130027" bIns="130027" anchor="ctr" anchorCtr="0">
                <a:noAutofit/>
              </a:bodyPr>
              <a:lstStyle/>
              <a:p>
                <a:pPr defTabSz="914429"/>
                <a:endParaRPr sz="2560" b="1">
                  <a:solidFill>
                    <a:prstClr val="black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3" name="Google Shape;114;p15">
                <a:extLst>
                  <a:ext uri="{FF2B5EF4-FFF2-40B4-BE49-F238E27FC236}">
                    <a16:creationId xmlns:a16="http://schemas.microsoft.com/office/drawing/2014/main" id="{BD38AD1F-5C09-8D9E-AC35-F1EB25AC9A3C}"/>
                  </a:ext>
                </a:extLst>
              </p:cNvPr>
              <p:cNvSpPr/>
              <p:nvPr/>
            </p:nvSpPr>
            <p:spPr>
              <a:xfrm>
                <a:off x="1651475" y="2063075"/>
                <a:ext cx="1377878" cy="688416"/>
              </a:xfrm>
              <a:custGeom>
                <a:avLst/>
                <a:gdLst/>
                <a:ahLst/>
                <a:cxnLst/>
                <a:rect l="l" t="t" r="r" b="b"/>
                <a:pathLst>
                  <a:path w="17125" h="8556" fill="none" extrusionOk="0">
                    <a:moveTo>
                      <a:pt x="0" y="8556"/>
                    </a:moveTo>
                    <a:cubicBezTo>
                      <a:pt x="0" y="3832"/>
                      <a:pt x="3831" y="1"/>
                      <a:pt x="8569" y="1"/>
                    </a:cubicBezTo>
                    <a:cubicBezTo>
                      <a:pt x="13293" y="1"/>
                      <a:pt x="17124" y="3832"/>
                      <a:pt x="17124" y="8556"/>
                    </a:cubicBezTo>
                  </a:path>
                </a:pathLst>
              </a:custGeom>
              <a:noFill/>
              <a:ln w="15475" cap="flat" cmpd="sng">
                <a:solidFill>
                  <a:srgbClr val="1C7B83"/>
                </a:solidFill>
                <a:prstDash val="solid"/>
                <a:miter lim="14402"/>
                <a:headEnd type="none" w="sm" len="sm"/>
                <a:tailEnd type="none" w="sm" len="sm"/>
              </a:ln>
            </p:spPr>
            <p:txBody>
              <a:bodyPr spcFirstLastPara="1" wrap="square" lIns="130027" tIns="130027" rIns="130027" bIns="130027" anchor="ctr" anchorCtr="0">
                <a:noAutofit/>
              </a:bodyPr>
              <a:lstStyle/>
              <a:p>
                <a:pPr defTabSz="914429"/>
                <a:endParaRPr sz="2560" b="1">
                  <a:solidFill>
                    <a:prstClr val="black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4" name="Google Shape;115;p15">
                <a:extLst>
                  <a:ext uri="{FF2B5EF4-FFF2-40B4-BE49-F238E27FC236}">
                    <a16:creationId xmlns:a16="http://schemas.microsoft.com/office/drawing/2014/main" id="{1FB008FD-8F9D-863B-ADFF-31EB42201933}"/>
                  </a:ext>
                </a:extLst>
              </p:cNvPr>
              <p:cNvSpPr/>
              <p:nvPr/>
            </p:nvSpPr>
            <p:spPr>
              <a:xfrm>
                <a:off x="2340927" y="2724769"/>
                <a:ext cx="80" cy="80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1"/>
                    </a:moveTo>
                    <a:close/>
                  </a:path>
                </a:pathLst>
              </a:custGeom>
              <a:noFill/>
              <a:ln w="4675" cap="flat" cmpd="sng">
                <a:solidFill>
                  <a:srgbClr val="6999D1"/>
                </a:solidFill>
                <a:prstDash val="solid"/>
                <a:miter lim="14402"/>
                <a:headEnd type="none" w="sm" len="sm"/>
                <a:tailEnd type="none" w="sm" len="sm"/>
              </a:ln>
            </p:spPr>
            <p:txBody>
              <a:bodyPr spcFirstLastPara="1" wrap="square" lIns="130027" tIns="130027" rIns="130027" bIns="130027" anchor="ctr" anchorCtr="0">
                <a:noAutofit/>
              </a:bodyPr>
              <a:lstStyle/>
              <a:p>
                <a:pPr defTabSz="914429"/>
                <a:endParaRPr sz="2560" b="1">
                  <a:solidFill>
                    <a:prstClr val="black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5" name="Google Shape;116;p15">
                <a:extLst>
                  <a:ext uri="{FF2B5EF4-FFF2-40B4-BE49-F238E27FC236}">
                    <a16:creationId xmlns:a16="http://schemas.microsoft.com/office/drawing/2014/main" id="{0E37821E-0E52-D644-2603-537C501A1FB6}"/>
                  </a:ext>
                </a:extLst>
              </p:cNvPr>
              <p:cNvSpPr/>
              <p:nvPr/>
            </p:nvSpPr>
            <p:spPr>
              <a:xfrm>
                <a:off x="3339742" y="2728229"/>
                <a:ext cx="1077762" cy="538921"/>
              </a:xfrm>
              <a:custGeom>
                <a:avLst/>
                <a:gdLst/>
                <a:ahLst/>
                <a:cxnLst/>
                <a:rect l="l" t="t" r="r" b="b"/>
                <a:pathLst>
                  <a:path w="13395" h="6698" extrusionOk="0">
                    <a:moveTo>
                      <a:pt x="1" y="1"/>
                    </a:moveTo>
                    <a:cubicBezTo>
                      <a:pt x="1" y="3702"/>
                      <a:pt x="2996" y="6698"/>
                      <a:pt x="6698" y="6698"/>
                    </a:cubicBezTo>
                    <a:cubicBezTo>
                      <a:pt x="10399" y="6698"/>
                      <a:pt x="13395" y="3702"/>
                      <a:pt x="13395" y="1"/>
                    </a:cubicBezTo>
                    <a:close/>
                  </a:path>
                </a:pathLst>
              </a:custGeom>
              <a:solidFill>
                <a:srgbClr val="1DABA8"/>
              </a:solidFill>
              <a:ln>
                <a:noFill/>
              </a:ln>
            </p:spPr>
            <p:txBody>
              <a:bodyPr spcFirstLastPara="1" wrap="square" lIns="130027" tIns="130027" rIns="130027" bIns="130027" anchor="ctr" anchorCtr="0">
                <a:noAutofit/>
              </a:bodyPr>
              <a:lstStyle/>
              <a:p>
                <a:pPr defTabSz="914429"/>
                <a:endParaRPr sz="2560" b="1">
                  <a:solidFill>
                    <a:prstClr val="black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6" name="Google Shape;117;p15">
                <a:extLst>
                  <a:ext uri="{FF2B5EF4-FFF2-40B4-BE49-F238E27FC236}">
                    <a16:creationId xmlns:a16="http://schemas.microsoft.com/office/drawing/2014/main" id="{7C0E5190-B9E9-9E30-879B-B41AFB28C8BA}"/>
                  </a:ext>
                </a:extLst>
              </p:cNvPr>
              <p:cNvSpPr/>
              <p:nvPr/>
            </p:nvSpPr>
            <p:spPr>
              <a:xfrm>
                <a:off x="3199583" y="2756067"/>
                <a:ext cx="1377878" cy="689542"/>
              </a:xfrm>
              <a:custGeom>
                <a:avLst/>
                <a:gdLst/>
                <a:ahLst/>
                <a:cxnLst/>
                <a:rect l="l" t="t" r="r" b="b"/>
                <a:pathLst>
                  <a:path w="17125" h="8570" fill="none" extrusionOk="0">
                    <a:moveTo>
                      <a:pt x="17124" y="0"/>
                    </a:moveTo>
                    <a:cubicBezTo>
                      <a:pt x="17124" y="4739"/>
                      <a:pt x="13279" y="8570"/>
                      <a:pt x="8555" y="8570"/>
                    </a:cubicBezTo>
                    <a:cubicBezTo>
                      <a:pt x="3831" y="8570"/>
                      <a:pt x="0" y="4739"/>
                      <a:pt x="0" y="0"/>
                    </a:cubicBezTo>
                  </a:path>
                </a:pathLst>
              </a:custGeom>
              <a:solidFill>
                <a:srgbClr val="1DABA8"/>
              </a:solidFill>
              <a:ln w="15475" cap="flat" cmpd="sng">
                <a:solidFill>
                  <a:srgbClr val="1DABA8"/>
                </a:solidFill>
                <a:prstDash val="solid"/>
                <a:miter lim="14402"/>
                <a:headEnd type="none" w="sm" len="sm"/>
                <a:tailEnd type="none" w="sm" len="sm"/>
              </a:ln>
            </p:spPr>
            <p:txBody>
              <a:bodyPr spcFirstLastPara="1" wrap="square" lIns="130027" tIns="130027" rIns="130027" bIns="130027" anchor="ctr" anchorCtr="0">
                <a:noAutofit/>
              </a:bodyPr>
              <a:lstStyle/>
              <a:p>
                <a:pPr defTabSz="914429"/>
                <a:endParaRPr sz="2560" b="1">
                  <a:solidFill>
                    <a:prstClr val="black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7" name="Google Shape;118;p15">
                <a:extLst>
                  <a:ext uri="{FF2B5EF4-FFF2-40B4-BE49-F238E27FC236}">
                    <a16:creationId xmlns:a16="http://schemas.microsoft.com/office/drawing/2014/main" id="{FBD1F4EE-EB72-1364-4054-92AAAFFE75B1}"/>
                  </a:ext>
                </a:extLst>
              </p:cNvPr>
              <p:cNvSpPr/>
              <p:nvPr/>
            </p:nvSpPr>
            <p:spPr>
              <a:xfrm>
                <a:off x="4864678" y="2212568"/>
                <a:ext cx="1077762" cy="538921"/>
              </a:xfrm>
              <a:custGeom>
                <a:avLst/>
                <a:gdLst/>
                <a:ahLst/>
                <a:cxnLst/>
                <a:rect l="l" t="t" r="r" b="b"/>
                <a:pathLst>
                  <a:path w="13395" h="6698" extrusionOk="0">
                    <a:moveTo>
                      <a:pt x="6698" y="1"/>
                    </a:moveTo>
                    <a:cubicBezTo>
                      <a:pt x="2996" y="1"/>
                      <a:pt x="1" y="2996"/>
                      <a:pt x="1" y="6698"/>
                    </a:cubicBezTo>
                    <a:lnTo>
                      <a:pt x="13395" y="6698"/>
                    </a:lnTo>
                    <a:cubicBezTo>
                      <a:pt x="13395" y="2996"/>
                      <a:pt x="10399" y="1"/>
                      <a:pt x="6698" y="1"/>
                    </a:cubicBezTo>
                    <a:close/>
                  </a:path>
                </a:pathLst>
              </a:custGeom>
              <a:solidFill>
                <a:srgbClr val="5FCAAB"/>
              </a:solidFill>
              <a:ln>
                <a:noFill/>
              </a:ln>
            </p:spPr>
            <p:txBody>
              <a:bodyPr spcFirstLastPara="1" wrap="square" lIns="130027" tIns="130027" rIns="130027" bIns="130027" anchor="ctr" anchorCtr="0">
                <a:noAutofit/>
              </a:bodyPr>
              <a:lstStyle/>
              <a:p>
                <a:pPr defTabSz="914429"/>
                <a:endParaRPr sz="2560" b="1">
                  <a:solidFill>
                    <a:prstClr val="black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8" name="Google Shape;119;p15">
                <a:extLst>
                  <a:ext uri="{FF2B5EF4-FFF2-40B4-BE49-F238E27FC236}">
                    <a16:creationId xmlns:a16="http://schemas.microsoft.com/office/drawing/2014/main" id="{010EB82C-5862-EF71-ECA6-B978566A3AD5}"/>
                  </a:ext>
                </a:extLst>
              </p:cNvPr>
              <p:cNvSpPr/>
              <p:nvPr/>
            </p:nvSpPr>
            <p:spPr>
              <a:xfrm>
                <a:off x="4714060" y="2063075"/>
                <a:ext cx="1377878" cy="688416"/>
              </a:xfrm>
              <a:custGeom>
                <a:avLst/>
                <a:gdLst/>
                <a:ahLst/>
                <a:cxnLst/>
                <a:rect l="l" t="t" r="r" b="b"/>
                <a:pathLst>
                  <a:path w="17125" h="8556" fill="none" extrusionOk="0">
                    <a:moveTo>
                      <a:pt x="1" y="8556"/>
                    </a:moveTo>
                    <a:cubicBezTo>
                      <a:pt x="1" y="3832"/>
                      <a:pt x="3832" y="1"/>
                      <a:pt x="8570" y="1"/>
                    </a:cubicBezTo>
                    <a:cubicBezTo>
                      <a:pt x="13294" y="1"/>
                      <a:pt x="17125" y="3832"/>
                      <a:pt x="17125" y="8556"/>
                    </a:cubicBezTo>
                  </a:path>
                </a:pathLst>
              </a:custGeom>
              <a:solidFill>
                <a:srgbClr val="66B384"/>
              </a:solidFill>
              <a:ln w="15475" cap="flat" cmpd="sng">
                <a:solidFill>
                  <a:srgbClr val="5FCAAB"/>
                </a:solidFill>
                <a:prstDash val="solid"/>
                <a:miter lim="14402"/>
                <a:headEnd type="none" w="sm" len="sm"/>
                <a:tailEnd type="none" w="sm" len="sm"/>
              </a:ln>
            </p:spPr>
            <p:txBody>
              <a:bodyPr spcFirstLastPara="1" wrap="square" lIns="130027" tIns="130027" rIns="130027" bIns="130027" anchor="ctr" anchorCtr="0">
                <a:noAutofit/>
              </a:bodyPr>
              <a:lstStyle/>
              <a:p>
                <a:pPr defTabSz="914429"/>
                <a:endParaRPr sz="2560" b="1">
                  <a:solidFill>
                    <a:prstClr val="black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9" name="Google Shape;120;p15">
                <a:extLst>
                  <a:ext uri="{FF2B5EF4-FFF2-40B4-BE49-F238E27FC236}">
                    <a16:creationId xmlns:a16="http://schemas.microsoft.com/office/drawing/2014/main" id="{1C2A17C8-D164-D63B-B8E7-5BD2A01B811A}"/>
                  </a:ext>
                </a:extLst>
              </p:cNvPr>
              <p:cNvSpPr/>
              <p:nvPr/>
            </p:nvSpPr>
            <p:spPr>
              <a:xfrm>
                <a:off x="6402407" y="2728229"/>
                <a:ext cx="1077762" cy="538921"/>
              </a:xfrm>
              <a:custGeom>
                <a:avLst/>
                <a:gdLst/>
                <a:ahLst/>
                <a:cxnLst/>
                <a:rect l="l" t="t" r="r" b="b"/>
                <a:pathLst>
                  <a:path w="13395" h="6698" extrusionOk="0">
                    <a:moveTo>
                      <a:pt x="0" y="1"/>
                    </a:moveTo>
                    <a:cubicBezTo>
                      <a:pt x="0" y="3702"/>
                      <a:pt x="2996" y="6698"/>
                      <a:pt x="6697" y="6698"/>
                    </a:cubicBezTo>
                    <a:cubicBezTo>
                      <a:pt x="10399" y="6698"/>
                      <a:pt x="13394" y="3702"/>
                      <a:pt x="13394" y="1"/>
                    </a:cubicBezTo>
                    <a:close/>
                  </a:path>
                </a:pathLst>
              </a:custGeom>
              <a:solidFill>
                <a:srgbClr val="008F74"/>
              </a:solidFill>
              <a:ln>
                <a:noFill/>
              </a:ln>
            </p:spPr>
            <p:txBody>
              <a:bodyPr spcFirstLastPara="1" wrap="square" lIns="130027" tIns="130027" rIns="130027" bIns="130027" anchor="ctr" anchorCtr="0">
                <a:noAutofit/>
              </a:bodyPr>
              <a:lstStyle/>
              <a:p>
                <a:pPr defTabSz="914429"/>
                <a:endParaRPr sz="2560" b="1">
                  <a:solidFill>
                    <a:prstClr val="black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0" name="Google Shape;121;p15">
                <a:extLst>
                  <a:ext uri="{FF2B5EF4-FFF2-40B4-BE49-F238E27FC236}">
                    <a16:creationId xmlns:a16="http://schemas.microsoft.com/office/drawing/2014/main" id="{41A7BB84-22C9-FD34-B9BC-C253D36D28D7}"/>
                  </a:ext>
                </a:extLst>
              </p:cNvPr>
              <p:cNvSpPr/>
              <p:nvPr/>
            </p:nvSpPr>
            <p:spPr>
              <a:xfrm>
                <a:off x="6262168" y="2756067"/>
                <a:ext cx="1377878" cy="689542"/>
              </a:xfrm>
              <a:custGeom>
                <a:avLst/>
                <a:gdLst/>
                <a:ahLst/>
                <a:cxnLst/>
                <a:rect l="l" t="t" r="r" b="b"/>
                <a:pathLst>
                  <a:path w="17125" h="8570" fill="none" extrusionOk="0">
                    <a:moveTo>
                      <a:pt x="17125" y="0"/>
                    </a:moveTo>
                    <a:cubicBezTo>
                      <a:pt x="17125" y="4739"/>
                      <a:pt x="13294" y="8570"/>
                      <a:pt x="8555" y="8570"/>
                    </a:cubicBezTo>
                    <a:cubicBezTo>
                      <a:pt x="3832" y="8570"/>
                      <a:pt x="1" y="4739"/>
                      <a:pt x="1" y="0"/>
                    </a:cubicBezTo>
                  </a:path>
                </a:pathLst>
              </a:custGeom>
              <a:solidFill>
                <a:srgbClr val="BCD273"/>
              </a:solidFill>
              <a:ln w="15475" cap="flat" cmpd="sng">
                <a:solidFill>
                  <a:srgbClr val="008F74"/>
                </a:solidFill>
                <a:prstDash val="solid"/>
                <a:miter lim="14402"/>
                <a:headEnd type="none" w="sm" len="sm"/>
                <a:tailEnd type="none" w="sm" len="sm"/>
              </a:ln>
            </p:spPr>
            <p:txBody>
              <a:bodyPr spcFirstLastPara="1" wrap="square" lIns="130027" tIns="130027" rIns="130027" bIns="130027" anchor="ctr" anchorCtr="0">
                <a:noAutofit/>
              </a:bodyPr>
              <a:lstStyle/>
              <a:p>
                <a:pPr defTabSz="914429"/>
                <a:endParaRPr sz="2560" b="1">
                  <a:solidFill>
                    <a:prstClr val="black"/>
                  </a:solidFill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12" name="Google Shape;127;p15">
              <a:extLst>
                <a:ext uri="{FF2B5EF4-FFF2-40B4-BE49-F238E27FC236}">
                  <a16:creationId xmlns:a16="http://schemas.microsoft.com/office/drawing/2014/main" id="{17CF4AD9-C8EA-4534-F16F-B429ADC9BD8F}"/>
                </a:ext>
              </a:extLst>
            </p:cNvPr>
            <p:cNvSpPr txBox="1"/>
            <p:nvPr/>
          </p:nvSpPr>
          <p:spPr>
            <a:xfrm>
              <a:off x="142744" y="4507638"/>
              <a:ext cx="2792138" cy="106174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0027" tIns="130027" rIns="130027" bIns="130027" anchor="t" anchorCtr="0">
              <a:noAutofit/>
            </a:bodyPr>
            <a:lstStyle>
              <a:defPPr>
                <a:defRPr lang="tr-TR"/>
              </a:defPPr>
              <a:lvl1pPr marL="285750" indent="-285750" algn="ctr">
                <a:buFont typeface="Arial" panose="020B0604020202020204" pitchFamily="34" charset="0"/>
                <a:buChar char="•"/>
                <a:defRPr sz="1600">
                  <a:latin typeface="Fira Sans"/>
                </a:defRPr>
              </a:lvl1pPr>
            </a:lstStyle>
            <a:p>
              <a:pPr marL="0" indent="0" defTabSz="914429">
                <a:buNone/>
              </a:pPr>
              <a:r>
                <a:rPr lang="tr-TR" sz="1400" dirty="0" err="1" smtClean="0">
                  <a:solidFill>
                    <a:srgbClr val="0B4884"/>
                  </a:solidFill>
                  <a:latin typeface="Century Gothic" panose="020B0502020202020204" pitchFamily="34" charset="0"/>
                  <a:sym typeface="Fira Sans"/>
                </a:rPr>
                <a:t>One-to-one</a:t>
              </a:r>
              <a:r>
                <a:rPr lang="tr-TR" sz="1400" dirty="0" smtClean="0">
                  <a:solidFill>
                    <a:srgbClr val="0B4884"/>
                  </a:solidFill>
                  <a:latin typeface="Century Gothic" panose="020B0502020202020204" pitchFamily="34" charset="0"/>
                  <a:sym typeface="Fira Sans"/>
                </a:rPr>
                <a:t> </a:t>
              </a:r>
              <a:r>
                <a:rPr lang="en-US" sz="1400" dirty="0" smtClean="0">
                  <a:solidFill>
                    <a:srgbClr val="0B4884"/>
                  </a:solidFill>
                  <a:latin typeface="Century Gothic" panose="020B0502020202020204" pitchFamily="34" charset="0"/>
                  <a:sym typeface="Fira Sans"/>
                </a:rPr>
                <a:t>patient </a:t>
              </a:r>
              <a:r>
                <a:rPr lang="en-US" sz="1400" dirty="0">
                  <a:solidFill>
                    <a:srgbClr val="0B4884"/>
                  </a:solidFill>
                  <a:latin typeface="Century Gothic" panose="020B0502020202020204" pitchFamily="34" charset="0"/>
                  <a:sym typeface="Fira Sans"/>
                </a:rPr>
                <a:t>care approach and the traditional health system</a:t>
              </a:r>
              <a:endParaRPr sz="1400" dirty="0">
                <a:solidFill>
                  <a:srgbClr val="0B4884"/>
                </a:solidFill>
                <a:latin typeface="Century Gothic" panose="020B0502020202020204" pitchFamily="34" charset="0"/>
                <a:sym typeface="Fira Sans"/>
              </a:endParaRPr>
            </a:p>
          </p:txBody>
        </p:sp>
        <p:sp>
          <p:nvSpPr>
            <p:cNvPr id="13" name="Google Shape;134;p15">
              <a:extLst>
                <a:ext uri="{FF2B5EF4-FFF2-40B4-BE49-F238E27FC236}">
                  <a16:creationId xmlns:a16="http://schemas.microsoft.com/office/drawing/2014/main" id="{797FAA02-DA1C-6A25-BB32-A64AEB12EFAF}"/>
                </a:ext>
              </a:extLst>
            </p:cNvPr>
            <p:cNvSpPr txBox="1"/>
            <p:nvPr/>
          </p:nvSpPr>
          <p:spPr>
            <a:xfrm>
              <a:off x="568705" y="2752581"/>
              <a:ext cx="1963520" cy="704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0027" tIns="130027" rIns="130027" bIns="130027" anchor="t" anchorCtr="0">
              <a:noAutofit/>
            </a:bodyPr>
            <a:lstStyle/>
            <a:p>
              <a:pPr algn="ctr" defTabSz="914429"/>
              <a:r>
                <a:rPr lang="tr-TR" sz="1600" b="1" dirty="0" err="1" smtClean="0">
                  <a:solidFill>
                    <a:srgbClr val="FFFFFF"/>
                  </a:solidFill>
                  <a:latin typeface="Century Gothic" panose="020B0502020202020204" pitchFamily="34" charset="0"/>
                  <a:ea typeface="Fira Sans"/>
                  <a:cs typeface="Fira Sans"/>
                  <a:sym typeface="Fira Sans"/>
                </a:rPr>
                <a:t>Health</a:t>
              </a:r>
              <a:r>
                <a:rPr lang="tr-TR" sz="1600" b="1" dirty="0" smtClean="0">
                  <a:solidFill>
                    <a:srgbClr val="FFFFFF"/>
                  </a:solidFill>
                  <a:latin typeface="Century Gothic" panose="020B0502020202020204" pitchFamily="34" charset="0"/>
                  <a:ea typeface="Fira Sans"/>
                  <a:cs typeface="Fira Sans"/>
                  <a:sym typeface="Fira Sans"/>
                </a:rPr>
                <a:t> </a:t>
              </a:r>
              <a:r>
                <a:rPr lang="tr-TR" sz="1600" b="1" dirty="0">
                  <a:solidFill>
                    <a:srgbClr val="FFFFFF"/>
                  </a:solidFill>
                  <a:latin typeface="Century Gothic" panose="020B0502020202020204" pitchFamily="34" charset="0"/>
                  <a:ea typeface="Fira Sans"/>
                  <a:cs typeface="Fira Sans"/>
                  <a:sym typeface="Fira Sans"/>
                </a:rPr>
                <a:t>1.0</a:t>
              </a:r>
              <a:endParaRPr sz="1600" b="1" dirty="0">
                <a:solidFill>
                  <a:srgbClr val="FFFFFF"/>
                </a:solidFill>
                <a:latin typeface="Century Gothic" panose="020B0502020202020204" pitchFamily="34" charset="0"/>
                <a:ea typeface="Fira Sans"/>
                <a:cs typeface="Fira Sans"/>
                <a:sym typeface="Fira Sans"/>
              </a:endParaRPr>
            </a:p>
          </p:txBody>
        </p:sp>
        <p:sp>
          <p:nvSpPr>
            <p:cNvPr id="14" name="Google Shape;135;p15">
              <a:extLst>
                <a:ext uri="{FF2B5EF4-FFF2-40B4-BE49-F238E27FC236}">
                  <a16:creationId xmlns:a16="http://schemas.microsoft.com/office/drawing/2014/main" id="{A414D36E-83FE-E29E-EC92-DF1F130AC3DE}"/>
                </a:ext>
              </a:extLst>
            </p:cNvPr>
            <p:cNvSpPr txBox="1"/>
            <p:nvPr/>
          </p:nvSpPr>
          <p:spPr>
            <a:xfrm>
              <a:off x="2757873" y="3231951"/>
              <a:ext cx="1963520" cy="7040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0027" tIns="130027" rIns="130027" bIns="130027" anchor="t" anchorCtr="0">
              <a:noAutofit/>
            </a:bodyPr>
            <a:lstStyle/>
            <a:p>
              <a:pPr algn="ctr" defTabSz="914429"/>
              <a:r>
                <a:rPr lang="tr-TR" sz="1600" b="1" dirty="0" err="1">
                  <a:solidFill>
                    <a:srgbClr val="FFFFFF"/>
                  </a:solidFill>
                  <a:latin typeface="Century Gothic" panose="020B0502020202020204" pitchFamily="34" charset="0"/>
                  <a:ea typeface="Fira Sans"/>
                  <a:cs typeface="Fira Sans"/>
                  <a:sym typeface="Fira Sans"/>
                </a:rPr>
                <a:t>Health</a:t>
              </a:r>
              <a:r>
                <a:rPr lang="tr-TR" sz="1600" b="1" dirty="0">
                  <a:solidFill>
                    <a:srgbClr val="FFFFFF"/>
                  </a:solidFill>
                  <a:latin typeface="Century Gothic" panose="020B0502020202020204" pitchFamily="34" charset="0"/>
                  <a:ea typeface="Fira Sans"/>
                  <a:cs typeface="Fira Sans"/>
                  <a:sym typeface="Fira Sans"/>
                </a:rPr>
                <a:t> 2.0</a:t>
              </a:r>
              <a:endParaRPr sz="1600" b="1" dirty="0">
                <a:solidFill>
                  <a:srgbClr val="FFFFFF"/>
                </a:solidFill>
                <a:latin typeface="Century Gothic" panose="020B0502020202020204" pitchFamily="34" charset="0"/>
                <a:ea typeface="Fira Sans"/>
                <a:cs typeface="Fira Sans"/>
                <a:sym typeface="Fira Sans"/>
              </a:endParaRPr>
            </a:p>
          </p:txBody>
        </p:sp>
        <p:sp>
          <p:nvSpPr>
            <p:cNvPr id="15" name="Google Shape;136;p15">
              <a:extLst>
                <a:ext uri="{FF2B5EF4-FFF2-40B4-BE49-F238E27FC236}">
                  <a16:creationId xmlns:a16="http://schemas.microsoft.com/office/drawing/2014/main" id="{8C102E76-C720-5661-E950-52CC57672E1C}"/>
                </a:ext>
              </a:extLst>
            </p:cNvPr>
            <p:cNvSpPr txBox="1"/>
            <p:nvPr/>
          </p:nvSpPr>
          <p:spPr>
            <a:xfrm>
              <a:off x="7079311" y="3242857"/>
              <a:ext cx="1963520" cy="7040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0027" tIns="130027" rIns="130027" bIns="130027" anchor="t" anchorCtr="0">
              <a:noAutofit/>
            </a:bodyPr>
            <a:lstStyle/>
            <a:p>
              <a:pPr algn="ctr" defTabSz="914429"/>
              <a:r>
                <a:rPr lang="tr-TR" sz="1600" b="1" dirty="0" err="1">
                  <a:solidFill>
                    <a:srgbClr val="FFFFFF"/>
                  </a:solidFill>
                  <a:latin typeface="Century Gothic" panose="020B0502020202020204" pitchFamily="34" charset="0"/>
                  <a:ea typeface="Fira Sans"/>
                  <a:cs typeface="Fira Sans"/>
                  <a:sym typeface="Fira Sans"/>
                </a:rPr>
                <a:t>Health</a:t>
              </a:r>
              <a:r>
                <a:rPr lang="tr-TR" sz="1600" b="1" dirty="0">
                  <a:solidFill>
                    <a:srgbClr val="FFFFFF"/>
                  </a:solidFill>
                  <a:latin typeface="Century Gothic" panose="020B0502020202020204" pitchFamily="34" charset="0"/>
                  <a:ea typeface="Fira Sans"/>
                  <a:cs typeface="Fira Sans"/>
                  <a:sym typeface="Fira Sans"/>
                </a:rPr>
                <a:t> 4.0</a:t>
              </a:r>
              <a:endParaRPr sz="1600" b="1" dirty="0">
                <a:solidFill>
                  <a:srgbClr val="FFFFFF"/>
                </a:solidFill>
                <a:latin typeface="Century Gothic" panose="020B0502020202020204" pitchFamily="34" charset="0"/>
                <a:ea typeface="Fira Sans"/>
                <a:cs typeface="Fira Sans"/>
                <a:sym typeface="Fira Sans"/>
              </a:endParaRPr>
            </a:p>
          </p:txBody>
        </p:sp>
        <p:sp>
          <p:nvSpPr>
            <p:cNvPr id="16" name="Google Shape;137;p15">
              <a:extLst>
                <a:ext uri="{FF2B5EF4-FFF2-40B4-BE49-F238E27FC236}">
                  <a16:creationId xmlns:a16="http://schemas.microsoft.com/office/drawing/2014/main" id="{A2EB4A38-4F74-F323-A376-6E98A76A05A6}"/>
                </a:ext>
              </a:extLst>
            </p:cNvPr>
            <p:cNvSpPr txBox="1"/>
            <p:nvPr/>
          </p:nvSpPr>
          <p:spPr>
            <a:xfrm>
              <a:off x="4921404" y="2750080"/>
              <a:ext cx="1963520" cy="7040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0027" tIns="130027" rIns="130027" bIns="130027" anchor="t" anchorCtr="0">
              <a:noAutofit/>
            </a:bodyPr>
            <a:lstStyle/>
            <a:p>
              <a:pPr algn="ctr" defTabSz="914429"/>
              <a:r>
                <a:rPr lang="tr-TR" sz="1600" b="1" dirty="0" err="1">
                  <a:solidFill>
                    <a:srgbClr val="FFFFFF"/>
                  </a:solidFill>
                  <a:latin typeface="Century Gothic" panose="020B0502020202020204" pitchFamily="34" charset="0"/>
                  <a:ea typeface="Fira Sans"/>
                  <a:cs typeface="Fira Sans"/>
                  <a:sym typeface="Fira Sans"/>
                </a:rPr>
                <a:t>Health</a:t>
              </a:r>
              <a:r>
                <a:rPr lang="tr-TR" sz="1600" b="1" dirty="0">
                  <a:solidFill>
                    <a:srgbClr val="FFFFFF"/>
                  </a:solidFill>
                  <a:latin typeface="Century Gothic" panose="020B0502020202020204" pitchFamily="34" charset="0"/>
                  <a:ea typeface="Fira Sans"/>
                  <a:cs typeface="Fira Sans"/>
                  <a:sym typeface="Fira Sans"/>
                </a:rPr>
                <a:t> 3.0</a:t>
              </a:r>
              <a:endParaRPr sz="1600" b="1" dirty="0">
                <a:solidFill>
                  <a:srgbClr val="FFFFFF"/>
                </a:solidFill>
                <a:latin typeface="Century Gothic" panose="020B0502020202020204" pitchFamily="34" charset="0"/>
                <a:ea typeface="Fira Sans"/>
                <a:cs typeface="Fira Sans"/>
                <a:sym typeface="Fira Sans"/>
              </a:endParaRPr>
            </a:p>
          </p:txBody>
        </p:sp>
        <p:cxnSp>
          <p:nvCxnSpPr>
            <p:cNvPr id="17" name="Google Shape;138;p15">
              <a:extLst>
                <a:ext uri="{FF2B5EF4-FFF2-40B4-BE49-F238E27FC236}">
                  <a16:creationId xmlns:a16="http://schemas.microsoft.com/office/drawing/2014/main" id="{D93EFA98-94C5-24E4-0F47-5664CE9D9A13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1558894" y="3242857"/>
              <a:ext cx="12373" cy="1248853"/>
            </a:xfrm>
            <a:prstGeom prst="straightConnector1">
              <a:avLst/>
            </a:prstGeom>
            <a:noFill/>
            <a:ln w="9525" cap="flat" cmpd="sng">
              <a:solidFill>
                <a:srgbClr val="1C7B8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18" name="Google Shape;139;p15">
              <a:extLst>
                <a:ext uri="{FF2B5EF4-FFF2-40B4-BE49-F238E27FC236}">
                  <a16:creationId xmlns:a16="http://schemas.microsoft.com/office/drawing/2014/main" id="{DD4DAD51-FC7B-802C-A7DF-DED58158E1A9}"/>
                </a:ext>
              </a:extLst>
            </p:cNvPr>
            <p:cNvCxnSpPr/>
            <p:nvPr/>
          </p:nvCxnSpPr>
          <p:spPr>
            <a:xfrm rot="10800000" flipH="1">
              <a:off x="5885341" y="3177986"/>
              <a:ext cx="12373" cy="1248853"/>
            </a:xfrm>
            <a:prstGeom prst="straightConnector1">
              <a:avLst/>
            </a:prstGeom>
            <a:noFill/>
            <a:ln w="9525" cap="flat" cmpd="sng">
              <a:solidFill>
                <a:srgbClr val="5FCAAB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19" name="Google Shape;140;p15">
              <a:extLst>
                <a:ext uri="{FF2B5EF4-FFF2-40B4-BE49-F238E27FC236}">
                  <a16:creationId xmlns:a16="http://schemas.microsoft.com/office/drawing/2014/main" id="{2465A8E6-DBDC-6309-0F97-982BD0C8E7DD}"/>
                </a:ext>
              </a:extLst>
            </p:cNvPr>
            <p:cNvCxnSpPr/>
            <p:nvPr/>
          </p:nvCxnSpPr>
          <p:spPr>
            <a:xfrm rot="10800000" flipH="1">
              <a:off x="8036523" y="2123906"/>
              <a:ext cx="12373" cy="1248853"/>
            </a:xfrm>
            <a:prstGeom prst="straightConnector1">
              <a:avLst/>
            </a:prstGeom>
            <a:noFill/>
            <a:ln w="9525" cap="flat" cmpd="sng">
              <a:solidFill>
                <a:srgbClr val="008F74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20" name="Google Shape;141;p15">
              <a:extLst>
                <a:ext uri="{FF2B5EF4-FFF2-40B4-BE49-F238E27FC236}">
                  <a16:creationId xmlns:a16="http://schemas.microsoft.com/office/drawing/2014/main" id="{855DFA7D-BD88-48D2-8399-F9A55D058B89}"/>
                </a:ext>
              </a:extLst>
            </p:cNvPr>
            <p:cNvCxnSpPr/>
            <p:nvPr/>
          </p:nvCxnSpPr>
          <p:spPr>
            <a:xfrm rot="10800000" flipH="1">
              <a:off x="3715047" y="2123906"/>
              <a:ext cx="12373" cy="1248853"/>
            </a:xfrm>
            <a:prstGeom prst="straightConnector1">
              <a:avLst/>
            </a:prstGeom>
            <a:noFill/>
            <a:ln w="9525" cap="flat" cmpd="sng">
              <a:solidFill>
                <a:srgbClr val="1DABA8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grpSp>
          <p:nvGrpSpPr>
            <p:cNvPr id="21" name="Google Shape;142;p15">
              <a:extLst>
                <a:ext uri="{FF2B5EF4-FFF2-40B4-BE49-F238E27FC236}">
                  <a16:creationId xmlns:a16="http://schemas.microsoft.com/office/drawing/2014/main" id="{652EA6CD-39A1-F3C9-8E91-3BC0559FFEC8}"/>
                </a:ext>
              </a:extLst>
            </p:cNvPr>
            <p:cNvGrpSpPr/>
            <p:nvPr/>
          </p:nvGrpSpPr>
          <p:grpSpPr>
            <a:xfrm>
              <a:off x="5635046" y="1617402"/>
              <a:ext cx="513014" cy="502343"/>
              <a:chOff x="-22881800" y="1971800"/>
              <a:chExt cx="301675" cy="295400"/>
            </a:xfrm>
          </p:grpSpPr>
          <p:sp>
            <p:nvSpPr>
              <p:cNvPr id="36" name="Google Shape;143;p15">
                <a:extLst>
                  <a:ext uri="{FF2B5EF4-FFF2-40B4-BE49-F238E27FC236}">
                    <a16:creationId xmlns:a16="http://schemas.microsoft.com/office/drawing/2014/main" id="{77AB4224-0E9F-8B2E-D548-FDA8EDBD2284}"/>
                  </a:ext>
                </a:extLst>
              </p:cNvPr>
              <p:cNvSpPr/>
              <p:nvPr/>
            </p:nvSpPr>
            <p:spPr>
              <a:xfrm>
                <a:off x="-22773100" y="2041900"/>
                <a:ext cx="86650" cy="86675"/>
              </a:xfrm>
              <a:custGeom>
                <a:avLst/>
                <a:gdLst/>
                <a:ahLst/>
                <a:cxnLst/>
                <a:rect l="l" t="t" r="r" b="b"/>
                <a:pathLst>
                  <a:path w="3466" h="3467" extrusionOk="0">
                    <a:moveTo>
                      <a:pt x="1733" y="725"/>
                    </a:moveTo>
                    <a:cubicBezTo>
                      <a:pt x="2268" y="725"/>
                      <a:pt x="2741" y="1198"/>
                      <a:pt x="2741" y="1734"/>
                    </a:cubicBezTo>
                    <a:cubicBezTo>
                      <a:pt x="2741" y="2269"/>
                      <a:pt x="2300" y="2742"/>
                      <a:pt x="1733" y="2742"/>
                    </a:cubicBezTo>
                    <a:cubicBezTo>
                      <a:pt x="1134" y="2742"/>
                      <a:pt x="693" y="2269"/>
                      <a:pt x="693" y="1734"/>
                    </a:cubicBezTo>
                    <a:cubicBezTo>
                      <a:pt x="693" y="1198"/>
                      <a:pt x="1166" y="725"/>
                      <a:pt x="1733" y="725"/>
                    </a:cubicBezTo>
                    <a:close/>
                    <a:moveTo>
                      <a:pt x="1733" y="1"/>
                    </a:moveTo>
                    <a:cubicBezTo>
                      <a:pt x="788" y="1"/>
                      <a:pt x="0" y="788"/>
                      <a:pt x="0" y="1734"/>
                    </a:cubicBezTo>
                    <a:cubicBezTo>
                      <a:pt x="0" y="2679"/>
                      <a:pt x="788" y="3466"/>
                      <a:pt x="1733" y="3466"/>
                    </a:cubicBezTo>
                    <a:cubicBezTo>
                      <a:pt x="2678" y="3466"/>
                      <a:pt x="3466" y="2679"/>
                      <a:pt x="3466" y="1734"/>
                    </a:cubicBezTo>
                    <a:cubicBezTo>
                      <a:pt x="3466" y="757"/>
                      <a:pt x="2678" y="1"/>
                      <a:pt x="1733" y="1"/>
                    </a:cubicBezTo>
                    <a:close/>
                  </a:path>
                </a:pathLst>
              </a:custGeom>
              <a:solidFill>
                <a:srgbClr val="5FCAAB"/>
              </a:solidFill>
              <a:ln>
                <a:noFill/>
              </a:ln>
            </p:spPr>
            <p:txBody>
              <a:bodyPr spcFirstLastPara="1" wrap="square" lIns="130027" tIns="130027" rIns="130027" bIns="130027" anchor="ctr" anchorCtr="0">
                <a:noAutofit/>
              </a:bodyPr>
              <a:lstStyle/>
              <a:p>
                <a:pPr defTabSz="914429"/>
                <a:endParaRPr sz="2560">
                  <a:solidFill>
                    <a:prstClr val="black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7" name="Google Shape;144;p15">
                <a:extLst>
                  <a:ext uri="{FF2B5EF4-FFF2-40B4-BE49-F238E27FC236}">
                    <a16:creationId xmlns:a16="http://schemas.microsoft.com/office/drawing/2014/main" id="{870A73BD-BCF7-C1F6-C008-7CC87A9DEF16}"/>
                  </a:ext>
                </a:extLst>
              </p:cNvPr>
              <p:cNvSpPr/>
              <p:nvPr/>
            </p:nvSpPr>
            <p:spPr>
              <a:xfrm>
                <a:off x="-22737675" y="2145075"/>
                <a:ext cx="51225" cy="51225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extrusionOk="0">
                    <a:moveTo>
                      <a:pt x="1009" y="726"/>
                    </a:moveTo>
                    <a:cubicBezTo>
                      <a:pt x="1198" y="726"/>
                      <a:pt x="1387" y="883"/>
                      <a:pt x="1387" y="1072"/>
                    </a:cubicBezTo>
                    <a:cubicBezTo>
                      <a:pt x="1387" y="1261"/>
                      <a:pt x="1198" y="1419"/>
                      <a:pt x="1009" y="1419"/>
                    </a:cubicBezTo>
                    <a:cubicBezTo>
                      <a:pt x="820" y="1419"/>
                      <a:pt x="662" y="1261"/>
                      <a:pt x="662" y="1072"/>
                    </a:cubicBezTo>
                    <a:cubicBezTo>
                      <a:pt x="662" y="883"/>
                      <a:pt x="820" y="726"/>
                      <a:pt x="1009" y="726"/>
                    </a:cubicBezTo>
                    <a:close/>
                    <a:moveTo>
                      <a:pt x="1009" y="1"/>
                    </a:moveTo>
                    <a:cubicBezTo>
                      <a:pt x="410" y="1"/>
                      <a:pt x="1" y="473"/>
                      <a:pt x="1" y="1041"/>
                    </a:cubicBezTo>
                    <a:cubicBezTo>
                      <a:pt x="1" y="1608"/>
                      <a:pt x="473" y="2049"/>
                      <a:pt x="1009" y="2049"/>
                    </a:cubicBezTo>
                    <a:cubicBezTo>
                      <a:pt x="1576" y="2049"/>
                      <a:pt x="2049" y="1576"/>
                      <a:pt x="2049" y="1041"/>
                    </a:cubicBezTo>
                    <a:cubicBezTo>
                      <a:pt x="2049" y="473"/>
                      <a:pt x="1576" y="1"/>
                      <a:pt x="1009" y="1"/>
                    </a:cubicBezTo>
                    <a:close/>
                  </a:path>
                </a:pathLst>
              </a:custGeom>
              <a:solidFill>
                <a:srgbClr val="5FCAAB"/>
              </a:solidFill>
              <a:ln>
                <a:noFill/>
              </a:ln>
            </p:spPr>
            <p:txBody>
              <a:bodyPr spcFirstLastPara="1" wrap="square" lIns="130027" tIns="130027" rIns="130027" bIns="130027" anchor="ctr" anchorCtr="0">
                <a:noAutofit/>
              </a:bodyPr>
              <a:lstStyle/>
              <a:p>
                <a:pPr defTabSz="914429"/>
                <a:endParaRPr sz="2560">
                  <a:solidFill>
                    <a:prstClr val="black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8" name="Google Shape;145;p15">
                <a:extLst>
                  <a:ext uri="{FF2B5EF4-FFF2-40B4-BE49-F238E27FC236}">
                    <a16:creationId xmlns:a16="http://schemas.microsoft.com/office/drawing/2014/main" id="{6953698F-A29B-A7F7-D0B6-83C70180192C}"/>
                  </a:ext>
                </a:extLst>
              </p:cNvPr>
              <p:cNvSpPr/>
              <p:nvPr/>
            </p:nvSpPr>
            <p:spPr>
              <a:xfrm>
                <a:off x="-22807775" y="2110425"/>
                <a:ext cx="17350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726" extrusionOk="0">
                    <a:moveTo>
                      <a:pt x="347" y="1"/>
                    </a:moveTo>
                    <a:cubicBezTo>
                      <a:pt x="158" y="1"/>
                      <a:pt x="1" y="190"/>
                      <a:pt x="1" y="379"/>
                    </a:cubicBezTo>
                    <a:cubicBezTo>
                      <a:pt x="1" y="568"/>
                      <a:pt x="158" y="725"/>
                      <a:pt x="347" y="725"/>
                    </a:cubicBezTo>
                    <a:cubicBezTo>
                      <a:pt x="536" y="725"/>
                      <a:pt x="694" y="568"/>
                      <a:pt x="694" y="379"/>
                    </a:cubicBezTo>
                    <a:cubicBezTo>
                      <a:pt x="694" y="190"/>
                      <a:pt x="536" y="1"/>
                      <a:pt x="347" y="1"/>
                    </a:cubicBezTo>
                    <a:close/>
                  </a:path>
                </a:pathLst>
              </a:custGeom>
              <a:solidFill>
                <a:srgbClr val="5FCAAB"/>
              </a:solidFill>
              <a:ln>
                <a:noFill/>
              </a:ln>
            </p:spPr>
            <p:txBody>
              <a:bodyPr spcFirstLastPara="1" wrap="square" lIns="130027" tIns="130027" rIns="130027" bIns="130027" anchor="ctr" anchorCtr="0">
                <a:noAutofit/>
              </a:bodyPr>
              <a:lstStyle/>
              <a:p>
                <a:pPr defTabSz="914429"/>
                <a:endParaRPr sz="2560">
                  <a:solidFill>
                    <a:prstClr val="black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9" name="Google Shape;146;p15">
                <a:extLst>
                  <a:ext uri="{FF2B5EF4-FFF2-40B4-BE49-F238E27FC236}">
                    <a16:creationId xmlns:a16="http://schemas.microsoft.com/office/drawing/2014/main" id="{E6CBD2DA-6EBA-5E34-5DFB-3C49090EF087}"/>
                  </a:ext>
                </a:extLst>
              </p:cNvPr>
              <p:cNvSpPr/>
              <p:nvPr/>
            </p:nvSpPr>
            <p:spPr>
              <a:xfrm>
                <a:off x="-22773100" y="2163200"/>
                <a:ext cx="173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694" extrusionOk="0">
                    <a:moveTo>
                      <a:pt x="347" y="1"/>
                    </a:moveTo>
                    <a:cubicBezTo>
                      <a:pt x="158" y="1"/>
                      <a:pt x="0" y="158"/>
                      <a:pt x="0" y="347"/>
                    </a:cubicBezTo>
                    <a:cubicBezTo>
                      <a:pt x="0" y="536"/>
                      <a:pt x="158" y="694"/>
                      <a:pt x="347" y="694"/>
                    </a:cubicBezTo>
                    <a:cubicBezTo>
                      <a:pt x="536" y="694"/>
                      <a:pt x="693" y="536"/>
                      <a:pt x="693" y="347"/>
                    </a:cubicBezTo>
                    <a:cubicBezTo>
                      <a:pt x="693" y="158"/>
                      <a:pt x="536" y="1"/>
                      <a:pt x="347" y="1"/>
                    </a:cubicBezTo>
                    <a:close/>
                  </a:path>
                </a:pathLst>
              </a:custGeom>
              <a:solidFill>
                <a:srgbClr val="5FCAAB"/>
              </a:solidFill>
              <a:ln>
                <a:noFill/>
              </a:ln>
            </p:spPr>
            <p:txBody>
              <a:bodyPr spcFirstLastPara="1" wrap="square" lIns="130027" tIns="130027" rIns="130027" bIns="130027" anchor="ctr" anchorCtr="0">
                <a:noAutofit/>
              </a:bodyPr>
              <a:lstStyle/>
              <a:p>
                <a:pPr defTabSz="914429"/>
                <a:endParaRPr sz="2560">
                  <a:solidFill>
                    <a:prstClr val="black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0" name="Google Shape;147;p15">
                <a:extLst>
                  <a:ext uri="{FF2B5EF4-FFF2-40B4-BE49-F238E27FC236}">
                    <a16:creationId xmlns:a16="http://schemas.microsoft.com/office/drawing/2014/main" id="{FD9F5769-74D2-C148-D283-0E65109D2232}"/>
                  </a:ext>
                </a:extLst>
              </p:cNvPr>
              <p:cNvSpPr/>
              <p:nvPr/>
            </p:nvSpPr>
            <p:spPr>
              <a:xfrm>
                <a:off x="-22669150" y="2110425"/>
                <a:ext cx="18150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726" h="726" extrusionOk="0">
                    <a:moveTo>
                      <a:pt x="347" y="1"/>
                    </a:moveTo>
                    <a:cubicBezTo>
                      <a:pt x="158" y="1"/>
                      <a:pt x="1" y="190"/>
                      <a:pt x="1" y="379"/>
                    </a:cubicBezTo>
                    <a:cubicBezTo>
                      <a:pt x="1" y="568"/>
                      <a:pt x="158" y="725"/>
                      <a:pt x="347" y="725"/>
                    </a:cubicBezTo>
                    <a:cubicBezTo>
                      <a:pt x="568" y="725"/>
                      <a:pt x="725" y="568"/>
                      <a:pt x="725" y="379"/>
                    </a:cubicBezTo>
                    <a:cubicBezTo>
                      <a:pt x="662" y="190"/>
                      <a:pt x="568" y="1"/>
                      <a:pt x="347" y="1"/>
                    </a:cubicBezTo>
                    <a:close/>
                  </a:path>
                </a:pathLst>
              </a:custGeom>
              <a:solidFill>
                <a:srgbClr val="5FCAAB"/>
              </a:solidFill>
              <a:ln>
                <a:noFill/>
              </a:ln>
            </p:spPr>
            <p:txBody>
              <a:bodyPr spcFirstLastPara="1" wrap="square" lIns="130027" tIns="130027" rIns="130027" bIns="130027" anchor="ctr" anchorCtr="0">
                <a:noAutofit/>
              </a:bodyPr>
              <a:lstStyle/>
              <a:p>
                <a:pPr defTabSz="914429"/>
                <a:endParaRPr sz="2560">
                  <a:solidFill>
                    <a:prstClr val="black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1" name="Google Shape;148;p15">
                <a:extLst>
                  <a:ext uri="{FF2B5EF4-FFF2-40B4-BE49-F238E27FC236}">
                    <a16:creationId xmlns:a16="http://schemas.microsoft.com/office/drawing/2014/main" id="{2C113BF6-C16C-0EB3-BD26-95BFF2EBCA0F}"/>
                  </a:ext>
                </a:extLst>
              </p:cNvPr>
              <p:cNvSpPr/>
              <p:nvPr/>
            </p:nvSpPr>
            <p:spPr>
              <a:xfrm>
                <a:off x="-22881800" y="1971800"/>
                <a:ext cx="301675" cy="295400"/>
              </a:xfrm>
              <a:custGeom>
                <a:avLst/>
                <a:gdLst/>
                <a:ahLst/>
                <a:cxnLst/>
                <a:rect l="l" t="t" r="r" b="b"/>
                <a:pathLst>
                  <a:path w="12067" h="11816" extrusionOk="0">
                    <a:moveTo>
                      <a:pt x="6081" y="2112"/>
                    </a:moveTo>
                    <a:cubicBezTo>
                      <a:pt x="6553" y="2112"/>
                      <a:pt x="6963" y="2175"/>
                      <a:pt x="7373" y="2332"/>
                    </a:cubicBezTo>
                    <a:cubicBezTo>
                      <a:pt x="8633" y="2805"/>
                      <a:pt x="9578" y="3907"/>
                      <a:pt x="9798" y="5262"/>
                    </a:cubicBezTo>
                    <a:cubicBezTo>
                      <a:pt x="9861" y="5451"/>
                      <a:pt x="9861" y="5672"/>
                      <a:pt x="9861" y="5924"/>
                    </a:cubicBezTo>
                    <a:cubicBezTo>
                      <a:pt x="9861" y="6144"/>
                      <a:pt x="9861" y="6333"/>
                      <a:pt x="9798" y="6585"/>
                    </a:cubicBezTo>
                    <a:cubicBezTo>
                      <a:pt x="9609" y="7909"/>
                      <a:pt x="8633" y="9043"/>
                      <a:pt x="7373" y="9484"/>
                    </a:cubicBezTo>
                    <a:cubicBezTo>
                      <a:pt x="6963" y="9673"/>
                      <a:pt x="6522" y="9736"/>
                      <a:pt x="6081" y="9736"/>
                    </a:cubicBezTo>
                    <a:cubicBezTo>
                      <a:pt x="5640" y="9736"/>
                      <a:pt x="5167" y="9673"/>
                      <a:pt x="4758" y="9484"/>
                    </a:cubicBezTo>
                    <a:cubicBezTo>
                      <a:pt x="3497" y="9043"/>
                      <a:pt x="2552" y="7909"/>
                      <a:pt x="2332" y="6585"/>
                    </a:cubicBezTo>
                    <a:cubicBezTo>
                      <a:pt x="2300" y="6396"/>
                      <a:pt x="2300" y="6144"/>
                      <a:pt x="2300" y="5924"/>
                    </a:cubicBezTo>
                    <a:cubicBezTo>
                      <a:pt x="2300" y="5672"/>
                      <a:pt x="2300" y="5483"/>
                      <a:pt x="2332" y="5262"/>
                    </a:cubicBezTo>
                    <a:cubicBezTo>
                      <a:pt x="2552" y="3907"/>
                      <a:pt x="3497" y="2805"/>
                      <a:pt x="4758" y="2332"/>
                    </a:cubicBezTo>
                    <a:cubicBezTo>
                      <a:pt x="5167" y="2175"/>
                      <a:pt x="5608" y="2112"/>
                      <a:pt x="6081" y="2112"/>
                    </a:cubicBezTo>
                    <a:close/>
                    <a:moveTo>
                      <a:pt x="5329" y="1"/>
                    </a:moveTo>
                    <a:cubicBezTo>
                      <a:pt x="5238" y="1"/>
                      <a:pt x="5151" y="32"/>
                      <a:pt x="5104" y="95"/>
                    </a:cubicBezTo>
                    <a:cubicBezTo>
                      <a:pt x="4978" y="221"/>
                      <a:pt x="4978" y="442"/>
                      <a:pt x="5104" y="568"/>
                    </a:cubicBezTo>
                    <a:cubicBezTo>
                      <a:pt x="5356" y="851"/>
                      <a:pt x="5577" y="1072"/>
                      <a:pt x="5640" y="1387"/>
                    </a:cubicBezTo>
                    <a:cubicBezTo>
                      <a:pt x="5356" y="1419"/>
                      <a:pt x="5041" y="1482"/>
                      <a:pt x="4789" y="1545"/>
                    </a:cubicBezTo>
                    <a:cubicBezTo>
                      <a:pt x="4506" y="1041"/>
                      <a:pt x="4096" y="851"/>
                      <a:pt x="3592" y="599"/>
                    </a:cubicBezTo>
                    <a:cubicBezTo>
                      <a:pt x="3551" y="583"/>
                      <a:pt x="3506" y="575"/>
                      <a:pt x="3461" y="575"/>
                    </a:cubicBezTo>
                    <a:cubicBezTo>
                      <a:pt x="3329" y="575"/>
                      <a:pt x="3189" y="640"/>
                      <a:pt x="3119" y="757"/>
                    </a:cubicBezTo>
                    <a:cubicBezTo>
                      <a:pt x="3056" y="914"/>
                      <a:pt x="3119" y="1167"/>
                      <a:pt x="3277" y="1230"/>
                    </a:cubicBezTo>
                    <a:cubicBezTo>
                      <a:pt x="3623" y="1387"/>
                      <a:pt x="3907" y="1545"/>
                      <a:pt x="4065" y="1828"/>
                    </a:cubicBezTo>
                    <a:cubicBezTo>
                      <a:pt x="3781" y="1954"/>
                      <a:pt x="3560" y="2112"/>
                      <a:pt x="3308" y="2269"/>
                    </a:cubicBezTo>
                    <a:cubicBezTo>
                      <a:pt x="2899" y="1860"/>
                      <a:pt x="2426" y="1828"/>
                      <a:pt x="1891" y="1734"/>
                    </a:cubicBezTo>
                    <a:cubicBezTo>
                      <a:pt x="1702" y="1734"/>
                      <a:pt x="1544" y="1860"/>
                      <a:pt x="1513" y="2049"/>
                    </a:cubicBezTo>
                    <a:cubicBezTo>
                      <a:pt x="1513" y="2269"/>
                      <a:pt x="1639" y="2427"/>
                      <a:pt x="1828" y="2458"/>
                    </a:cubicBezTo>
                    <a:cubicBezTo>
                      <a:pt x="2206" y="2490"/>
                      <a:pt x="2489" y="2521"/>
                      <a:pt x="2773" y="2742"/>
                    </a:cubicBezTo>
                    <a:cubicBezTo>
                      <a:pt x="2584" y="2931"/>
                      <a:pt x="2363" y="3151"/>
                      <a:pt x="2206" y="3403"/>
                    </a:cubicBezTo>
                    <a:cubicBezTo>
                      <a:pt x="1964" y="3318"/>
                      <a:pt x="1741" y="3284"/>
                      <a:pt x="1524" y="3284"/>
                    </a:cubicBezTo>
                    <a:cubicBezTo>
                      <a:pt x="1259" y="3284"/>
                      <a:pt x="1002" y="3334"/>
                      <a:pt x="725" y="3403"/>
                    </a:cubicBezTo>
                    <a:cubicBezTo>
                      <a:pt x="536" y="3435"/>
                      <a:pt x="441" y="3624"/>
                      <a:pt x="473" y="3844"/>
                    </a:cubicBezTo>
                    <a:cubicBezTo>
                      <a:pt x="526" y="4003"/>
                      <a:pt x="667" y="4073"/>
                      <a:pt x="823" y="4073"/>
                    </a:cubicBezTo>
                    <a:cubicBezTo>
                      <a:pt x="853" y="4073"/>
                      <a:pt x="883" y="4070"/>
                      <a:pt x="914" y="4065"/>
                    </a:cubicBezTo>
                    <a:cubicBezTo>
                      <a:pt x="1162" y="3989"/>
                      <a:pt x="1352" y="3947"/>
                      <a:pt x="1534" y="3947"/>
                    </a:cubicBezTo>
                    <a:cubicBezTo>
                      <a:pt x="1652" y="3947"/>
                      <a:pt x="1766" y="3965"/>
                      <a:pt x="1891" y="4002"/>
                    </a:cubicBezTo>
                    <a:cubicBezTo>
                      <a:pt x="1796" y="4254"/>
                      <a:pt x="1670" y="4538"/>
                      <a:pt x="1639" y="4821"/>
                    </a:cubicBezTo>
                    <a:cubicBezTo>
                      <a:pt x="1040" y="4821"/>
                      <a:pt x="630" y="5042"/>
                      <a:pt x="221" y="5357"/>
                    </a:cubicBezTo>
                    <a:cubicBezTo>
                      <a:pt x="63" y="5483"/>
                      <a:pt x="0" y="5672"/>
                      <a:pt x="126" y="5829"/>
                    </a:cubicBezTo>
                    <a:cubicBezTo>
                      <a:pt x="221" y="5924"/>
                      <a:pt x="284" y="5987"/>
                      <a:pt x="410" y="5987"/>
                    </a:cubicBezTo>
                    <a:cubicBezTo>
                      <a:pt x="473" y="5987"/>
                      <a:pt x="567" y="5955"/>
                      <a:pt x="599" y="5924"/>
                    </a:cubicBezTo>
                    <a:cubicBezTo>
                      <a:pt x="914" y="5672"/>
                      <a:pt x="1198" y="5514"/>
                      <a:pt x="1513" y="5514"/>
                    </a:cubicBezTo>
                    <a:lnTo>
                      <a:pt x="1513" y="5924"/>
                    </a:lnTo>
                    <a:cubicBezTo>
                      <a:pt x="1513" y="6081"/>
                      <a:pt x="1513" y="6239"/>
                      <a:pt x="1544" y="6396"/>
                    </a:cubicBezTo>
                    <a:cubicBezTo>
                      <a:pt x="1009" y="6585"/>
                      <a:pt x="725" y="6932"/>
                      <a:pt x="410" y="7373"/>
                    </a:cubicBezTo>
                    <a:cubicBezTo>
                      <a:pt x="284" y="7531"/>
                      <a:pt x="315" y="7720"/>
                      <a:pt x="473" y="7846"/>
                    </a:cubicBezTo>
                    <a:cubicBezTo>
                      <a:pt x="567" y="7877"/>
                      <a:pt x="599" y="7940"/>
                      <a:pt x="694" y="7940"/>
                    </a:cubicBezTo>
                    <a:cubicBezTo>
                      <a:pt x="788" y="7940"/>
                      <a:pt x="914" y="7877"/>
                      <a:pt x="946" y="7783"/>
                    </a:cubicBezTo>
                    <a:cubicBezTo>
                      <a:pt x="1198" y="7467"/>
                      <a:pt x="1355" y="7215"/>
                      <a:pt x="1670" y="7089"/>
                    </a:cubicBezTo>
                    <a:cubicBezTo>
                      <a:pt x="1733" y="7373"/>
                      <a:pt x="1828" y="7657"/>
                      <a:pt x="1985" y="7940"/>
                    </a:cubicBezTo>
                    <a:cubicBezTo>
                      <a:pt x="1544" y="8287"/>
                      <a:pt x="1387" y="8728"/>
                      <a:pt x="1229" y="9232"/>
                    </a:cubicBezTo>
                    <a:cubicBezTo>
                      <a:pt x="1198" y="9421"/>
                      <a:pt x="1324" y="9610"/>
                      <a:pt x="1481" y="9673"/>
                    </a:cubicBezTo>
                    <a:lnTo>
                      <a:pt x="1544" y="9673"/>
                    </a:lnTo>
                    <a:cubicBezTo>
                      <a:pt x="1702" y="9673"/>
                      <a:pt x="1828" y="9547"/>
                      <a:pt x="1891" y="9389"/>
                    </a:cubicBezTo>
                    <a:cubicBezTo>
                      <a:pt x="2017" y="8980"/>
                      <a:pt x="2111" y="8728"/>
                      <a:pt x="2332" y="8476"/>
                    </a:cubicBezTo>
                    <a:cubicBezTo>
                      <a:pt x="2489" y="8728"/>
                      <a:pt x="2678" y="8948"/>
                      <a:pt x="2899" y="9137"/>
                    </a:cubicBezTo>
                    <a:cubicBezTo>
                      <a:pt x="2584" y="9610"/>
                      <a:pt x="2615" y="10082"/>
                      <a:pt x="2647" y="10649"/>
                    </a:cubicBezTo>
                    <a:cubicBezTo>
                      <a:pt x="2647" y="10839"/>
                      <a:pt x="2804" y="10965"/>
                      <a:pt x="2993" y="10965"/>
                    </a:cubicBezTo>
                    <a:lnTo>
                      <a:pt x="3056" y="10965"/>
                    </a:lnTo>
                    <a:cubicBezTo>
                      <a:pt x="3245" y="10965"/>
                      <a:pt x="3371" y="10775"/>
                      <a:pt x="3371" y="10555"/>
                    </a:cubicBezTo>
                    <a:cubicBezTo>
                      <a:pt x="3308" y="10177"/>
                      <a:pt x="3308" y="9862"/>
                      <a:pt x="3434" y="9578"/>
                    </a:cubicBezTo>
                    <a:cubicBezTo>
                      <a:pt x="3686" y="9736"/>
                      <a:pt x="3907" y="9893"/>
                      <a:pt x="4191" y="10019"/>
                    </a:cubicBezTo>
                    <a:cubicBezTo>
                      <a:pt x="4065" y="10555"/>
                      <a:pt x="4222" y="10996"/>
                      <a:pt x="4474" y="11500"/>
                    </a:cubicBezTo>
                    <a:cubicBezTo>
                      <a:pt x="4506" y="11626"/>
                      <a:pt x="4663" y="11721"/>
                      <a:pt x="4789" y="11721"/>
                    </a:cubicBezTo>
                    <a:cubicBezTo>
                      <a:pt x="4821" y="11721"/>
                      <a:pt x="4884" y="11721"/>
                      <a:pt x="4947" y="11658"/>
                    </a:cubicBezTo>
                    <a:cubicBezTo>
                      <a:pt x="5104" y="11595"/>
                      <a:pt x="5167" y="11406"/>
                      <a:pt x="5104" y="11185"/>
                    </a:cubicBezTo>
                    <a:cubicBezTo>
                      <a:pt x="4947" y="10839"/>
                      <a:pt x="4821" y="10555"/>
                      <a:pt x="4852" y="10240"/>
                    </a:cubicBezTo>
                    <a:lnTo>
                      <a:pt x="4852" y="10240"/>
                    </a:lnTo>
                    <a:cubicBezTo>
                      <a:pt x="5136" y="10334"/>
                      <a:pt x="5419" y="10366"/>
                      <a:pt x="5734" y="10397"/>
                    </a:cubicBezTo>
                    <a:cubicBezTo>
                      <a:pt x="5797" y="10965"/>
                      <a:pt x="6112" y="11311"/>
                      <a:pt x="6522" y="11721"/>
                    </a:cubicBezTo>
                    <a:cubicBezTo>
                      <a:pt x="6585" y="11784"/>
                      <a:pt x="6679" y="11815"/>
                      <a:pt x="6742" y="11815"/>
                    </a:cubicBezTo>
                    <a:cubicBezTo>
                      <a:pt x="6837" y="11815"/>
                      <a:pt x="6931" y="11784"/>
                      <a:pt x="6994" y="11721"/>
                    </a:cubicBezTo>
                    <a:cubicBezTo>
                      <a:pt x="7089" y="11595"/>
                      <a:pt x="7089" y="11343"/>
                      <a:pt x="6994" y="11248"/>
                    </a:cubicBezTo>
                    <a:cubicBezTo>
                      <a:pt x="6711" y="10965"/>
                      <a:pt x="6522" y="10712"/>
                      <a:pt x="6427" y="10397"/>
                    </a:cubicBezTo>
                    <a:cubicBezTo>
                      <a:pt x="6711" y="10366"/>
                      <a:pt x="7026" y="10334"/>
                      <a:pt x="7310" y="10240"/>
                    </a:cubicBezTo>
                    <a:cubicBezTo>
                      <a:pt x="7562" y="10775"/>
                      <a:pt x="7971" y="10965"/>
                      <a:pt x="8475" y="11185"/>
                    </a:cubicBezTo>
                    <a:cubicBezTo>
                      <a:pt x="8507" y="11248"/>
                      <a:pt x="8570" y="11248"/>
                      <a:pt x="8633" y="11248"/>
                    </a:cubicBezTo>
                    <a:cubicBezTo>
                      <a:pt x="8759" y="11248"/>
                      <a:pt x="8885" y="11154"/>
                      <a:pt x="8948" y="11028"/>
                    </a:cubicBezTo>
                    <a:cubicBezTo>
                      <a:pt x="9042" y="10870"/>
                      <a:pt x="8948" y="10649"/>
                      <a:pt x="8790" y="10555"/>
                    </a:cubicBezTo>
                    <a:cubicBezTo>
                      <a:pt x="8444" y="10397"/>
                      <a:pt x="8160" y="10240"/>
                      <a:pt x="8003" y="9988"/>
                    </a:cubicBezTo>
                    <a:cubicBezTo>
                      <a:pt x="8286" y="9862"/>
                      <a:pt x="8507" y="9704"/>
                      <a:pt x="8759" y="9547"/>
                    </a:cubicBezTo>
                    <a:cubicBezTo>
                      <a:pt x="9200" y="9925"/>
                      <a:pt x="9672" y="9988"/>
                      <a:pt x="10176" y="10051"/>
                    </a:cubicBezTo>
                    <a:lnTo>
                      <a:pt x="10208" y="10051"/>
                    </a:lnTo>
                    <a:cubicBezTo>
                      <a:pt x="10397" y="10051"/>
                      <a:pt x="10523" y="9925"/>
                      <a:pt x="10555" y="9736"/>
                    </a:cubicBezTo>
                    <a:cubicBezTo>
                      <a:pt x="10555" y="9547"/>
                      <a:pt x="10460" y="9389"/>
                      <a:pt x="10240" y="9358"/>
                    </a:cubicBezTo>
                    <a:cubicBezTo>
                      <a:pt x="9861" y="9295"/>
                      <a:pt x="9578" y="9263"/>
                      <a:pt x="9294" y="9074"/>
                    </a:cubicBezTo>
                    <a:cubicBezTo>
                      <a:pt x="9515" y="8885"/>
                      <a:pt x="9704" y="8633"/>
                      <a:pt x="9861" y="8413"/>
                    </a:cubicBezTo>
                    <a:cubicBezTo>
                      <a:pt x="10082" y="8476"/>
                      <a:pt x="10303" y="8507"/>
                      <a:pt x="10523" y="8507"/>
                    </a:cubicBezTo>
                    <a:cubicBezTo>
                      <a:pt x="10807" y="8507"/>
                      <a:pt x="11090" y="8444"/>
                      <a:pt x="11405" y="8350"/>
                    </a:cubicBezTo>
                    <a:cubicBezTo>
                      <a:pt x="11594" y="8318"/>
                      <a:pt x="11657" y="8129"/>
                      <a:pt x="11626" y="7940"/>
                    </a:cubicBezTo>
                    <a:cubicBezTo>
                      <a:pt x="11599" y="7754"/>
                      <a:pt x="11461" y="7680"/>
                      <a:pt x="11287" y="7680"/>
                    </a:cubicBezTo>
                    <a:cubicBezTo>
                      <a:pt x="11254" y="7680"/>
                      <a:pt x="11220" y="7683"/>
                      <a:pt x="11185" y="7688"/>
                    </a:cubicBezTo>
                    <a:cubicBezTo>
                      <a:pt x="10933" y="7772"/>
                      <a:pt x="10723" y="7814"/>
                      <a:pt x="10517" y="7814"/>
                    </a:cubicBezTo>
                    <a:cubicBezTo>
                      <a:pt x="10415" y="7814"/>
                      <a:pt x="10313" y="7804"/>
                      <a:pt x="10208" y="7783"/>
                    </a:cubicBezTo>
                    <a:cubicBezTo>
                      <a:pt x="10334" y="7499"/>
                      <a:pt x="10460" y="7215"/>
                      <a:pt x="10492" y="6932"/>
                    </a:cubicBezTo>
                    <a:lnTo>
                      <a:pt x="10523" y="6932"/>
                    </a:lnTo>
                    <a:cubicBezTo>
                      <a:pt x="11090" y="6932"/>
                      <a:pt x="11468" y="6711"/>
                      <a:pt x="11909" y="6396"/>
                    </a:cubicBezTo>
                    <a:cubicBezTo>
                      <a:pt x="12004" y="6333"/>
                      <a:pt x="12067" y="6144"/>
                      <a:pt x="11941" y="5987"/>
                    </a:cubicBezTo>
                    <a:cubicBezTo>
                      <a:pt x="11867" y="5895"/>
                      <a:pt x="11773" y="5846"/>
                      <a:pt x="11675" y="5846"/>
                    </a:cubicBezTo>
                    <a:cubicBezTo>
                      <a:pt x="11605" y="5846"/>
                      <a:pt x="11534" y="5871"/>
                      <a:pt x="11468" y="5924"/>
                    </a:cubicBezTo>
                    <a:cubicBezTo>
                      <a:pt x="11153" y="6144"/>
                      <a:pt x="10870" y="6302"/>
                      <a:pt x="10555" y="6302"/>
                    </a:cubicBezTo>
                    <a:lnTo>
                      <a:pt x="10555" y="5924"/>
                    </a:lnTo>
                    <a:cubicBezTo>
                      <a:pt x="10555" y="5766"/>
                      <a:pt x="10555" y="5609"/>
                      <a:pt x="10523" y="5451"/>
                    </a:cubicBezTo>
                    <a:cubicBezTo>
                      <a:pt x="11090" y="5262"/>
                      <a:pt x="11342" y="4884"/>
                      <a:pt x="11657" y="4475"/>
                    </a:cubicBezTo>
                    <a:cubicBezTo>
                      <a:pt x="11783" y="4317"/>
                      <a:pt x="11752" y="4096"/>
                      <a:pt x="11594" y="4002"/>
                    </a:cubicBezTo>
                    <a:cubicBezTo>
                      <a:pt x="11528" y="3949"/>
                      <a:pt x="11457" y="3924"/>
                      <a:pt x="11387" y="3924"/>
                    </a:cubicBezTo>
                    <a:cubicBezTo>
                      <a:pt x="11290" y="3924"/>
                      <a:pt x="11195" y="3973"/>
                      <a:pt x="11122" y="4065"/>
                    </a:cubicBezTo>
                    <a:cubicBezTo>
                      <a:pt x="10870" y="4380"/>
                      <a:pt x="10712" y="4632"/>
                      <a:pt x="10397" y="4727"/>
                    </a:cubicBezTo>
                    <a:cubicBezTo>
                      <a:pt x="10334" y="4475"/>
                      <a:pt x="10240" y="4191"/>
                      <a:pt x="10082" y="3907"/>
                    </a:cubicBezTo>
                    <a:cubicBezTo>
                      <a:pt x="10523" y="3561"/>
                      <a:pt x="10681" y="3120"/>
                      <a:pt x="10838" y="2616"/>
                    </a:cubicBezTo>
                    <a:cubicBezTo>
                      <a:pt x="10870" y="2427"/>
                      <a:pt x="10775" y="2206"/>
                      <a:pt x="10618" y="2175"/>
                    </a:cubicBezTo>
                    <a:cubicBezTo>
                      <a:pt x="10595" y="2171"/>
                      <a:pt x="10572" y="2170"/>
                      <a:pt x="10550" y="2170"/>
                    </a:cubicBezTo>
                    <a:cubicBezTo>
                      <a:pt x="10359" y="2170"/>
                      <a:pt x="10205" y="2286"/>
                      <a:pt x="10176" y="2427"/>
                    </a:cubicBezTo>
                    <a:cubicBezTo>
                      <a:pt x="10050" y="2805"/>
                      <a:pt x="9987" y="3088"/>
                      <a:pt x="9735" y="3309"/>
                    </a:cubicBezTo>
                    <a:cubicBezTo>
                      <a:pt x="9578" y="3088"/>
                      <a:pt x="9389" y="2836"/>
                      <a:pt x="9200" y="2647"/>
                    </a:cubicBezTo>
                    <a:cubicBezTo>
                      <a:pt x="9515" y="2175"/>
                      <a:pt x="9452" y="1702"/>
                      <a:pt x="9420" y="1167"/>
                    </a:cubicBezTo>
                    <a:cubicBezTo>
                      <a:pt x="9420" y="946"/>
                      <a:pt x="9231" y="851"/>
                      <a:pt x="9042" y="851"/>
                    </a:cubicBezTo>
                    <a:cubicBezTo>
                      <a:pt x="8822" y="851"/>
                      <a:pt x="8727" y="1041"/>
                      <a:pt x="8727" y="1230"/>
                    </a:cubicBezTo>
                    <a:cubicBezTo>
                      <a:pt x="8759" y="1639"/>
                      <a:pt x="8759" y="1954"/>
                      <a:pt x="8633" y="2206"/>
                    </a:cubicBezTo>
                    <a:cubicBezTo>
                      <a:pt x="8412" y="2049"/>
                      <a:pt x="8160" y="1891"/>
                      <a:pt x="7877" y="1797"/>
                    </a:cubicBezTo>
                    <a:cubicBezTo>
                      <a:pt x="8003" y="1230"/>
                      <a:pt x="7845" y="788"/>
                      <a:pt x="7625" y="284"/>
                    </a:cubicBezTo>
                    <a:cubicBezTo>
                      <a:pt x="7554" y="168"/>
                      <a:pt x="7432" y="103"/>
                      <a:pt x="7297" y="103"/>
                    </a:cubicBezTo>
                    <a:cubicBezTo>
                      <a:pt x="7250" y="103"/>
                      <a:pt x="7201" y="111"/>
                      <a:pt x="7152" y="127"/>
                    </a:cubicBezTo>
                    <a:cubicBezTo>
                      <a:pt x="6994" y="221"/>
                      <a:pt x="6900" y="410"/>
                      <a:pt x="6994" y="599"/>
                    </a:cubicBezTo>
                    <a:cubicBezTo>
                      <a:pt x="7152" y="946"/>
                      <a:pt x="7247" y="1230"/>
                      <a:pt x="7215" y="1545"/>
                    </a:cubicBezTo>
                    <a:cubicBezTo>
                      <a:pt x="6931" y="1482"/>
                      <a:pt x="6679" y="1419"/>
                      <a:pt x="6364" y="1387"/>
                    </a:cubicBezTo>
                    <a:cubicBezTo>
                      <a:pt x="6270" y="851"/>
                      <a:pt x="5955" y="473"/>
                      <a:pt x="5577" y="95"/>
                    </a:cubicBezTo>
                    <a:cubicBezTo>
                      <a:pt x="5514" y="32"/>
                      <a:pt x="5419" y="1"/>
                      <a:pt x="5329" y="1"/>
                    </a:cubicBezTo>
                    <a:close/>
                  </a:path>
                </a:pathLst>
              </a:custGeom>
              <a:solidFill>
                <a:srgbClr val="5FCAAB"/>
              </a:solidFill>
              <a:ln>
                <a:noFill/>
              </a:ln>
            </p:spPr>
            <p:txBody>
              <a:bodyPr spcFirstLastPara="1" wrap="square" lIns="130027" tIns="130027" rIns="130027" bIns="130027" anchor="ctr" anchorCtr="0">
                <a:noAutofit/>
              </a:bodyPr>
              <a:lstStyle/>
              <a:p>
                <a:pPr defTabSz="914429"/>
                <a:endParaRPr sz="2560">
                  <a:solidFill>
                    <a:prstClr val="black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22" name="Google Shape;149;p15">
              <a:extLst>
                <a:ext uri="{FF2B5EF4-FFF2-40B4-BE49-F238E27FC236}">
                  <a16:creationId xmlns:a16="http://schemas.microsoft.com/office/drawing/2014/main" id="{4E16FF05-73F1-75C4-9EDE-1E81094F2EFB}"/>
                </a:ext>
              </a:extLst>
            </p:cNvPr>
            <p:cNvGrpSpPr/>
            <p:nvPr/>
          </p:nvGrpSpPr>
          <p:grpSpPr>
            <a:xfrm>
              <a:off x="7790228" y="4484689"/>
              <a:ext cx="504978" cy="500599"/>
              <a:chOff x="-22859750" y="2335900"/>
              <a:chExt cx="296950" cy="294375"/>
            </a:xfrm>
          </p:grpSpPr>
          <p:sp>
            <p:nvSpPr>
              <p:cNvPr id="33" name="Google Shape;150;p15">
                <a:extLst>
                  <a:ext uri="{FF2B5EF4-FFF2-40B4-BE49-F238E27FC236}">
                    <a16:creationId xmlns:a16="http://schemas.microsoft.com/office/drawing/2014/main" id="{2E334870-C2F9-DA3D-DB57-5FA5806AE1B5}"/>
                  </a:ext>
                </a:extLst>
              </p:cNvPr>
              <p:cNvSpPr/>
              <p:nvPr/>
            </p:nvSpPr>
            <p:spPr>
              <a:xfrm>
                <a:off x="-22859750" y="2335900"/>
                <a:ext cx="296950" cy="294375"/>
              </a:xfrm>
              <a:custGeom>
                <a:avLst/>
                <a:gdLst/>
                <a:ahLst/>
                <a:cxnLst/>
                <a:rect l="l" t="t" r="r" b="b"/>
                <a:pathLst>
                  <a:path w="11878" h="11775" extrusionOk="0">
                    <a:moveTo>
                      <a:pt x="7306" y="663"/>
                    </a:moveTo>
                    <a:cubicBezTo>
                      <a:pt x="7389" y="663"/>
                      <a:pt x="7475" y="671"/>
                      <a:pt x="7562" y="685"/>
                    </a:cubicBezTo>
                    <a:cubicBezTo>
                      <a:pt x="7814" y="780"/>
                      <a:pt x="8034" y="937"/>
                      <a:pt x="8192" y="1126"/>
                    </a:cubicBezTo>
                    <a:cubicBezTo>
                      <a:pt x="7908" y="1189"/>
                      <a:pt x="7656" y="1347"/>
                      <a:pt x="7467" y="1567"/>
                    </a:cubicBezTo>
                    <a:cubicBezTo>
                      <a:pt x="7341" y="1662"/>
                      <a:pt x="7341" y="1914"/>
                      <a:pt x="7467" y="2008"/>
                    </a:cubicBezTo>
                    <a:cubicBezTo>
                      <a:pt x="7530" y="2071"/>
                      <a:pt x="7617" y="2103"/>
                      <a:pt x="7703" y="2103"/>
                    </a:cubicBezTo>
                    <a:cubicBezTo>
                      <a:pt x="7790" y="2103"/>
                      <a:pt x="7877" y="2071"/>
                      <a:pt x="7940" y="2008"/>
                    </a:cubicBezTo>
                    <a:cubicBezTo>
                      <a:pt x="8129" y="1819"/>
                      <a:pt x="8412" y="1693"/>
                      <a:pt x="8696" y="1693"/>
                    </a:cubicBezTo>
                    <a:cubicBezTo>
                      <a:pt x="8979" y="1693"/>
                      <a:pt x="9231" y="1819"/>
                      <a:pt x="9452" y="2008"/>
                    </a:cubicBezTo>
                    <a:cubicBezTo>
                      <a:pt x="9767" y="2355"/>
                      <a:pt x="9830" y="2764"/>
                      <a:pt x="9673" y="3174"/>
                    </a:cubicBezTo>
                    <a:cubicBezTo>
                      <a:pt x="9389" y="3237"/>
                      <a:pt x="9137" y="3395"/>
                      <a:pt x="8885" y="3584"/>
                    </a:cubicBezTo>
                    <a:cubicBezTo>
                      <a:pt x="8759" y="3710"/>
                      <a:pt x="8759" y="3962"/>
                      <a:pt x="8885" y="4056"/>
                    </a:cubicBezTo>
                    <a:cubicBezTo>
                      <a:pt x="8948" y="4119"/>
                      <a:pt x="9035" y="4151"/>
                      <a:pt x="9121" y="4151"/>
                    </a:cubicBezTo>
                    <a:cubicBezTo>
                      <a:pt x="9208" y="4151"/>
                      <a:pt x="9294" y="4119"/>
                      <a:pt x="9358" y="4056"/>
                    </a:cubicBezTo>
                    <a:cubicBezTo>
                      <a:pt x="9547" y="3867"/>
                      <a:pt x="9830" y="3741"/>
                      <a:pt x="10114" y="3741"/>
                    </a:cubicBezTo>
                    <a:cubicBezTo>
                      <a:pt x="10397" y="3741"/>
                      <a:pt x="10649" y="3867"/>
                      <a:pt x="10870" y="4056"/>
                    </a:cubicBezTo>
                    <a:cubicBezTo>
                      <a:pt x="11059" y="4277"/>
                      <a:pt x="11185" y="4529"/>
                      <a:pt x="11185" y="4812"/>
                    </a:cubicBezTo>
                    <a:cubicBezTo>
                      <a:pt x="11185" y="5096"/>
                      <a:pt x="11059" y="5379"/>
                      <a:pt x="10870" y="5568"/>
                    </a:cubicBezTo>
                    <a:cubicBezTo>
                      <a:pt x="10649" y="5757"/>
                      <a:pt x="10397" y="5883"/>
                      <a:pt x="10114" y="5883"/>
                    </a:cubicBezTo>
                    <a:cubicBezTo>
                      <a:pt x="9925" y="5883"/>
                      <a:pt x="9767" y="6041"/>
                      <a:pt x="9767" y="6230"/>
                    </a:cubicBezTo>
                    <a:cubicBezTo>
                      <a:pt x="9767" y="6451"/>
                      <a:pt x="9925" y="6608"/>
                      <a:pt x="10114" y="6608"/>
                    </a:cubicBezTo>
                    <a:cubicBezTo>
                      <a:pt x="10429" y="6608"/>
                      <a:pt x="10712" y="6514"/>
                      <a:pt x="10964" y="6356"/>
                    </a:cubicBezTo>
                    <a:cubicBezTo>
                      <a:pt x="11090" y="6514"/>
                      <a:pt x="11122" y="6703"/>
                      <a:pt x="11122" y="6955"/>
                    </a:cubicBezTo>
                    <a:cubicBezTo>
                      <a:pt x="11122" y="7270"/>
                      <a:pt x="11027" y="7553"/>
                      <a:pt x="10807" y="7742"/>
                    </a:cubicBezTo>
                    <a:cubicBezTo>
                      <a:pt x="10618" y="7931"/>
                      <a:pt x="10366" y="8057"/>
                      <a:pt x="10082" y="8057"/>
                    </a:cubicBezTo>
                    <a:cubicBezTo>
                      <a:pt x="9799" y="8057"/>
                      <a:pt x="9515" y="7931"/>
                      <a:pt x="9326" y="7742"/>
                    </a:cubicBezTo>
                    <a:cubicBezTo>
                      <a:pt x="9137" y="7553"/>
                      <a:pt x="9011" y="7270"/>
                      <a:pt x="9011" y="6986"/>
                    </a:cubicBezTo>
                    <a:cubicBezTo>
                      <a:pt x="9011" y="6703"/>
                      <a:pt x="9137" y="6419"/>
                      <a:pt x="9326" y="6230"/>
                    </a:cubicBezTo>
                    <a:cubicBezTo>
                      <a:pt x="9452" y="6104"/>
                      <a:pt x="9452" y="5883"/>
                      <a:pt x="9326" y="5757"/>
                    </a:cubicBezTo>
                    <a:cubicBezTo>
                      <a:pt x="9263" y="5694"/>
                      <a:pt x="9176" y="5663"/>
                      <a:pt x="9090" y="5663"/>
                    </a:cubicBezTo>
                    <a:cubicBezTo>
                      <a:pt x="9003" y="5663"/>
                      <a:pt x="8916" y="5694"/>
                      <a:pt x="8853" y="5757"/>
                    </a:cubicBezTo>
                    <a:cubicBezTo>
                      <a:pt x="8538" y="6072"/>
                      <a:pt x="8349" y="6514"/>
                      <a:pt x="8349" y="6986"/>
                    </a:cubicBezTo>
                    <a:cubicBezTo>
                      <a:pt x="8349" y="7112"/>
                      <a:pt x="8349" y="7207"/>
                      <a:pt x="8381" y="7333"/>
                    </a:cubicBezTo>
                    <a:cubicBezTo>
                      <a:pt x="7562" y="7459"/>
                      <a:pt x="6932" y="8215"/>
                      <a:pt x="6932" y="9034"/>
                    </a:cubicBezTo>
                    <a:cubicBezTo>
                      <a:pt x="6932" y="9223"/>
                      <a:pt x="7089" y="9381"/>
                      <a:pt x="7278" y="9381"/>
                    </a:cubicBezTo>
                    <a:cubicBezTo>
                      <a:pt x="7467" y="9381"/>
                      <a:pt x="7625" y="9223"/>
                      <a:pt x="7625" y="9034"/>
                    </a:cubicBezTo>
                    <a:cubicBezTo>
                      <a:pt x="7625" y="8435"/>
                      <a:pt x="8097" y="8026"/>
                      <a:pt x="8664" y="8026"/>
                    </a:cubicBezTo>
                    <a:lnTo>
                      <a:pt x="8696" y="8026"/>
                    </a:lnTo>
                    <a:cubicBezTo>
                      <a:pt x="8727" y="8089"/>
                      <a:pt x="8822" y="8120"/>
                      <a:pt x="8853" y="8215"/>
                    </a:cubicBezTo>
                    <a:cubicBezTo>
                      <a:pt x="9074" y="8435"/>
                      <a:pt x="9326" y="8561"/>
                      <a:pt x="9641" y="8656"/>
                    </a:cubicBezTo>
                    <a:cubicBezTo>
                      <a:pt x="9673" y="8750"/>
                      <a:pt x="9704" y="8908"/>
                      <a:pt x="9704" y="9034"/>
                    </a:cubicBezTo>
                    <a:cubicBezTo>
                      <a:pt x="9704" y="9507"/>
                      <a:pt x="9452" y="9853"/>
                      <a:pt x="9011" y="10011"/>
                    </a:cubicBezTo>
                    <a:cubicBezTo>
                      <a:pt x="8979" y="9853"/>
                      <a:pt x="8853" y="9759"/>
                      <a:pt x="8664" y="9759"/>
                    </a:cubicBezTo>
                    <a:cubicBezTo>
                      <a:pt x="8444" y="9759"/>
                      <a:pt x="8286" y="9916"/>
                      <a:pt x="8286" y="10105"/>
                    </a:cubicBezTo>
                    <a:cubicBezTo>
                      <a:pt x="8286" y="10704"/>
                      <a:pt x="7814" y="11113"/>
                      <a:pt x="7278" y="11113"/>
                    </a:cubicBezTo>
                    <a:cubicBezTo>
                      <a:pt x="6711" y="11113"/>
                      <a:pt x="6239" y="10641"/>
                      <a:pt x="6239" y="10105"/>
                    </a:cubicBezTo>
                    <a:lnTo>
                      <a:pt x="6239" y="6640"/>
                    </a:lnTo>
                    <a:cubicBezTo>
                      <a:pt x="6522" y="6860"/>
                      <a:pt x="6932" y="6986"/>
                      <a:pt x="7278" y="6986"/>
                    </a:cubicBezTo>
                    <a:cubicBezTo>
                      <a:pt x="7467" y="6986"/>
                      <a:pt x="7625" y="6829"/>
                      <a:pt x="7625" y="6640"/>
                    </a:cubicBezTo>
                    <a:cubicBezTo>
                      <a:pt x="7625" y="6451"/>
                      <a:pt x="7467" y="6293"/>
                      <a:pt x="7278" y="6293"/>
                    </a:cubicBezTo>
                    <a:cubicBezTo>
                      <a:pt x="6680" y="6293"/>
                      <a:pt x="6239" y="5820"/>
                      <a:pt x="6239" y="5253"/>
                    </a:cubicBezTo>
                    <a:lnTo>
                      <a:pt x="6239" y="1788"/>
                    </a:lnTo>
                    <a:lnTo>
                      <a:pt x="6239" y="1756"/>
                    </a:lnTo>
                    <a:lnTo>
                      <a:pt x="6239" y="1725"/>
                    </a:lnTo>
                    <a:cubicBezTo>
                      <a:pt x="6239" y="1441"/>
                      <a:pt x="6365" y="1158"/>
                      <a:pt x="6554" y="969"/>
                    </a:cubicBezTo>
                    <a:cubicBezTo>
                      <a:pt x="6772" y="750"/>
                      <a:pt x="7027" y="663"/>
                      <a:pt x="7306" y="663"/>
                    </a:cubicBezTo>
                    <a:close/>
                    <a:moveTo>
                      <a:pt x="4492" y="726"/>
                    </a:moveTo>
                    <a:cubicBezTo>
                      <a:pt x="4756" y="726"/>
                      <a:pt x="5012" y="813"/>
                      <a:pt x="5230" y="1032"/>
                    </a:cubicBezTo>
                    <a:cubicBezTo>
                      <a:pt x="5419" y="1221"/>
                      <a:pt x="5545" y="1504"/>
                      <a:pt x="5545" y="1788"/>
                    </a:cubicBezTo>
                    <a:lnTo>
                      <a:pt x="5545" y="1819"/>
                    </a:lnTo>
                    <a:lnTo>
                      <a:pt x="5545" y="5285"/>
                    </a:lnTo>
                    <a:cubicBezTo>
                      <a:pt x="5545" y="5883"/>
                      <a:pt x="5073" y="6325"/>
                      <a:pt x="4506" y="6325"/>
                    </a:cubicBezTo>
                    <a:cubicBezTo>
                      <a:pt x="4317" y="6325"/>
                      <a:pt x="4159" y="6482"/>
                      <a:pt x="4159" y="6671"/>
                    </a:cubicBezTo>
                    <a:cubicBezTo>
                      <a:pt x="4159" y="6860"/>
                      <a:pt x="4317" y="7018"/>
                      <a:pt x="4506" y="7018"/>
                    </a:cubicBezTo>
                    <a:cubicBezTo>
                      <a:pt x="4915" y="7018"/>
                      <a:pt x="5262" y="6892"/>
                      <a:pt x="5545" y="6671"/>
                    </a:cubicBezTo>
                    <a:lnTo>
                      <a:pt x="5545" y="10105"/>
                    </a:lnTo>
                    <a:lnTo>
                      <a:pt x="5545" y="10137"/>
                    </a:lnTo>
                    <a:cubicBezTo>
                      <a:pt x="5545" y="10704"/>
                      <a:pt x="5073" y="11176"/>
                      <a:pt x="4506" y="11176"/>
                    </a:cubicBezTo>
                    <a:cubicBezTo>
                      <a:pt x="3939" y="11176"/>
                      <a:pt x="3498" y="10704"/>
                      <a:pt x="3498" y="10137"/>
                    </a:cubicBezTo>
                    <a:cubicBezTo>
                      <a:pt x="3498" y="9948"/>
                      <a:pt x="3340" y="9790"/>
                      <a:pt x="3151" y="9790"/>
                    </a:cubicBezTo>
                    <a:cubicBezTo>
                      <a:pt x="2994" y="9790"/>
                      <a:pt x="2836" y="9916"/>
                      <a:pt x="2773" y="10074"/>
                    </a:cubicBezTo>
                    <a:cubicBezTo>
                      <a:pt x="2395" y="9916"/>
                      <a:pt x="2080" y="9538"/>
                      <a:pt x="2080" y="9065"/>
                    </a:cubicBezTo>
                    <a:cubicBezTo>
                      <a:pt x="2080" y="8908"/>
                      <a:pt x="2111" y="8813"/>
                      <a:pt x="2143" y="8687"/>
                    </a:cubicBezTo>
                    <a:cubicBezTo>
                      <a:pt x="2426" y="8593"/>
                      <a:pt x="2710" y="8435"/>
                      <a:pt x="2930" y="8246"/>
                    </a:cubicBezTo>
                    <a:cubicBezTo>
                      <a:pt x="2994" y="8215"/>
                      <a:pt x="3057" y="8120"/>
                      <a:pt x="3088" y="8057"/>
                    </a:cubicBezTo>
                    <a:lnTo>
                      <a:pt x="3151" y="8057"/>
                    </a:lnTo>
                    <a:cubicBezTo>
                      <a:pt x="3718" y="8057"/>
                      <a:pt x="4159" y="8530"/>
                      <a:pt x="4159" y="9065"/>
                    </a:cubicBezTo>
                    <a:cubicBezTo>
                      <a:pt x="4159" y="9286"/>
                      <a:pt x="4317" y="9444"/>
                      <a:pt x="4506" y="9444"/>
                    </a:cubicBezTo>
                    <a:cubicBezTo>
                      <a:pt x="4726" y="9444"/>
                      <a:pt x="4884" y="9286"/>
                      <a:pt x="4884" y="9065"/>
                    </a:cubicBezTo>
                    <a:cubicBezTo>
                      <a:pt x="4884" y="8215"/>
                      <a:pt x="4254" y="7490"/>
                      <a:pt x="3403" y="7396"/>
                    </a:cubicBezTo>
                    <a:cubicBezTo>
                      <a:pt x="3466" y="7270"/>
                      <a:pt x="3466" y="7144"/>
                      <a:pt x="3466" y="7018"/>
                    </a:cubicBezTo>
                    <a:cubicBezTo>
                      <a:pt x="3466" y="6545"/>
                      <a:pt x="3246" y="6104"/>
                      <a:pt x="2930" y="5820"/>
                    </a:cubicBezTo>
                    <a:cubicBezTo>
                      <a:pt x="2883" y="5757"/>
                      <a:pt x="2797" y="5726"/>
                      <a:pt x="2706" y="5726"/>
                    </a:cubicBezTo>
                    <a:cubicBezTo>
                      <a:pt x="2615" y="5726"/>
                      <a:pt x="2521" y="5757"/>
                      <a:pt x="2458" y="5820"/>
                    </a:cubicBezTo>
                    <a:cubicBezTo>
                      <a:pt x="2363" y="5915"/>
                      <a:pt x="2363" y="6167"/>
                      <a:pt x="2458" y="6262"/>
                    </a:cubicBezTo>
                    <a:cubicBezTo>
                      <a:pt x="2678" y="6482"/>
                      <a:pt x="2773" y="6734"/>
                      <a:pt x="2773" y="7018"/>
                    </a:cubicBezTo>
                    <a:cubicBezTo>
                      <a:pt x="2773" y="7301"/>
                      <a:pt x="2678" y="7585"/>
                      <a:pt x="2458" y="7774"/>
                    </a:cubicBezTo>
                    <a:cubicBezTo>
                      <a:pt x="2269" y="7963"/>
                      <a:pt x="1985" y="8089"/>
                      <a:pt x="1733" y="8089"/>
                    </a:cubicBezTo>
                    <a:cubicBezTo>
                      <a:pt x="1450" y="8089"/>
                      <a:pt x="1166" y="7963"/>
                      <a:pt x="977" y="7774"/>
                    </a:cubicBezTo>
                    <a:cubicBezTo>
                      <a:pt x="788" y="7585"/>
                      <a:pt x="662" y="7301"/>
                      <a:pt x="662" y="7018"/>
                    </a:cubicBezTo>
                    <a:cubicBezTo>
                      <a:pt x="662" y="6829"/>
                      <a:pt x="725" y="6640"/>
                      <a:pt x="820" y="6419"/>
                    </a:cubicBezTo>
                    <a:cubicBezTo>
                      <a:pt x="1103" y="6608"/>
                      <a:pt x="1355" y="6671"/>
                      <a:pt x="1670" y="6671"/>
                    </a:cubicBezTo>
                    <a:cubicBezTo>
                      <a:pt x="1891" y="6671"/>
                      <a:pt x="2048" y="6514"/>
                      <a:pt x="2048" y="6325"/>
                    </a:cubicBezTo>
                    <a:cubicBezTo>
                      <a:pt x="2048" y="6104"/>
                      <a:pt x="1891" y="5946"/>
                      <a:pt x="1670" y="5946"/>
                    </a:cubicBezTo>
                    <a:cubicBezTo>
                      <a:pt x="1418" y="5946"/>
                      <a:pt x="1135" y="5852"/>
                      <a:pt x="946" y="5631"/>
                    </a:cubicBezTo>
                    <a:cubicBezTo>
                      <a:pt x="725" y="5442"/>
                      <a:pt x="631" y="5159"/>
                      <a:pt x="631" y="4907"/>
                    </a:cubicBezTo>
                    <a:cubicBezTo>
                      <a:pt x="631" y="4623"/>
                      <a:pt x="725" y="4340"/>
                      <a:pt x="946" y="4151"/>
                    </a:cubicBezTo>
                    <a:cubicBezTo>
                      <a:pt x="1135" y="3962"/>
                      <a:pt x="1418" y="3836"/>
                      <a:pt x="1670" y="3836"/>
                    </a:cubicBezTo>
                    <a:cubicBezTo>
                      <a:pt x="1954" y="3836"/>
                      <a:pt x="2237" y="3962"/>
                      <a:pt x="2426" y="4151"/>
                    </a:cubicBezTo>
                    <a:cubicBezTo>
                      <a:pt x="2489" y="4214"/>
                      <a:pt x="2576" y="4245"/>
                      <a:pt x="2663" y="4245"/>
                    </a:cubicBezTo>
                    <a:cubicBezTo>
                      <a:pt x="2749" y="4245"/>
                      <a:pt x="2836" y="4214"/>
                      <a:pt x="2899" y="4151"/>
                    </a:cubicBezTo>
                    <a:cubicBezTo>
                      <a:pt x="3025" y="4025"/>
                      <a:pt x="3025" y="3804"/>
                      <a:pt x="2899" y="3678"/>
                    </a:cubicBezTo>
                    <a:cubicBezTo>
                      <a:pt x="2678" y="3426"/>
                      <a:pt x="2426" y="3332"/>
                      <a:pt x="2111" y="3237"/>
                    </a:cubicBezTo>
                    <a:cubicBezTo>
                      <a:pt x="1954" y="2859"/>
                      <a:pt x="2048" y="2418"/>
                      <a:pt x="2363" y="2103"/>
                    </a:cubicBezTo>
                    <a:cubicBezTo>
                      <a:pt x="2552" y="1914"/>
                      <a:pt x="2836" y="1788"/>
                      <a:pt x="3088" y="1788"/>
                    </a:cubicBezTo>
                    <a:cubicBezTo>
                      <a:pt x="3372" y="1788"/>
                      <a:pt x="3655" y="1914"/>
                      <a:pt x="3844" y="2103"/>
                    </a:cubicBezTo>
                    <a:cubicBezTo>
                      <a:pt x="3907" y="2166"/>
                      <a:pt x="3994" y="2197"/>
                      <a:pt x="4080" y="2197"/>
                    </a:cubicBezTo>
                    <a:cubicBezTo>
                      <a:pt x="4167" y="2197"/>
                      <a:pt x="4254" y="2166"/>
                      <a:pt x="4317" y="2103"/>
                    </a:cubicBezTo>
                    <a:cubicBezTo>
                      <a:pt x="4443" y="1977"/>
                      <a:pt x="4443" y="1756"/>
                      <a:pt x="4317" y="1630"/>
                    </a:cubicBezTo>
                    <a:cubicBezTo>
                      <a:pt x="4128" y="1441"/>
                      <a:pt x="3876" y="1284"/>
                      <a:pt x="3624" y="1189"/>
                    </a:cubicBezTo>
                    <a:cubicBezTo>
                      <a:pt x="3781" y="969"/>
                      <a:pt x="3970" y="811"/>
                      <a:pt x="4254" y="748"/>
                    </a:cubicBezTo>
                    <a:cubicBezTo>
                      <a:pt x="4333" y="734"/>
                      <a:pt x="4413" y="726"/>
                      <a:pt x="4492" y="726"/>
                    </a:cubicBezTo>
                    <a:close/>
                    <a:moveTo>
                      <a:pt x="7254" y="0"/>
                    </a:moveTo>
                    <a:cubicBezTo>
                      <a:pt x="6817" y="0"/>
                      <a:pt x="6387" y="190"/>
                      <a:pt x="6049" y="528"/>
                    </a:cubicBezTo>
                    <a:cubicBezTo>
                      <a:pt x="6018" y="559"/>
                      <a:pt x="5923" y="654"/>
                      <a:pt x="5892" y="717"/>
                    </a:cubicBezTo>
                    <a:cubicBezTo>
                      <a:pt x="5860" y="654"/>
                      <a:pt x="5766" y="622"/>
                      <a:pt x="5734" y="528"/>
                    </a:cubicBezTo>
                    <a:cubicBezTo>
                      <a:pt x="5391" y="185"/>
                      <a:pt x="4972" y="13"/>
                      <a:pt x="4521" y="13"/>
                    </a:cubicBezTo>
                    <a:cubicBezTo>
                      <a:pt x="4392" y="13"/>
                      <a:pt x="4261" y="27"/>
                      <a:pt x="4128" y="55"/>
                    </a:cubicBezTo>
                    <a:cubicBezTo>
                      <a:pt x="3561" y="181"/>
                      <a:pt x="3151" y="559"/>
                      <a:pt x="2899" y="1126"/>
                    </a:cubicBezTo>
                    <a:cubicBezTo>
                      <a:pt x="2552" y="1158"/>
                      <a:pt x="2206" y="1347"/>
                      <a:pt x="1922" y="1599"/>
                    </a:cubicBezTo>
                    <a:cubicBezTo>
                      <a:pt x="1481" y="2040"/>
                      <a:pt x="1324" y="2607"/>
                      <a:pt x="1450" y="3206"/>
                    </a:cubicBezTo>
                    <a:cubicBezTo>
                      <a:pt x="1103" y="3237"/>
                      <a:pt x="788" y="3458"/>
                      <a:pt x="505" y="3678"/>
                    </a:cubicBezTo>
                    <a:cubicBezTo>
                      <a:pt x="190" y="3993"/>
                      <a:pt x="1" y="4434"/>
                      <a:pt x="1" y="4907"/>
                    </a:cubicBezTo>
                    <a:cubicBezTo>
                      <a:pt x="1" y="5285"/>
                      <a:pt x="127" y="5663"/>
                      <a:pt x="347" y="5915"/>
                    </a:cubicBezTo>
                    <a:cubicBezTo>
                      <a:pt x="127" y="6230"/>
                      <a:pt x="1" y="6608"/>
                      <a:pt x="1" y="6955"/>
                    </a:cubicBezTo>
                    <a:cubicBezTo>
                      <a:pt x="1" y="7427"/>
                      <a:pt x="190" y="7868"/>
                      <a:pt x="505" y="8183"/>
                    </a:cubicBezTo>
                    <a:cubicBezTo>
                      <a:pt x="788" y="8435"/>
                      <a:pt x="1103" y="8593"/>
                      <a:pt x="1450" y="8624"/>
                    </a:cubicBezTo>
                    <a:cubicBezTo>
                      <a:pt x="1418" y="8750"/>
                      <a:pt x="1418" y="8876"/>
                      <a:pt x="1418" y="9002"/>
                    </a:cubicBezTo>
                    <a:cubicBezTo>
                      <a:pt x="1418" y="9916"/>
                      <a:pt x="2080" y="10609"/>
                      <a:pt x="2962" y="10735"/>
                    </a:cubicBezTo>
                    <a:cubicBezTo>
                      <a:pt x="3214" y="11365"/>
                      <a:pt x="3813" y="11775"/>
                      <a:pt x="4569" y="11775"/>
                    </a:cubicBezTo>
                    <a:cubicBezTo>
                      <a:pt x="5104" y="11775"/>
                      <a:pt x="5640" y="11523"/>
                      <a:pt x="5955" y="11082"/>
                    </a:cubicBezTo>
                    <a:cubicBezTo>
                      <a:pt x="6270" y="11523"/>
                      <a:pt x="6774" y="11775"/>
                      <a:pt x="7310" y="11775"/>
                    </a:cubicBezTo>
                    <a:cubicBezTo>
                      <a:pt x="8034" y="11775"/>
                      <a:pt x="8664" y="11365"/>
                      <a:pt x="8948" y="10735"/>
                    </a:cubicBezTo>
                    <a:cubicBezTo>
                      <a:pt x="9799" y="10609"/>
                      <a:pt x="10460" y="9916"/>
                      <a:pt x="10460" y="9002"/>
                    </a:cubicBezTo>
                    <a:cubicBezTo>
                      <a:pt x="10460" y="8876"/>
                      <a:pt x="10460" y="8750"/>
                      <a:pt x="10429" y="8624"/>
                    </a:cubicBezTo>
                    <a:cubicBezTo>
                      <a:pt x="10775" y="8593"/>
                      <a:pt x="11090" y="8404"/>
                      <a:pt x="11374" y="8183"/>
                    </a:cubicBezTo>
                    <a:cubicBezTo>
                      <a:pt x="11689" y="7837"/>
                      <a:pt x="11878" y="7427"/>
                      <a:pt x="11878" y="6955"/>
                    </a:cubicBezTo>
                    <a:cubicBezTo>
                      <a:pt x="11878" y="6545"/>
                      <a:pt x="11783" y="6199"/>
                      <a:pt x="11531" y="5915"/>
                    </a:cubicBezTo>
                    <a:cubicBezTo>
                      <a:pt x="11689" y="5663"/>
                      <a:pt x="11815" y="5285"/>
                      <a:pt x="11815" y="4907"/>
                    </a:cubicBezTo>
                    <a:cubicBezTo>
                      <a:pt x="11815" y="4434"/>
                      <a:pt x="11594" y="3993"/>
                      <a:pt x="11279" y="3678"/>
                    </a:cubicBezTo>
                    <a:cubicBezTo>
                      <a:pt x="11027" y="3395"/>
                      <a:pt x="10712" y="3237"/>
                      <a:pt x="10334" y="3206"/>
                    </a:cubicBezTo>
                    <a:cubicBezTo>
                      <a:pt x="10460" y="2670"/>
                      <a:pt x="10303" y="2040"/>
                      <a:pt x="9862" y="1599"/>
                    </a:cubicBezTo>
                    <a:cubicBezTo>
                      <a:pt x="9610" y="1315"/>
                      <a:pt x="9231" y="1158"/>
                      <a:pt x="8885" y="1126"/>
                    </a:cubicBezTo>
                    <a:cubicBezTo>
                      <a:pt x="8664" y="559"/>
                      <a:pt x="8223" y="181"/>
                      <a:pt x="7656" y="55"/>
                    </a:cubicBezTo>
                    <a:cubicBezTo>
                      <a:pt x="7523" y="18"/>
                      <a:pt x="7388" y="0"/>
                      <a:pt x="7254" y="0"/>
                    </a:cubicBezTo>
                    <a:close/>
                  </a:path>
                </a:pathLst>
              </a:custGeom>
              <a:solidFill>
                <a:srgbClr val="008F74"/>
              </a:solidFill>
              <a:ln>
                <a:noFill/>
              </a:ln>
            </p:spPr>
            <p:txBody>
              <a:bodyPr spcFirstLastPara="1" wrap="square" lIns="130027" tIns="130027" rIns="130027" bIns="130027" anchor="ctr" anchorCtr="0">
                <a:noAutofit/>
              </a:bodyPr>
              <a:lstStyle/>
              <a:p>
                <a:pPr defTabSz="914429"/>
                <a:endParaRPr sz="2560">
                  <a:solidFill>
                    <a:prstClr val="black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4" name="Google Shape;151;p15">
                <a:extLst>
                  <a:ext uri="{FF2B5EF4-FFF2-40B4-BE49-F238E27FC236}">
                    <a16:creationId xmlns:a16="http://schemas.microsoft.com/office/drawing/2014/main" id="{B303A63C-94B5-05B6-5845-CC1C91F4B53E}"/>
                  </a:ext>
                </a:extLst>
              </p:cNvPr>
              <p:cNvSpPr/>
              <p:nvPr/>
            </p:nvSpPr>
            <p:spPr>
              <a:xfrm>
                <a:off x="-22685675" y="2408150"/>
                <a:ext cx="27575" cy="66175"/>
              </a:xfrm>
              <a:custGeom>
                <a:avLst/>
                <a:gdLst/>
                <a:ahLst/>
                <a:cxnLst/>
                <a:rect l="l" t="t" r="r" b="b"/>
                <a:pathLst>
                  <a:path w="1103" h="2647" extrusionOk="0">
                    <a:moveTo>
                      <a:pt x="740" y="1"/>
                    </a:moveTo>
                    <a:cubicBezTo>
                      <a:pt x="654" y="1"/>
                      <a:pt x="567" y="32"/>
                      <a:pt x="504" y="95"/>
                    </a:cubicBezTo>
                    <a:cubicBezTo>
                      <a:pt x="189" y="410"/>
                      <a:pt x="0" y="820"/>
                      <a:pt x="0" y="1292"/>
                    </a:cubicBezTo>
                    <a:cubicBezTo>
                      <a:pt x="0" y="1765"/>
                      <a:pt x="189" y="2206"/>
                      <a:pt x="504" y="2521"/>
                    </a:cubicBezTo>
                    <a:cubicBezTo>
                      <a:pt x="599" y="2584"/>
                      <a:pt x="662" y="2647"/>
                      <a:pt x="756" y="2647"/>
                    </a:cubicBezTo>
                    <a:cubicBezTo>
                      <a:pt x="819" y="2647"/>
                      <a:pt x="945" y="2615"/>
                      <a:pt x="977" y="2521"/>
                    </a:cubicBezTo>
                    <a:cubicBezTo>
                      <a:pt x="1103" y="2395"/>
                      <a:pt x="1103" y="2174"/>
                      <a:pt x="977" y="2048"/>
                    </a:cubicBezTo>
                    <a:cubicBezTo>
                      <a:pt x="788" y="1859"/>
                      <a:pt x="662" y="1576"/>
                      <a:pt x="662" y="1292"/>
                    </a:cubicBezTo>
                    <a:cubicBezTo>
                      <a:pt x="662" y="1040"/>
                      <a:pt x="788" y="757"/>
                      <a:pt x="977" y="536"/>
                    </a:cubicBezTo>
                    <a:cubicBezTo>
                      <a:pt x="1103" y="442"/>
                      <a:pt x="1103" y="253"/>
                      <a:pt x="977" y="95"/>
                    </a:cubicBezTo>
                    <a:cubicBezTo>
                      <a:pt x="914" y="32"/>
                      <a:pt x="827" y="1"/>
                      <a:pt x="740" y="1"/>
                    </a:cubicBezTo>
                    <a:close/>
                  </a:path>
                </a:pathLst>
              </a:custGeom>
              <a:solidFill>
                <a:srgbClr val="008F74"/>
              </a:solidFill>
              <a:ln>
                <a:noFill/>
              </a:ln>
            </p:spPr>
            <p:txBody>
              <a:bodyPr spcFirstLastPara="1" wrap="square" lIns="130027" tIns="130027" rIns="130027" bIns="130027" anchor="ctr" anchorCtr="0">
                <a:noAutofit/>
              </a:bodyPr>
              <a:lstStyle/>
              <a:p>
                <a:pPr defTabSz="914429"/>
                <a:endParaRPr sz="2560">
                  <a:solidFill>
                    <a:prstClr val="black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5" name="Google Shape;152;p15">
                <a:extLst>
                  <a:ext uri="{FF2B5EF4-FFF2-40B4-BE49-F238E27FC236}">
                    <a16:creationId xmlns:a16="http://schemas.microsoft.com/office/drawing/2014/main" id="{5E79C2C1-E0CA-8C52-12FD-1CA25AB52800}"/>
                  </a:ext>
                </a:extLst>
              </p:cNvPr>
              <p:cNvSpPr/>
              <p:nvPr/>
            </p:nvSpPr>
            <p:spPr>
              <a:xfrm>
                <a:off x="-22766800" y="2408950"/>
                <a:ext cx="27575" cy="66175"/>
              </a:xfrm>
              <a:custGeom>
                <a:avLst/>
                <a:gdLst/>
                <a:ahLst/>
                <a:cxnLst/>
                <a:rect l="l" t="t" r="r" b="b"/>
                <a:pathLst>
                  <a:path w="1103" h="2647" extrusionOk="0">
                    <a:moveTo>
                      <a:pt x="362" y="0"/>
                    </a:moveTo>
                    <a:cubicBezTo>
                      <a:pt x="276" y="0"/>
                      <a:pt x="189" y="32"/>
                      <a:pt x="126" y="95"/>
                    </a:cubicBezTo>
                    <a:cubicBezTo>
                      <a:pt x="0" y="221"/>
                      <a:pt x="0" y="441"/>
                      <a:pt x="126" y="567"/>
                    </a:cubicBezTo>
                    <a:cubicBezTo>
                      <a:pt x="315" y="756"/>
                      <a:pt x="441" y="1040"/>
                      <a:pt x="441" y="1323"/>
                    </a:cubicBezTo>
                    <a:cubicBezTo>
                      <a:pt x="441" y="1575"/>
                      <a:pt x="315" y="1859"/>
                      <a:pt x="126" y="2048"/>
                    </a:cubicBezTo>
                    <a:cubicBezTo>
                      <a:pt x="0" y="2174"/>
                      <a:pt x="0" y="2426"/>
                      <a:pt x="126" y="2520"/>
                    </a:cubicBezTo>
                    <a:cubicBezTo>
                      <a:pt x="221" y="2615"/>
                      <a:pt x="284" y="2646"/>
                      <a:pt x="378" y="2646"/>
                    </a:cubicBezTo>
                    <a:cubicBezTo>
                      <a:pt x="441" y="2646"/>
                      <a:pt x="567" y="2615"/>
                      <a:pt x="599" y="2520"/>
                    </a:cubicBezTo>
                    <a:cubicBezTo>
                      <a:pt x="977" y="2174"/>
                      <a:pt x="1103" y="1733"/>
                      <a:pt x="1103" y="1323"/>
                    </a:cubicBezTo>
                    <a:cubicBezTo>
                      <a:pt x="1103" y="851"/>
                      <a:pt x="914" y="410"/>
                      <a:pt x="599" y="95"/>
                    </a:cubicBezTo>
                    <a:cubicBezTo>
                      <a:pt x="536" y="32"/>
                      <a:pt x="449" y="0"/>
                      <a:pt x="362" y="0"/>
                    </a:cubicBezTo>
                    <a:close/>
                  </a:path>
                </a:pathLst>
              </a:custGeom>
              <a:solidFill>
                <a:srgbClr val="008F74"/>
              </a:solidFill>
              <a:ln>
                <a:noFill/>
              </a:ln>
            </p:spPr>
            <p:txBody>
              <a:bodyPr spcFirstLastPara="1" wrap="square" lIns="130027" tIns="130027" rIns="130027" bIns="130027" anchor="ctr" anchorCtr="0">
                <a:noAutofit/>
              </a:bodyPr>
              <a:lstStyle/>
              <a:p>
                <a:pPr defTabSz="914429"/>
                <a:endParaRPr sz="2560">
                  <a:solidFill>
                    <a:prstClr val="black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23" name="Google Shape;154;p15">
              <a:extLst>
                <a:ext uri="{FF2B5EF4-FFF2-40B4-BE49-F238E27FC236}">
                  <a16:creationId xmlns:a16="http://schemas.microsoft.com/office/drawing/2014/main" id="{80983FE7-5BAF-D13B-1513-BE7656F6FDB1}"/>
                </a:ext>
              </a:extLst>
            </p:cNvPr>
            <p:cNvGrpSpPr/>
            <p:nvPr/>
          </p:nvGrpSpPr>
          <p:grpSpPr>
            <a:xfrm>
              <a:off x="3562234" y="4421530"/>
              <a:ext cx="507657" cy="472837"/>
              <a:chOff x="-25477800" y="2357750"/>
              <a:chExt cx="298525" cy="278050"/>
            </a:xfrm>
          </p:grpSpPr>
          <p:sp>
            <p:nvSpPr>
              <p:cNvPr id="31" name="Google Shape;155;p15">
                <a:extLst>
                  <a:ext uri="{FF2B5EF4-FFF2-40B4-BE49-F238E27FC236}">
                    <a16:creationId xmlns:a16="http://schemas.microsoft.com/office/drawing/2014/main" id="{D690B97E-B94E-8C70-AFEF-3DB0A91565FC}"/>
                  </a:ext>
                </a:extLst>
              </p:cNvPr>
              <p:cNvSpPr/>
              <p:nvPr/>
            </p:nvSpPr>
            <p:spPr>
              <a:xfrm>
                <a:off x="-25477800" y="2357750"/>
                <a:ext cx="298525" cy="278050"/>
              </a:xfrm>
              <a:custGeom>
                <a:avLst/>
                <a:gdLst/>
                <a:ahLst/>
                <a:cxnLst/>
                <a:rect l="l" t="t" r="r" b="b"/>
                <a:pathLst>
                  <a:path w="11941" h="11122" extrusionOk="0">
                    <a:moveTo>
                      <a:pt x="7057" y="1229"/>
                    </a:moveTo>
                    <a:lnTo>
                      <a:pt x="7971" y="2143"/>
                    </a:lnTo>
                    <a:lnTo>
                      <a:pt x="7057" y="2143"/>
                    </a:lnTo>
                    <a:lnTo>
                      <a:pt x="7057" y="1229"/>
                    </a:lnTo>
                    <a:close/>
                    <a:moveTo>
                      <a:pt x="6333" y="756"/>
                    </a:moveTo>
                    <a:lnTo>
                      <a:pt x="6333" y="2489"/>
                    </a:lnTo>
                    <a:cubicBezTo>
                      <a:pt x="6333" y="2678"/>
                      <a:pt x="6490" y="2836"/>
                      <a:pt x="6679" y="2836"/>
                    </a:cubicBezTo>
                    <a:lnTo>
                      <a:pt x="8412" y="2836"/>
                    </a:lnTo>
                    <a:lnTo>
                      <a:pt x="8412" y="4946"/>
                    </a:lnTo>
                    <a:lnTo>
                      <a:pt x="7593" y="4946"/>
                    </a:lnTo>
                    <a:lnTo>
                      <a:pt x="7215" y="4096"/>
                    </a:lnTo>
                    <a:cubicBezTo>
                      <a:pt x="7026" y="3749"/>
                      <a:pt x="6648" y="3529"/>
                      <a:pt x="6270" y="3529"/>
                    </a:cubicBezTo>
                    <a:lnTo>
                      <a:pt x="3245" y="3529"/>
                    </a:lnTo>
                    <a:cubicBezTo>
                      <a:pt x="3119" y="3529"/>
                      <a:pt x="2993" y="3560"/>
                      <a:pt x="2867" y="3592"/>
                    </a:cubicBezTo>
                    <a:lnTo>
                      <a:pt x="2867" y="756"/>
                    </a:lnTo>
                    <a:close/>
                    <a:moveTo>
                      <a:pt x="10901" y="6994"/>
                    </a:moveTo>
                    <a:cubicBezTo>
                      <a:pt x="11027" y="6994"/>
                      <a:pt x="11090" y="7026"/>
                      <a:pt x="11184" y="7089"/>
                    </a:cubicBezTo>
                    <a:cubicBezTo>
                      <a:pt x="11247" y="7183"/>
                      <a:pt x="11247" y="7246"/>
                      <a:pt x="11247" y="7372"/>
                    </a:cubicBezTo>
                    <a:lnTo>
                      <a:pt x="10995" y="9105"/>
                    </a:lnTo>
                    <a:lnTo>
                      <a:pt x="10428" y="6994"/>
                    </a:lnTo>
                    <a:close/>
                    <a:moveTo>
                      <a:pt x="6270" y="4190"/>
                    </a:moveTo>
                    <a:cubicBezTo>
                      <a:pt x="6364" y="4190"/>
                      <a:pt x="6490" y="4253"/>
                      <a:pt x="6585" y="4379"/>
                    </a:cubicBezTo>
                    <a:lnTo>
                      <a:pt x="7089" y="5356"/>
                    </a:lnTo>
                    <a:cubicBezTo>
                      <a:pt x="7120" y="5482"/>
                      <a:pt x="7278" y="5577"/>
                      <a:pt x="7404" y="5577"/>
                    </a:cubicBezTo>
                    <a:lnTo>
                      <a:pt x="9105" y="5577"/>
                    </a:lnTo>
                    <a:cubicBezTo>
                      <a:pt x="9262" y="5577"/>
                      <a:pt x="9420" y="5671"/>
                      <a:pt x="9452" y="5829"/>
                    </a:cubicBezTo>
                    <a:lnTo>
                      <a:pt x="10586" y="10397"/>
                    </a:lnTo>
                    <a:lnTo>
                      <a:pt x="2205" y="10397"/>
                    </a:lnTo>
                    <a:lnTo>
                      <a:pt x="2205" y="10460"/>
                    </a:lnTo>
                    <a:cubicBezTo>
                      <a:pt x="2048" y="10460"/>
                      <a:pt x="1890" y="10334"/>
                      <a:pt x="1859" y="10176"/>
                    </a:cubicBezTo>
                    <a:lnTo>
                      <a:pt x="788" y="5986"/>
                    </a:lnTo>
                    <a:cubicBezTo>
                      <a:pt x="756" y="5892"/>
                      <a:pt x="788" y="5797"/>
                      <a:pt x="851" y="5734"/>
                    </a:cubicBezTo>
                    <a:cubicBezTo>
                      <a:pt x="945" y="5640"/>
                      <a:pt x="1008" y="5608"/>
                      <a:pt x="1134" y="5608"/>
                    </a:cubicBezTo>
                    <a:lnTo>
                      <a:pt x="2520" y="5608"/>
                    </a:lnTo>
                    <a:cubicBezTo>
                      <a:pt x="2709" y="5608"/>
                      <a:pt x="2867" y="5451"/>
                      <a:pt x="2867" y="5262"/>
                    </a:cubicBezTo>
                    <a:lnTo>
                      <a:pt x="2867" y="4537"/>
                    </a:lnTo>
                    <a:cubicBezTo>
                      <a:pt x="2867" y="4348"/>
                      <a:pt x="3025" y="4190"/>
                      <a:pt x="3214" y="4190"/>
                    </a:cubicBezTo>
                    <a:close/>
                    <a:moveTo>
                      <a:pt x="2489" y="0"/>
                    </a:moveTo>
                    <a:cubicBezTo>
                      <a:pt x="2268" y="0"/>
                      <a:pt x="2111" y="158"/>
                      <a:pt x="2111" y="378"/>
                    </a:cubicBezTo>
                    <a:lnTo>
                      <a:pt x="2111" y="4537"/>
                    </a:lnTo>
                    <a:lnTo>
                      <a:pt x="2111" y="4883"/>
                    </a:lnTo>
                    <a:lnTo>
                      <a:pt x="1103" y="4883"/>
                    </a:lnTo>
                    <a:cubicBezTo>
                      <a:pt x="788" y="4883"/>
                      <a:pt x="473" y="5041"/>
                      <a:pt x="284" y="5293"/>
                    </a:cubicBezTo>
                    <a:cubicBezTo>
                      <a:pt x="63" y="5514"/>
                      <a:pt x="0" y="5829"/>
                      <a:pt x="63" y="6144"/>
                    </a:cubicBezTo>
                    <a:lnTo>
                      <a:pt x="1134" y="10334"/>
                    </a:lnTo>
                    <a:cubicBezTo>
                      <a:pt x="1260" y="10806"/>
                      <a:pt x="1701" y="11121"/>
                      <a:pt x="2174" y="11121"/>
                    </a:cubicBezTo>
                    <a:lnTo>
                      <a:pt x="10995" y="11121"/>
                    </a:lnTo>
                    <a:cubicBezTo>
                      <a:pt x="11153" y="11121"/>
                      <a:pt x="11310" y="10995"/>
                      <a:pt x="11342" y="10838"/>
                    </a:cubicBezTo>
                    <a:lnTo>
                      <a:pt x="11877" y="7467"/>
                    </a:lnTo>
                    <a:cubicBezTo>
                      <a:pt x="11940" y="7152"/>
                      <a:pt x="11846" y="6868"/>
                      <a:pt x="11657" y="6616"/>
                    </a:cubicBezTo>
                    <a:cubicBezTo>
                      <a:pt x="11499" y="6427"/>
                      <a:pt x="11216" y="6301"/>
                      <a:pt x="10901" y="6301"/>
                    </a:cubicBezTo>
                    <a:lnTo>
                      <a:pt x="10239" y="6301"/>
                    </a:lnTo>
                    <a:lnTo>
                      <a:pt x="10082" y="5734"/>
                    </a:lnTo>
                    <a:cubicBezTo>
                      <a:pt x="9956" y="5262"/>
                      <a:pt x="9578" y="4946"/>
                      <a:pt x="9105" y="4883"/>
                    </a:cubicBezTo>
                    <a:lnTo>
                      <a:pt x="9105" y="2458"/>
                    </a:lnTo>
                    <a:cubicBezTo>
                      <a:pt x="9105" y="2363"/>
                      <a:pt x="9042" y="2269"/>
                      <a:pt x="8979" y="2206"/>
                    </a:cubicBezTo>
                    <a:lnTo>
                      <a:pt x="6900" y="126"/>
                    </a:lnTo>
                    <a:cubicBezTo>
                      <a:pt x="6805" y="63"/>
                      <a:pt x="6742" y="0"/>
                      <a:pt x="6648" y="0"/>
                    </a:cubicBezTo>
                    <a:close/>
                  </a:path>
                </a:pathLst>
              </a:custGeom>
              <a:solidFill>
                <a:srgbClr val="1C7B83"/>
              </a:solidFill>
              <a:ln>
                <a:noFill/>
              </a:ln>
            </p:spPr>
            <p:txBody>
              <a:bodyPr spcFirstLastPara="1" wrap="square" lIns="130027" tIns="130027" rIns="130027" bIns="130027" anchor="ctr" anchorCtr="0">
                <a:noAutofit/>
              </a:bodyPr>
              <a:lstStyle/>
              <a:p>
                <a:pPr defTabSz="914429"/>
                <a:endParaRPr sz="2560">
                  <a:solidFill>
                    <a:prstClr val="black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2" name="Google Shape;156;p15">
                <a:extLst>
                  <a:ext uri="{FF2B5EF4-FFF2-40B4-BE49-F238E27FC236}">
                    <a16:creationId xmlns:a16="http://schemas.microsoft.com/office/drawing/2014/main" id="{237C6010-9CD8-D5E0-607A-5D1F4DBBFF03}"/>
                  </a:ext>
                </a:extLst>
              </p:cNvPr>
              <p:cNvSpPr/>
              <p:nvPr/>
            </p:nvSpPr>
            <p:spPr>
              <a:xfrm>
                <a:off x="-25388025" y="2514850"/>
                <a:ext cx="104000" cy="88650"/>
              </a:xfrm>
              <a:custGeom>
                <a:avLst/>
                <a:gdLst/>
                <a:ahLst/>
                <a:cxnLst/>
                <a:rect l="l" t="t" r="r" b="b"/>
                <a:pathLst>
                  <a:path w="4160" h="3546" extrusionOk="0">
                    <a:moveTo>
                      <a:pt x="1752" y="1"/>
                    </a:moveTo>
                    <a:cubicBezTo>
                      <a:pt x="1716" y="1"/>
                      <a:pt x="1678" y="6"/>
                      <a:pt x="1639" y="17"/>
                    </a:cubicBezTo>
                    <a:cubicBezTo>
                      <a:pt x="1450" y="80"/>
                      <a:pt x="1324" y="269"/>
                      <a:pt x="1418" y="458"/>
                    </a:cubicBezTo>
                    <a:lnTo>
                      <a:pt x="1639" y="1403"/>
                    </a:lnTo>
                    <a:lnTo>
                      <a:pt x="347" y="1403"/>
                    </a:lnTo>
                    <a:cubicBezTo>
                      <a:pt x="158" y="1403"/>
                      <a:pt x="1" y="1561"/>
                      <a:pt x="1" y="1750"/>
                    </a:cubicBezTo>
                    <a:cubicBezTo>
                      <a:pt x="1" y="1970"/>
                      <a:pt x="158" y="2128"/>
                      <a:pt x="347" y="2128"/>
                    </a:cubicBezTo>
                    <a:lnTo>
                      <a:pt x="1796" y="2128"/>
                    </a:lnTo>
                    <a:lnTo>
                      <a:pt x="2080" y="3262"/>
                    </a:lnTo>
                    <a:cubicBezTo>
                      <a:pt x="2111" y="3420"/>
                      <a:pt x="2269" y="3546"/>
                      <a:pt x="2426" y="3546"/>
                    </a:cubicBezTo>
                    <a:lnTo>
                      <a:pt x="2521" y="3546"/>
                    </a:lnTo>
                    <a:cubicBezTo>
                      <a:pt x="2710" y="3483"/>
                      <a:pt x="2836" y="3294"/>
                      <a:pt x="2742" y="3105"/>
                    </a:cubicBezTo>
                    <a:lnTo>
                      <a:pt x="2521" y="2159"/>
                    </a:lnTo>
                    <a:lnTo>
                      <a:pt x="3813" y="2159"/>
                    </a:lnTo>
                    <a:cubicBezTo>
                      <a:pt x="4002" y="2159"/>
                      <a:pt x="4159" y="2002"/>
                      <a:pt x="4159" y="1813"/>
                    </a:cubicBezTo>
                    <a:cubicBezTo>
                      <a:pt x="4159" y="1561"/>
                      <a:pt x="4002" y="1403"/>
                      <a:pt x="3813" y="1403"/>
                    </a:cubicBezTo>
                    <a:lnTo>
                      <a:pt x="2363" y="1403"/>
                    </a:lnTo>
                    <a:lnTo>
                      <a:pt x="2080" y="269"/>
                    </a:lnTo>
                    <a:cubicBezTo>
                      <a:pt x="2054" y="114"/>
                      <a:pt x="1921" y="1"/>
                      <a:pt x="1752" y="1"/>
                    </a:cubicBezTo>
                    <a:close/>
                  </a:path>
                </a:pathLst>
              </a:custGeom>
              <a:solidFill>
                <a:srgbClr val="1C7B83"/>
              </a:solidFill>
              <a:ln>
                <a:noFill/>
              </a:ln>
            </p:spPr>
            <p:txBody>
              <a:bodyPr spcFirstLastPara="1" wrap="square" lIns="130027" tIns="130027" rIns="130027" bIns="130027" anchor="ctr" anchorCtr="0">
                <a:noAutofit/>
              </a:bodyPr>
              <a:lstStyle/>
              <a:p>
                <a:pPr defTabSz="914429"/>
                <a:endParaRPr sz="2560">
                  <a:solidFill>
                    <a:prstClr val="black"/>
                  </a:solidFill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24" name="Google Shape;127;p15">
              <a:extLst>
                <a:ext uri="{FF2B5EF4-FFF2-40B4-BE49-F238E27FC236}">
                  <a16:creationId xmlns:a16="http://schemas.microsoft.com/office/drawing/2014/main" id="{9C94527E-9E68-F60D-900A-DFA8D363F01E}"/>
                </a:ext>
              </a:extLst>
            </p:cNvPr>
            <p:cNvSpPr txBox="1"/>
            <p:nvPr/>
          </p:nvSpPr>
          <p:spPr>
            <a:xfrm>
              <a:off x="2181019" y="1341562"/>
              <a:ext cx="3117227" cy="7660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0027" tIns="130027" rIns="130027" bIns="130027" anchor="t" anchorCtr="0">
              <a:noAutofit/>
            </a:bodyPr>
            <a:lstStyle>
              <a:defPPr>
                <a:defRPr lang="tr-TR"/>
              </a:defPPr>
              <a:lvl1pPr marL="285750" indent="-285750" algn="ctr">
                <a:buFont typeface="Arial" panose="020B0604020202020204" pitchFamily="34" charset="0"/>
                <a:buChar char="•"/>
                <a:defRPr sz="1600">
                  <a:latin typeface="Fira Sans"/>
                </a:defRPr>
              </a:lvl1pPr>
            </a:lstStyle>
            <a:p>
              <a:pPr marL="0" indent="0" defTabSz="914429">
                <a:buNone/>
              </a:pPr>
              <a:r>
                <a:rPr lang="en-US" sz="1400" dirty="0">
                  <a:solidFill>
                    <a:srgbClr val="0B4884"/>
                  </a:solidFill>
                  <a:latin typeface="Century Gothic" panose="020B0502020202020204" pitchFamily="34" charset="0"/>
                  <a:sym typeface="Fira Sans"/>
                </a:rPr>
                <a:t>Stored Patient Data and Electronic Health Records</a:t>
              </a:r>
              <a:endParaRPr sz="1400" dirty="0">
                <a:solidFill>
                  <a:srgbClr val="0B4884"/>
                </a:solidFill>
                <a:latin typeface="Century Gothic" panose="020B0502020202020204" pitchFamily="34" charset="0"/>
                <a:sym typeface="Fira Sans"/>
              </a:endParaRPr>
            </a:p>
          </p:txBody>
        </p:sp>
        <p:sp>
          <p:nvSpPr>
            <p:cNvPr id="25" name="Google Shape;127;p15">
              <a:extLst>
                <a:ext uri="{FF2B5EF4-FFF2-40B4-BE49-F238E27FC236}">
                  <a16:creationId xmlns:a16="http://schemas.microsoft.com/office/drawing/2014/main" id="{D3B1130A-BED9-0CE1-47D3-EB6D4514BDCD}"/>
                </a:ext>
              </a:extLst>
            </p:cNvPr>
            <p:cNvSpPr txBox="1"/>
            <p:nvPr/>
          </p:nvSpPr>
          <p:spPr>
            <a:xfrm>
              <a:off x="4318000" y="4423893"/>
              <a:ext cx="3117227" cy="12561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0027" tIns="130027" rIns="130027" bIns="130027" anchor="t" anchorCtr="0">
              <a:noAutofit/>
            </a:bodyPr>
            <a:lstStyle/>
            <a:p>
              <a:pPr algn="ctr" defTabSz="914429"/>
              <a:r>
                <a:rPr lang="tr-TR" sz="1400" dirty="0" err="1" smtClean="0">
                  <a:solidFill>
                    <a:srgbClr val="0B4884"/>
                  </a:solidFill>
                  <a:latin typeface="Century Gothic" panose="020B0502020202020204" pitchFamily="34" charset="0"/>
                  <a:ea typeface="Fira Sans"/>
                  <a:cs typeface="Fira Sans"/>
                  <a:sym typeface="Fira Sans"/>
                </a:rPr>
                <a:t>Education</a:t>
              </a:r>
              <a:r>
                <a:rPr lang="tr-TR" sz="1400" dirty="0" smtClean="0">
                  <a:solidFill>
                    <a:srgbClr val="0B4884"/>
                  </a:solidFill>
                  <a:latin typeface="Century Gothic" panose="020B0502020202020204" pitchFamily="34" charset="0"/>
                  <a:ea typeface="Fira Sans"/>
                  <a:cs typeface="Fira Sans"/>
                  <a:sym typeface="Fira Sans"/>
                </a:rPr>
                <a:t> </a:t>
              </a:r>
              <a:r>
                <a:rPr lang="tr-TR" sz="1400" dirty="0" err="1" smtClean="0">
                  <a:solidFill>
                    <a:srgbClr val="0B4884"/>
                  </a:solidFill>
                  <a:latin typeface="Century Gothic" panose="020B0502020202020204" pitchFamily="34" charset="0"/>
                  <a:ea typeface="Fira Sans"/>
                  <a:cs typeface="Fira Sans"/>
                  <a:sym typeface="Fira Sans"/>
                </a:rPr>
                <a:t>and</a:t>
              </a:r>
              <a:r>
                <a:rPr lang="tr-TR" sz="1400" dirty="0" smtClean="0">
                  <a:solidFill>
                    <a:srgbClr val="0B4884"/>
                  </a:solidFill>
                  <a:latin typeface="Century Gothic" panose="020B0502020202020204" pitchFamily="34" charset="0"/>
                  <a:ea typeface="Fira Sans"/>
                  <a:cs typeface="Fira Sans"/>
                  <a:sym typeface="Fira Sans"/>
                </a:rPr>
                <a:t> </a:t>
              </a:r>
              <a:r>
                <a:rPr lang="tr-TR" sz="1400" dirty="0" err="1" smtClean="0">
                  <a:solidFill>
                    <a:srgbClr val="0B4884"/>
                  </a:solidFill>
                  <a:latin typeface="Century Gothic" panose="020B0502020202020204" pitchFamily="34" charset="0"/>
                  <a:ea typeface="Fira Sans"/>
                  <a:cs typeface="Fira Sans"/>
                  <a:sym typeface="Fira Sans"/>
                </a:rPr>
                <a:t>Public</a:t>
              </a:r>
              <a:r>
                <a:rPr lang="tr-TR" sz="1400" dirty="0" smtClean="0">
                  <a:solidFill>
                    <a:srgbClr val="0B4884"/>
                  </a:solidFill>
                  <a:latin typeface="Century Gothic" panose="020B0502020202020204" pitchFamily="34" charset="0"/>
                  <a:ea typeface="Fira Sans"/>
                  <a:cs typeface="Fira Sans"/>
                  <a:sym typeface="Fira Sans"/>
                </a:rPr>
                <a:t> </a:t>
              </a:r>
              <a:r>
                <a:rPr lang="tr-TR" sz="1400" dirty="0" err="1" smtClean="0">
                  <a:solidFill>
                    <a:srgbClr val="0B4884"/>
                  </a:solidFill>
                  <a:latin typeface="Century Gothic" panose="020B0502020202020204" pitchFamily="34" charset="0"/>
                  <a:ea typeface="Fira Sans"/>
                  <a:cs typeface="Fira Sans"/>
                  <a:sym typeface="Fira Sans"/>
                </a:rPr>
                <a:t>Health</a:t>
              </a:r>
              <a:r>
                <a:rPr lang="tr-TR" sz="1400" dirty="0" smtClean="0">
                  <a:solidFill>
                    <a:srgbClr val="0B4884"/>
                  </a:solidFill>
                  <a:latin typeface="Century Gothic" panose="020B0502020202020204" pitchFamily="34" charset="0"/>
                  <a:ea typeface="Fira Sans"/>
                  <a:cs typeface="Fira Sans"/>
                  <a:sym typeface="Fira Sans"/>
                </a:rPr>
                <a:t> </a:t>
              </a:r>
              <a:r>
                <a:rPr lang="tr-TR" sz="1400" dirty="0" err="1" smtClean="0">
                  <a:solidFill>
                    <a:srgbClr val="0B4884"/>
                  </a:solidFill>
                  <a:latin typeface="Century Gothic" panose="020B0502020202020204" pitchFamily="34" charset="0"/>
                  <a:ea typeface="Fira Sans"/>
                  <a:cs typeface="Fira Sans"/>
                  <a:sym typeface="Fira Sans"/>
                </a:rPr>
                <a:t>Campaigns</a:t>
              </a:r>
              <a:endParaRPr lang="tr-TR" sz="1400" dirty="0">
                <a:solidFill>
                  <a:srgbClr val="0B4884"/>
                </a:solidFill>
                <a:latin typeface="Century Gothic" panose="020B0502020202020204" pitchFamily="34" charset="0"/>
                <a:ea typeface="Fira Sans"/>
                <a:cs typeface="Fira Sans"/>
                <a:sym typeface="Fira Sans"/>
              </a:endParaRPr>
            </a:p>
            <a:p>
              <a:pPr algn="ctr" defTabSz="914429"/>
              <a:r>
                <a:rPr lang="tr-TR" sz="1400" dirty="0" err="1" smtClean="0">
                  <a:solidFill>
                    <a:srgbClr val="0B4884"/>
                  </a:solidFill>
                  <a:latin typeface="Century Gothic" panose="020B0502020202020204" pitchFamily="34" charset="0"/>
                  <a:ea typeface="Fira Sans"/>
                  <a:cs typeface="Fira Sans"/>
                  <a:sym typeface="Fira Sans"/>
                </a:rPr>
                <a:t>Preventive</a:t>
              </a:r>
              <a:r>
                <a:rPr lang="tr-TR" sz="1400" dirty="0" smtClean="0">
                  <a:solidFill>
                    <a:srgbClr val="0B4884"/>
                  </a:solidFill>
                  <a:latin typeface="Century Gothic" panose="020B0502020202020204" pitchFamily="34" charset="0"/>
                  <a:ea typeface="Fira Sans"/>
                  <a:cs typeface="Fira Sans"/>
                  <a:sym typeface="Fira Sans"/>
                </a:rPr>
                <a:t> </a:t>
              </a:r>
              <a:r>
                <a:rPr lang="tr-TR" sz="1400" dirty="0" err="1" smtClean="0">
                  <a:solidFill>
                    <a:srgbClr val="0B4884"/>
                  </a:solidFill>
                  <a:latin typeface="Century Gothic" panose="020B0502020202020204" pitchFamily="34" charset="0"/>
                  <a:ea typeface="Fira Sans"/>
                  <a:cs typeface="Fira Sans"/>
                  <a:sym typeface="Fira Sans"/>
                </a:rPr>
                <a:t>Care</a:t>
              </a:r>
              <a:r>
                <a:rPr lang="tr-TR" sz="1400" dirty="0" smtClean="0">
                  <a:solidFill>
                    <a:srgbClr val="0B4884"/>
                  </a:solidFill>
                  <a:latin typeface="Century Gothic" panose="020B0502020202020204" pitchFamily="34" charset="0"/>
                  <a:ea typeface="Fira Sans"/>
                  <a:cs typeface="Fira Sans"/>
                  <a:sym typeface="Fira Sans"/>
                </a:rPr>
                <a:t> </a:t>
              </a:r>
              <a:r>
                <a:rPr lang="tr-TR" sz="1400" dirty="0" err="1" smtClean="0">
                  <a:solidFill>
                    <a:srgbClr val="0B4884"/>
                  </a:solidFill>
                  <a:latin typeface="Century Gothic" panose="020B0502020202020204" pitchFamily="34" charset="0"/>
                  <a:ea typeface="Fira Sans"/>
                  <a:cs typeface="Fira Sans"/>
                  <a:sym typeface="Fira Sans"/>
                </a:rPr>
                <a:t>and</a:t>
              </a:r>
              <a:r>
                <a:rPr lang="tr-TR" sz="1400" dirty="0" smtClean="0">
                  <a:solidFill>
                    <a:srgbClr val="0B4884"/>
                  </a:solidFill>
                  <a:latin typeface="Century Gothic" panose="020B0502020202020204" pitchFamily="34" charset="0"/>
                  <a:ea typeface="Fira Sans"/>
                  <a:cs typeface="Fira Sans"/>
                  <a:sym typeface="Fira Sans"/>
                </a:rPr>
                <a:t> </a:t>
              </a:r>
              <a:r>
                <a:rPr lang="tr-TR" sz="1400" dirty="0" err="1">
                  <a:solidFill>
                    <a:srgbClr val="0B4884"/>
                  </a:solidFill>
                  <a:latin typeface="Century Gothic" panose="020B0502020202020204" pitchFamily="34" charset="0"/>
                  <a:ea typeface="Fira Sans"/>
                  <a:cs typeface="Fira Sans"/>
                  <a:sym typeface="Fira Sans"/>
                </a:rPr>
                <a:t>I</a:t>
              </a:r>
              <a:r>
                <a:rPr lang="tr-TR" sz="1400" dirty="0" err="1" smtClean="0">
                  <a:solidFill>
                    <a:srgbClr val="0B4884"/>
                  </a:solidFill>
                  <a:latin typeface="Century Gothic" panose="020B0502020202020204" pitchFamily="34" charset="0"/>
                  <a:ea typeface="Fira Sans"/>
                  <a:cs typeface="Fira Sans"/>
                  <a:sym typeface="Fira Sans"/>
                </a:rPr>
                <a:t>mprovement</a:t>
              </a:r>
              <a:r>
                <a:rPr lang="tr-TR" sz="1400" dirty="0" smtClean="0">
                  <a:solidFill>
                    <a:srgbClr val="0B4884"/>
                  </a:solidFill>
                  <a:latin typeface="Century Gothic" panose="020B0502020202020204" pitchFamily="34" charset="0"/>
                  <a:ea typeface="Fira Sans"/>
                  <a:cs typeface="Fira Sans"/>
                  <a:sym typeface="Fira Sans"/>
                </a:rPr>
                <a:t> of </a:t>
              </a:r>
              <a:r>
                <a:rPr lang="tr-TR" sz="1400" dirty="0" err="1" smtClean="0">
                  <a:solidFill>
                    <a:srgbClr val="0B4884"/>
                  </a:solidFill>
                  <a:latin typeface="Century Gothic" panose="020B0502020202020204" pitchFamily="34" charset="0"/>
                  <a:ea typeface="Fira Sans"/>
                  <a:cs typeface="Fira Sans"/>
                  <a:sym typeface="Fira Sans"/>
                </a:rPr>
                <a:t>Health</a:t>
              </a:r>
              <a:endParaRPr sz="1400" dirty="0">
                <a:solidFill>
                  <a:srgbClr val="0B4884"/>
                </a:solidFill>
                <a:latin typeface="Century Gothic" panose="020B0502020202020204" pitchFamily="34" charset="0"/>
                <a:ea typeface="Fira Sans"/>
                <a:cs typeface="Fira Sans"/>
                <a:sym typeface="Fira Sans"/>
              </a:endParaRPr>
            </a:p>
          </p:txBody>
        </p:sp>
        <p:sp>
          <p:nvSpPr>
            <p:cNvPr id="26" name="Dikdörtgen 25">
              <a:extLst>
                <a:ext uri="{FF2B5EF4-FFF2-40B4-BE49-F238E27FC236}">
                  <a16:creationId xmlns:a16="http://schemas.microsoft.com/office/drawing/2014/main" id="{5DDDCD93-9CF9-40CE-EC86-59C57DF7ACAC}"/>
                </a:ext>
              </a:extLst>
            </p:cNvPr>
            <p:cNvSpPr/>
            <p:nvPr/>
          </p:nvSpPr>
          <p:spPr>
            <a:xfrm>
              <a:off x="6529575" y="823360"/>
              <a:ext cx="3013895" cy="11490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0027" tIns="130027" rIns="130027" bIns="130027" anchor="t" anchorCtr="0">
              <a:noAutofit/>
            </a:bodyPr>
            <a:lstStyle/>
            <a:p>
              <a:pPr algn="ctr" defTabSz="914429"/>
              <a:r>
                <a:rPr lang="tr-TR" sz="1400" dirty="0" err="1" smtClean="0">
                  <a:solidFill>
                    <a:srgbClr val="0B4884"/>
                  </a:solidFill>
                  <a:latin typeface="Century Gothic" panose="020B0502020202020204" pitchFamily="34" charset="0"/>
                </a:rPr>
                <a:t>Utilization</a:t>
              </a:r>
              <a:r>
                <a:rPr lang="tr-TR" sz="1400" dirty="0" smtClean="0">
                  <a:solidFill>
                    <a:srgbClr val="0B4884"/>
                  </a:solidFill>
                  <a:latin typeface="Century Gothic" panose="020B0502020202020204" pitchFamily="34" charset="0"/>
                </a:rPr>
                <a:t> of </a:t>
              </a:r>
              <a:r>
                <a:rPr lang="tr-TR" sz="1400" dirty="0" err="1" smtClean="0">
                  <a:solidFill>
                    <a:srgbClr val="0B4884"/>
                  </a:solidFill>
                  <a:latin typeface="Century Gothic" panose="020B0502020202020204" pitchFamily="34" charset="0"/>
                </a:rPr>
                <a:t>technologies</a:t>
              </a:r>
              <a:r>
                <a:rPr lang="tr-TR" sz="1400" dirty="0" smtClean="0">
                  <a:solidFill>
                    <a:srgbClr val="0B4884"/>
                  </a:solidFill>
                  <a:latin typeface="Century Gothic" panose="020B0502020202020204" pitchFamily="34" charset="0"/>
                </a:rPr>
                <a:t> </a:t>
              </a:r>
              <a:r>
                <a:rPr lang="tr-TR" sz="1400" dirty="0" err="1" smtClean="0">
                  <a:solidFill>
                    <a:srgbClr val="0B4884"/>
                  </a:solidFill>
                  <a:latin typeface="Century Gothic" panose="020B0502020202020204" pitchFamily="34" charset="0"/>
                </a:rPr>
                <a:t>such</a:t>
              </a:r>
              <a:r>
                <a:rPr lang="tr-TR" sz="1400" dirty="0" smtClean="0">
                  <a:solidFill>
                    <a:srgbClr val="0B4884"/>
                  </a:solidFill>
                  <a:latin typeface="Century Gothic" panose="020B0502020202020204" pitchFamily="34" charset="0"/>
                </a:rPr>
                <a:t> as </a:t>
              </a:r>
              <a:r>
                <a:rPr lang="tr-TR" sz="1400" dirty="0" err="1" smtClean="0">
                  <a:solidFill>
                    <a:srgbClr val="0B4884"/>
                  </a:solidFill>
                  <a:latin typeface="Century Gothic" panose="020B0502020202020204" pitchFamily="34" charset="0"/>
                </a:rPr>
                <a:t>Artificial</a:t>
              </a:r>
              <a:r>
                <a:rPr lang="tr-TR" sz="1400" dirty="0" smtClean="0">
                  <a:solidFill>
                    <a:srgbClr val="0B4884"/>
                  </a:solidFill>
                  <a:latin typeface="Century Gothic" panose="020B0502020202020204" pitchFamily="34" charset="0"/>
                </a:rPr>
                <a:t> </a:t>
              </a:r>
              <a:r>
                <a:rPr lang="tr-TR" sz="1400" dirty="0" err="1" smtClean="0">
                  <a:solidFill>
                    <a:srgbClr val="0B4884"/>
                  </a:solidFill>
                  <a:latin typeface="Century Gothic" panose="020B0502020202020204" pitchFamily="34" charset="0"/>
                </a:rPr>
                <a:t>Intelligence</a:t>
              </a:r>
              <a:r>
                <a:rPr lang="tr-TR" sz="1400" dirty="0" smtClean="0">
                  <a:solidFill>
                    <a:srgbClr val="0B4884"/>
                  </a:solidFill>
                  <a:latin typeface="Century Gothic" panose="020B0502020202020204" pitchFamily="34" charset="0"/>
                </a:rPr>
                <a:t>, </a:t>
              </a:r>
              <a:r>
                <a:rPr lang="tr-TR" sz="1400" dirty="0" err="1" smtClean="0">
                  <a:solidFill>
                    <a:srgbClr val="0B4884"/>
                  </a:solidFill>
                  <a:latin typeface="Century Gothic" panose="020B0502020202020204" pitchFamily="34" charset="0"/>
                </a:rPr>
                <a:t>IoT</a:t>
              </a:r>
              <a:r>
                <a:rPr lang="tr-TR" sz="1400" dirty="0" smtClean="0">
                  <a:solidFill>
                    <a:srgbClr val="0B4884"/>
                  </a:solidFill>
                  <a:latin typeface="Century Gothic" panose="020B0502020202020204" pitchFamily="34" charset="0"/>
                </a:rPr>
                <a:t>, </a:t>
              </a:r>
              <a:r>
                <a:rPr lang="tr-TR" sz="1400" dirty="0" err="1" smtClean="0">
                  <a:solidFill>
                    <a:srgbClr val="0B4884"/>
                  </a:solidFill>
                  <a:latin typeface="Century Gothic" panose="020B0502020202020204" pitchFamily="34" charset="0"/>
                </a:rPr>
                <a:t>and</a:t>
              </a:r>
              <a:r>
                <a:rPr lang="tr-TR" sz="1400" dirty="0" smtClean="0">
                  <a:solidFill>
                    <a:srgbClr val="0B4884"/>
                  </a:solidFill>
                  <a:latin typeface="Century Gothic" panose="020B0502020202020204" pitchFamily="34" charset="0"/>
                </a:rPr>
                <a:t> </a:t>
              </a:r>
              <a:r>
                <a:rPr lang="tr-TR" sz="1400" dirty="0" err="1" smtClean="0">
                  <a:solidFill>
                    <a:srgbClr val="0B4884"/>
                  </a:solidFill>
                  <a:latin typeface="Century Gothic" panose="020B0502020202020204" pitchFamily="34" charset="0"/>
                </a:rPr>
                <a:t>Big</a:t>
              </a:r>
              <a:r>
                <a:rPr lang="tr-TR" sz="1400" dirty="0" smtClean="0">
                  <a:solidFill>
                    <a:srgbClr val="0B4884"/>
                  </a:solidFill>
                  <a:latin typeface="Century Gothic" panose="020B0502020202020204" pitchFamily="34" charset="0"/>
                </a:rPr>
                <a:t> Data </a:t>
              </a:r>
              <a:r>
                <a:rPr lang="tr-TR" sz="1400" dirty="0" err="1" smtClean="0">
                  <a:solidFill>
                    <a:srgbClr val="0B4884"/>
                  </a:solidFill>
                  <a:latin typeface="Century Gothic" panose="020B0502020202020204" pitchFamily="34" charset="0"/>
                </a:rPr>
                <a:t>Analytics</a:t>
              </a:r>
              <a:endParaRPr lang="tr-TR" sz="1400" dirty="0">
                <a:solidFill>
                  <a:srgbClr val="0B4884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27" name="Google Shape;179;p16">
              <a:extLst>
                <a:ext uri="{FF2B5EF4-FFF2-40B4-BE49-F238E27FC236}">
                  <a16:creationId xmlns:a16="http://schemas.microsoft.com/office/drawing/2014/main" id="{DC0EB741-0870-DCBC-A57F-9DEA356DB9BC}"/>
                </a:ext>
              </a:extLst>
            </p:cNvPr>
            <p:cNvGrpSpPr/>
            <p:nvPr/>
          </p:nvGrpSpPr>
          <p:grpSpPr>
            <a:xfrm>
              <a:off x="1316879" y="1664505"/>
              <a:ext cx="443376" cy="502343"/>
              <a:chOff x="-27710725" y="1959200"/>
              <a:chExt cx="260725" cy="295400"/>
            </a:xfrm>
          </p:grpSpPr>
          <p:sp>
            <p:nvSpPr>
              <p:cNvPr id="29" name="Google Shape;180;p16">
                <a:extLst>
                  <a:ext uri="{FF2B5EF4-FFF2-40B4-BE49-F238E27FC236}">
                    <a16:creationId xmlns:a16="http://schemas.microsoft.com/office/drawing/2014/main" id="{4B756454-C8A7-5396-C086-8472EEAD1D54}"/>
                  </a:ext>
                </a:extLst>
              </p:cNvPr>
              <p:cNvSpPr/>
              <p:nvPr/>
            </p:nvSpPr>
            <p:spPr>
              <a:xfrm>
                <a:off x="-27710725" y="1959200"/>
                <a:ext cx="260725" cy="295400"/>
              </a:xfrm>
              <a:custGeom>
                <a:avLst/>
                <a:gdLst/>
                <a:ahLst/>
                <a:cxnLst/>
                <a:rect l="l" t="t" r="r" b="b"/>
                <a:pathLst>
                  <a:path w="10429" h="11816" extrusionOk="0">
                    <a:moveTo>
                      <a:pt x="1072" y="3561"/>
                    </a:moveTo>
                    <a:cubicBezTo>
                      <a:pt x="1261" y="3561"/>
                      <a:pt x="1418" y="3718"/>
                      <a:pt x="1418" y="3907"/>
                    </a:cubicBezTo>
                    <a:lnTo>
                      <a:pt x="1418" y="4916"/>
                    </a:lnTo>
                    <a:lnTo>
                      <a:pt x="694" y="4916"/>
                    </a:lnTo>
                    <a:lnTo>
                      <a:pt x="694" y="3907"/>
                    </a:lnTo>
                    <a:cubicBezTo>
                      <a:pt x="694" y="3718"/>
                      <a:pt x="851" y="3561"/>
                      <a:pt x="1072" y="3561"/>
                    </a:cubicBezTo>
                    <a:close/>
                    <a:moveTo>
                      <a:pt x="5230" y="3561"/>
                    </a:moveTo>
                    <a:cubicBezTo>
                      <a:pt x="5419" y="3561"/>
                      <a:pt x="5577" y="3718"/>
                      <a:pt x="5577" y="3907"/>
                    </a:cubicBezTo>
                    <a:lnTo>
                      <a:pt x="5577" y="4916"/>
                    </a:lnTo>
                    <a:lnTo>
                      <a:pt x="4884" y="4916"/>
                    </a:lnTo>
                    <a:lnTo>
                      <a:pt x="4884" y="3907"/>
                    </a:lnTo>
                    <a:cubicBezTo>
                      <a:pt x="4884" y="3718"/>
                      <a:pt x="5041" y="3561"/>
                      <a:pt x="5230" y="3561"/>
                    </a:cubicBezTo>
                    <a:close/>
                    <a:moveTo>
                      <a:pt x="8696" y="4348"/>
                    </a:moveTo>
                    <a:cubicBezTo>
                      <a:pt x="9294" y="4348"/>
                      <a:pt x="9736" y="4821"/>
                      <a:pt x="9736" y="5357"/>
                    </a:cubicBezTo>
                    <a:cubicBezTo>
                      <a:pt x="9736" y="5924"/>
                      <a:pt x="9263" y="6396"/>
                      <a:pt x="8696" y="6396"/>
                    </a:cubicBezTo>
                    <a:cubicBezTo>
                      <a:pt x="8097" y="6396"/>
                      <a:pt x="7688" y="5924"/>
                      <a:pt x="7688" y="5357"/>
                    </a:cubicBezTo>
                    <a:cubicBezTo>
                      <a:pt x="7688" y="4821"/>
                      <a:pt x="8160" y="4348"/>
                      <a:pt x="8696" y="4348"/>
                    </a:cubicBezTo>
                    <a:close/>
                    <a:moveTo>
                      <a:pt x="5482" y="5609"/>
                    </a:moveTo>
                    <a:cubicBezTo>
                      <a:pt x="5388" y="6176"/>
                      <a:pt x="5073" y="6774"/>
                      <a:pt x="4569" y="7121"/>
                    </a:cubicBezTo>
                    <a:cubicBezTo>
                      <a:pt x="4120" y="7475"/>
                      <a:pt x="3582" y="7653"/>
                      <a:pt x="3036" y="7653"/>
                    </a:cubicBezTo>
                    <a:cubicBezTo>
                      <a:pt x="2854" y="7653"/>
                      <a:pt x="2671" y="7633"/>
                      <a:pt x="2489" y="7593"/>
                    </a:cubicBezTo>
                    <a:cubicBezTo>
                      <a:pt x="1639" y="7404"/>
                      <a:pt x="946" y="6617"/>
                      <a:pt x="757" y="5640"/>
                    </a:cubicBezTo>
                    <a:lnTo>
                      <a:pt x="1418" y="5640"/>
                    </a:lnTo>
                    <a:cubicBezTo>
                      <a:pt x="1481" y="5955"/>
                      <a:pt x="1639" y="6270"/>
                      <a:pt x="1891" y="6491"/>
                    </a:cubicBezTo>
                    <a:cubicBezTo>
                      <a:pt x="2206" y="6806"/>
                      <a:pt x="2647" y="7026"/>
                      <a:pt x="3119" y="7026"/>
                    </a:cubicBezTo>
                    <a:cubicBezTo>
                      <a:pt x="3183" y="7026"/>
                      <a:pt x="3309" y="7026"/>
                      <a:pt x="3372" y="6963"/>
                    </a:cubicBezTo>
                    <a:cubicBezTo>
                      <a:pt x="4096" y="6837"/>
                      <a:pt x="4600" y="6302"/>
                      <a:pt x="4758" y="5609"/>
                    </a:cubicBezTo>
                    <a:close/>
                    <a:moveTo>
                      <a:pt x="2426" y="1"/>
                    </a:moveTo>
                    <a:cubicBezTo>
                      <a:pt x="2237" y="1"/>
                      <a:pt x="2080" y="158"/>
                      <a:pt x="2080" y="347"/>
                    </a:cubicBezTo>
                    <a:lnTo>
                      <a:pt x="2080" y="725"/>
                    </a:lnTo>
                    <a:lnTo>
                      <a:pt x="1733" y="725"/>
                    </a:lnTo>
                    <a:cubicBezTo>
                      <a:pt x="1135" y="725"/>
                      <a:pt x="694" y="1198"/>
                      <a:pt x="694" y="1734"/>
                    </a:cubicBezTo>
                    <a:lnTo>
                      <a:pt x="694" y="2836"/>
                    </a:lnTo>
                    <a:cubicBezTo>
                      <a:pt x="316" y="2994"/>
                      <a:pt x="1" y="3340"/>
                      <a:pt x="1" y="3813"/>
                    </a:cubicBezTo>
                    <a:lnTo>
                      <a:pt x="1" y="5073"/>
                    </a:lnTo>
                    <a:lnTo>
                      <a:pt x="1" y="5231"/>
                    </a:lnTo>
                    <a:cubicBezTo>
                      <a:pt x="32" y="5924"/>
                      <a:pt x="284" y="6554"/>
                      <a:pt x="662" y="7058"/>
                    </a:cubicBezTo>
                    <a:cubicBezTo>
                      <a:pt x="1103" y="7656"/>
                      <a:pt x="1702" y="8035"/>
                      <a:pt x="2395" y="8224"/>
                    </a:cubicBezTo>
                    <a:cubicBezTo>
                      <a:pt x="2521" y="8287"/>
                      <a:pt x="2678" y="8287"/>
                      <a:pt x="2804" y="8318"/>
                    </a:cubicBezTo>
                    <a:lnTo>
                      <a:pt x="2804" y="8696"/>
                    </a:lnTo>
                    <a:cubicBezTo>
                      <a:pt x="2804" y="10429"/>
                      <a:pt x="4222" y="11815"/>
                      <a:pt x="5892" y="11815"/>
                    </a:cubicBezTo>
                    <a:cubicBezTo>
                      <a:pt x="7625" y="11815"/>
                      <a:pt x="9011" y="10397"/>
                      <a:pt x="9011" y="8696"/>
                    </a:cubicBezTo>
                    <a:lnTo>
                      <a:pt x="9011" y="6932"/>
                    </a:lnTo>
                    <a:cubicBezTo>
                      <a:pt x="9830" y="6837"/>
                      <a:pt x="10429" y="6176"/>
                      <a:pt x="10429" y="5325"/>
                    </a:cubicBezTo>
                    <a:cubicBezTo>
                      <a:pt x="10429" y="4380"/>
                      <a:pt x="9641" y="3592"/>
                      <a:pt x="8696" y="3592"/>
                    </a:cubicBezTo>
                    <a:cubicBezTo>
                      <a:pt x="7751" y="3592"/>
                      <a:pt x="6963" y="4380"/>
                      <a:pt x="6963" y="5325"/>
                    </a:cubicBezTo>
                    <a:cubicBezTo>
                      <a:pt x="6963" y="6144"/>
                      <a:pt x="7562" y="6837"/>
                      <a:pt x="8349" y="7026"/>
                    </a:cubicBezTo>
                    <a:lnTo>
                      <a:pt x="8349" y="8791"/>
                    </a:lnTo>
                    <a:cubicBezTo>
                      <a:pt x="8349" y="10114"/>
                      <a:pt x="7247" y="11216"/>
                      <a:pt x="5892" y="11216"/>
                    </a:cubicBezTo>
                    <a:cubicBezTo>
                      <a:pt x="4569" y="11216"/>
                      <a:pt x="3466" y="10114"/>
                      <a:pt x="3466" y="8791"/>
                    </a:cubicBezTo>
                    <a:lnTo>
                      <a:pt x="3466" y="8350"/>
                    </a:lnTo>
                    <a:cubicBezTo>
                      <a:pt x="4065" y="8287"/>
                      <a:pt x="4600" y="8066"/>
                      <a:pt x="5073" y="7688"/>
                    </a:cubicBezTo>
                    <a:cubicBezTo>
                      <a:pt x="5829" y="7089"/>
                      <a:pt x="6270" y="6176"/>
                      <a:pt x="6270" y="5231"/>
                    </a:cubicBezTo>
                    <a:lnTo>
                      <a:pt x="6270" y="3876"/>
                    </a:lnTo>
                    <a:cubicBezTo>
                      <a:pt x="6270" y="3435"/>
                      <a:pt x="5986" y="3025"/>
                      <a:pt x="5545" y="2868"/>
                    </a:cubicBezTo>
                    <a:lnTo>
                      <a:pt x="5545" y="1765"/>
                    </a:lnTo>
                    <a:cubicBezTo>
                      <a:pt x="5545" y="1198"/>
                      <a:pt x="5073" y="757"/>
                      <a:pt x="4537" y="757"/>
                    </a:cubicBezTo>
                    <a:lnTo>
                      <a:pt x="4159" y="757"/>
                    </a:lnTo>
                    <a:lnTo>
                      <a:pt x="4159" y="410"/>
                    </a:lnTo>
                    <a:cubicBezTo>
                      <a:pt x="4159" y="190"/>
                      <a:pt x="4002" y="32"/>
                      <a:pt x="3813" y="32"/>
                    </a:cubicBezTo>
                    <a:cubicBezTo>
                      <a:pt x="3624" y="32"/>
                      <a:pt x="3466" y="190"/>
                      <a:pt x="3466" y="410"/>
                    </a:cubicBezTo>
                    <a:lnTo>
                      <a:pt x="3466" y="1765"/>
                    </a:lnTo>
                    <a:cubicBezTo>
                      <a:pt x="3466" y="1986"/>
                      <a:pt x="3624" y="2143"/>
                      <a:pt x="3813" y="2143"/>
                    </a:cubicBezTo>
                    <a:cubicBezTo>
                      <a:pt x="4002" y="2143"/>
                      <a:pt x="4159" y="1986"/>
                      <a:pt x="4159" y="1765"/>
                    </a:cubicBezTo>
                    <a:lnTo>
                      <a:pt x="4159" y="1418"/>
                    </a:lnTo>
                    <a:lnTo>
                      <a:pt x="4537" y="1418"/>
                    </a:lnTo>
                    <a:cubicBezTo>
                      <a:pt x="4726" y="1418"/>
                      <a:pt x="4884" y="1576"/>
                      <a:pt x="4884" y="1765"/>
                    </a:cubicBezTo>
                    <a:lnTo>
                      <a:pt x="4884" y="2868"/>
                    </a:lnTo>
                    <a:cubicBezTo>
                      <a:pt x="4474" y="3025"/>
                      <a:pt x="4159" y="3403"/>
                      <a:pt x="4159" y="3876"/>
                    </a:cubicBezTo>
                    <a:lnTo>
                      <a:pt x="4159" y="5168"/>
                    </a:lnTo>
                    <a:cubicBezTo>
                      <a:pt x="4159" y="5703"/>
                      <a:pt x="3813" y="6176"/>
                      <a:pt x="3309" y="6270"/>
                    </a:cubicBezTo>
                    <a:lnTo>
                      <a:pt x="3151" y="6270"/>
                    </a:lnTo>
                    <a:cubicBezTo>
                      <a:pt x="2867" y="6270"/>
                      <a:pt x="2584" y="6144"/>
                      <a:pt x="2395" y="5955"/>
                    </a:cubicBezTo>
                    <a:cubicBezTo>
                      <a:pt x="2206" y="5766"/>
                      <a:pt x="2080" y="5483"/>
                      <a:pt x="2080" y="5199"/>
                    </a:cubicBezTo>
                    <a:lnTo>
                      <a:pt x="2080" y="3813"/>
                    </a:lnTo>
                    <a:cubicBezTo>
                      <a:pt x="2080" y="3403"/>
                      <a:pt x="1796" y="2994"/>
                      <a:pt x="1387" y="2836"/>
                    </a:cubicBezTo>
                    <a:lnTo>
                      <a:pt x="1387" y="1734"/>
                    </a:lnTo>
                    <a:cubicBezTo>
                      <a:pt x="1387" y="1545"/>
                      <a:pt x="1544" y="1387"/>
                      <a:pt x="1733" y="1387"/>
                    </a:cubicBezTo>
                    <a:lnTo>
                      <a:pt x="2080" y="1387"/>
                    </a:lnTo>
                    <a:lnTo>
                      <a:pt x="2080" y="1734"/>
                    </a:lnTo>
                    <a:cubicBezTo>
                      <a:pt x="2080" y="1923"/>
                      <a:pt x="2237" y="2080"/>
                      <a:pt x="2426" y="2080"/>
                    </a:cubicBezTo>
                    <a:cubicBezTo>
                      <a:pt x="2647" y="2080"/>
                      <a:pt x="2804" y="1923"/>
                      <a:pt x="2804" y="1734"/>
                    </a:cubicBezTo>
                    <a:lnTo>
                      <a:pt x="2804" y="347"/>
                    </a:lnTo>
                    <a:cubicBezTo>
                      <a:pt x="2804" y="158"/>
                      <a:pt x="2647" y="1"/>
                      <a:pt x="242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130027" tIns="130027" rIns="130027" bIns="130027" anchor="ctr" anchorCtr="0">
                <a:noAutofit/>
              </a:bodyPr>
              <a:lstStyle/>
              <a:p>
                <a:pPr defTabSz="914429"/>
                <a:endParaRPr sz="2560">
                  <a:solidFill>
                    <a:prstClr val="black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0" name="Google Shape;181;p16">
                <a:extLst>
                  <a:ext uri="{FF2B5EF4-FFF2-40B4-BE49-F238E27FC236}">
                    <a16:creationId xmlns:a16="http://schemas.microsoft.com/office/drawing/2014/main" id="{42573D2A-E5F4-6C25-1BB1-C208BC9AFFCE}"/>
                  </a:ext>
                </a:extLst>
              </p:cNvPr>
              <p:cNvSpPr/>
              <p:nvPr/>
            </p:nvSpPr>
            <p:spPr>
              <a:xfrm>
                <a:off x="-27502000" y="2084450"/>
                <a:ext cx="173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694" extrusionOk="0">
                    <a:moveTo>
                      <a:pt x="347" y="0"/>
                    </a:moveTo>
                    <a:cubicBezTo>
                      <a:pt x="158" y="0"/>
                      <a:pt x="0" y="158"/>
                      <a:pt x="0" y="347"/>
                    </a:cubicBezTo>
                    <a:cubicBezTo>
                      <a:pt x="0" y="536"/>
                      <a:pt x="158" y="693"/>
                      <a:pt x="347" y="693"/>
                    </a:cubicBezTo>
                    <a:cubicBezTo>
                      <a:pt x="536" y="693"/>
                      <a:pt x="693" y="536"/>
                      <a:pt x="693" y="347"/>
                    </a:cubicBezTo>
                    <a:cubicBezTo>
                      <a:pt x="693" y="158"/>
                      <a:pt x="536" y="0"/>
                      <a:pt x="34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130027" tIns="130027" rIns="130027" bIns="130027" anchor="ctr" anchorCtr="0">
                <a:noAutofit/>
              </a:bodyPr>
              <a:lstStyle/>
              <a:p>
                <a:pPr defTabSz="914429"/>
                <a:endParaRPr sz="2560">
                  <a:solidFill>
                    <a:prstClr val="black"/>
                  </a:solidFill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28" name="Dikdörtgen 27">
              <a:extLst>
                <a:ext uri="{FF2B5EF4-FFF2-40B4-BE49-F238E27FC236}">
                  <a16:creationId xmlns:a16="http://schemas.microsoft.com/office/drawing/2014/main" id="{1A8E80B4-8FCF-2FD8-71D3-3C90E454BD12}"/>
                </a:ext>
              </a:extLst>
            </p:cNvPr>
            <p:cNvSpPr/>
            <p:nvPr/>
          </p:nvSpPr>
          <p:spPr>
            <a:xfrm>
              <a:off x="9596754" y="1454915"/>
              <a:ext cx="3172837" cy="10885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29"/>
              <a:r>
                <a:rPr lang="tr-TR" sz="1400" dirty="0" err="1" smtClean="0">
                  <a:solidFill>
                    <a:srgbClr val="0B4884"/>
                  </a:solidFill>
                  <a:latin typeface="Century Gothic" panose="020B0502020202020204" pitchFamily="34" charset="0"/>
                </a:rPr>
                <a:t>Comprehensive</a:t>
              </a:r>
              <a:r>
                <a:rPr lang="tr-TR" sz="1400" dirty="0" smtClean="0">
                  <a:solidFill>
                    <a:srgbClr val="0B4884"/>
                  </a:solidFill>
                  <a:latin typeface="Century Gothic" panose="020B0502020202020204" pitchFamily="34" charset="0"/>
                </a:rPr>
                <a:t> </a:t>
              </a:r>
              <a:r>
                <a:rPr lang="tr-TR" sz="1400" dirty="0" err="1" smtClean="0">
                  <a:solidFill>
                    <a:srgbClr val="0B4884"/>
                  </a:solidFill>
                  <a:latin typeface="Century Gothic" panose="020B0502020202020204" pitchFamily="34" charset="0"/>
                </a:rPr>
                <a:t>understanding</a:t>
              </a:r>
              <a:r>
                <a:rPr lang="tr-TR" sz="1400" dirty="0" smtClean="0">
                  <a:solidFill>
                    <a:srgbClr val="0B4884"/>
                  </a:solidFill>
                  <a:latin typeface="Century Gothic" panose="020B0502020202020204" pitchFamily="34" charset="0"/>
                </a:rPr>
                <a:t> </a:t>
              </a:r>
              <a:r>
                <a:rPr lang="tr-TR" sz="1400" dirty="0" err="1" smtClean="0">
                  <a:solidFill>
                    <a:srgbClr val="0B4884"/>
                  </a:solidFill>
                  <a:latin typeface="Century Gothic" panose="020B0502020202020204" pitchFamily="34" charset="0"/>
                </a:rPr>
                <a:t>patient</a:t>
              </a:r>
              <a:r>
                <a:rPr lang="tr-TR" sz="1400" dirty="0" smtClean="0">
                  <a:solidFill>
                    <a:srgbClr val="0B4884"/>
                  </a:solidFill>
                  <a:latin typeface="Century Gothic" panose="020B0502020202020204" pitchFamily="34" charset="0"/>
                </a:rPr>
                <a:t> </a:t>
              </a:r>
              <a:r>
                <a:rPr lang="tr-TR" sz="1400" dirty="0" err="1" smtClean="0">
                  <a:solidFill>
                    <a:srgbClr val="0B4884"/>
                  </a:solidFill>
                  <a:latin typeface="Century Gothic" panose="020B0502020202020204" pitchFamily="34" charset="0"/>
                </a:rPr>
                <a:t>health</a:t>
              </a:r>
              <a:r>
                <a:rPr lang="tr-TR" sz="1400" dirty="0" smtClean="0">
                  <a:solidFill>
                    <a:srgbClr val="0B4884"/>
                  </a:solidFill>
                  <a:latin typeface="Century Gothic" panose="020B0502020202020204" pitchFamily="34" charset="0"/>
                </a:rPr>
                <a:t> </a:t>
              </a:r>
              <a:r>
                <a:rPr lang="tr-TR" sz="1400" dirty="0" err="1" smtClean="0">
                  <a:solidFill>
                    <a:srgbClr val="0B4884"/>
                  </a:solidFill>
                  <a:latin typeface="Century Gothic" panose="020B0502020202020204" pitchFamily="34" charset="0"/>
                </a:rPr>
                <a:t>and</a:t>
              </a:r>
              <a:r>
                <a:rPr lang="tr-TR" sz="1400" dirty="0" smtClean="0">
                  <a:solidFill>
                    <a:srgbClr val="0B4884"/>
                  </a:solidFill>
                  <a:latin typeface="Century Gothic" panose="020B0502020202020204" pitchFamily="34" charset="0"/>
                </a:rPr>
                <a:t> </a:t>
              </a:r>
              <a:r>
                <a:rPr lang="tr-TR" sz="1400" dirty="0" err="1" smtClean="0">
                  <a:solidFill>
                    <a:srgbClr val="0B4884"/>
                  </a:solidFill>
                  <a:latin typeface="Century Gothic" panose="020B0502020202020204" pitchFamily="34" charset="0"/>
                </a:rPr>
                <a:t>wellbeing</a:t>
              </a:r>
              <a:endParaRPr lang="tr-TR" sz="1400" dirty="0">
                <a:solidFill>
                  <a:srgbClr val="0B4884"/>
                </a:solidFill>
                <a:latin typeface="Century Gothic" panose="020B0502020202020204" pitchFamily="34" charset="0"/>
              </a:endParaRPr>
            </a:p>
            <a:p>
              <a:pPr algn="ctr" defTabSz="914429"/>
              <a:r>
                <a:rPr lang="tr-TR" sz="1400" dirty="0" err="1" smtClean="0">
                  <a:solidFill>
                    <a:srgbClr val="0B4884"/>
                  </a:solidFill>
                  <a:latin typeface="Century Gothic" panose="020B0502020202020204" pitchFamily="34" charset="0"/>
                </a:rPr>
                <a:t>Individualized</a:t>
              </a:r>
              <a:r>
                <a:rPr lang="tr-TR" sz="1400" dirty="0" smtClean="0">
                  <a:solidFill>
                    <a:srgbClr val="0B4884"/>
                  </a:solidFill>
                  <a:latin typeface="Century Gothic" panose="020B0502020202020204" pitchFamily="34" charset="0"/>
                </a:rPr>
                <a:t> </a:t>
              </a:r>
              <a:r>
                <a:rPr lang="tr-TR" sz="1400" dirty="0" err="1" smtClean="0">
                  <a:solidFill>
                    <a:srgbClr val="0B4884"/>
                  </a:solidFill>
                  <a:latin typeface="Century Gothic" panose="020B0502020202020204" pitchFamily="34" charset="0"/>
                </a:rPr>
                <a:t>Care</a:t>
              </a:r>
              <a:endParaRPr lang="tr-TR" sz="1400" dirty="0">
                <a:solidFill>
                  <a:srgbClr val="0B4884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51" name="Dikdörtgen 50">
            <a:extLst>
              <a:ext uri="{FF2B5EF4-FFF2-40B4-BE49-F238E27FC236}">
                <a16:creationId xmlns:a16="http://schemas.microsoft.com/office/drawing/2014/main" id="{F03E9021-2529-1789-0F95-9FF93564DDB2}"/>
              </a:ext>
            </a:extLst>
          </p:cNvPr>
          <p:cNvSpPr/>
          <p:nvPr/>
        </p:nvSpPr>
        <p:spPr>
          <a:xfrm>
            <a:off x="3108960" y="523750"/>
            <a:ext cx="62636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b="1" dirty="0">
                <a:solidFill>
                  <a:srgbClr val="E40C16"/>
                </a:solidFill>
                <a:latin typeface="Century Gothic" panose="020B0502020202020204" pitchFamily="34" charset="0"/>
              </a:rPr>
              <a:t>TRANSFORMATION IN HEALTH</a:t>
            </a:r>
          </a:p>
        </p:txBody>
      </p:sp>
      <p:pic>
        <p:nvPicPr>
          <p:cNvPr id="52" name="Resim 5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158" y="270474"/>
            <a:ext cx="969010" cy="9607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4656CA58-D155-66DA-6DF1-57D44E4D2F2E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3" name="Picture 2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52B89E7C-395B-8A5A-1A96-D322A6EDD58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1790025" y="534787"/>
            <a:ext cx="88647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tr-TR" sz="3200" b="1" dirty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Tele-</a:t>
            </a:r>
            <a:r>
              <a:rPr lang="tr-TR" sz="3200" b="1" dirty="0" err="1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Medicine</a:t>
            </a:r>
            <a:r>
              <a:rPr lang="tr-TR" sz="3200" b="1" dirty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3200" b="1" dirty="0" err="1" smtClean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tr-TR" sz="3200" b="1" dirty="0" smtClean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Electronic </a:t>
            </a:r>
            <a:r>
              <a:rPr lang="tr-TR" sz="3200" b="1" dirty="0" err="1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</a:t>
            </a:r>
            <a:r>
              <a:rPr lang="tr-TR" sz="3200" b="1" dirty="0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3200" b="1" dirty="0" err="1">
                <a:solidFill>
                  <a:srgbClr val="E40C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Records</a:t>
            </a:r>
            <a:endParaRPr lang="tr-TR" sz="3200" b="1" dirty="0">
              <a:solidFill>
                <a:srgbClr val="E40C16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53333" y="1312457"/>
            <a:ext cx="67153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57200">
              <a:spcBef>
                <a:spcPct val="0"/>
              </a:spcBef>
              <a:defRPr/>
            </a:pPr>
            <a:r>
              <a:rPr lang="tr-TR" sz="2400" b="1" cap="all" dirty="0">
                <a:ln w="3175" cmpd="sng">
                  <a:noFill/>
                </a:ln>
                <a:solidFill>
                  <a:srgbClr val="E40C16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e-NABIZ (E-PULSE) PERSONAL HEALTH SYTEMS</a:t>
            </a:r>
          </a:p>
        </p:txBody>
      </p:sp>
      <p:pic>
        <p:nvPicPr>
          <p:cNvPr id="9" name="Resim 8">
            <a:extLst>
              <a:ext uri="{FF2B5EF4-FFF2-40B4-BE49-F238E27FC236}">
                <a16:creationId xmlns:a16="http://schemas.microsoft.com/office/drawing/2014/main" id="{738E38EE-42FD-D6CD-0A22-1BADDA560D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098" r="1" b="15316"/>
          <a:stretch/>
        </p:blipFill>
        <p:spPr>
          <a:xfrm>
            <a:off x="5188378" y="2556888"/>
            <a:ext cx="5360726" cy="4301112"/>
          </a:xfrm>
          <a:prstGeom prst="rect">
            <a:avLst/>
          </a:prstGeom>
        </p:spPr>
      </p:pic>
      <p:sp>
        <p:nvSpPr>
          <p:cNvPr id="10" name="Dikdörtgen 9">
            <a:extLst>
              <a:ext uri="{FF2B5EF4-FFF2-40B4-BE49-F238E27FC236}">
                <a16:creationId xmlns:a16="http://schemas.microsoft.com/office/drawing/2014/main" id="{2B53A52F-E5F8-3D58-335A-168465D0CAC7}"/>
              </a:ext>
            </a:extLst>
          </p:cNvPr>
          <p:cNvSpPr/>
          <p:nvPr/>
        </p:nvSpPr>
        <p:spPr>
          <a:xfrm>
            <a:off x="2733531" y="4618304"/>
            <a:ext cx="1459035" cy="2104155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4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highlight>
                <a:srgbClr val="0C4884"/>
              </a:highlight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2FF4C0FF-5F69-AE92-F048-E41CAE7D1F0F}"/>
              </a:ext>
            </a:extLst>
          </p:cNvPr>
          <p:cNvSpPr/>
          <p:nvPr/>
        </p:nvSpPr>
        <p:spPr>
          <a:xfrm>
            <a:off x="793799" y="4618304"/>
            <a:ext cx="1459035" cy="2104155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4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highlight>
                <a:srgbClr val="0C4884"/>
              </a:highlight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12" name="Dikdörtgen 11">
            <a:extLst>
              <a:ext uri="{FF2B5EF4-FFF2-40B4-BE49-F238E27FC236}">
                <a16:creationId xmlns:a16="http://schemas.microsoft.com/office/drawing/2014/main" id="{4A949D58-5949-5616-FECA-02DE2825FE9C}"/>
              </a:ext>
            </a:extLst>
          </p:cNvPr>
          <p:cNvSpPr/>
          <p:nvPr/>
        </p:nvSpPr>
        <p:spPr>
          <a:xfrm>
            <a:off x="2719816" y="2244016"/>
            <a:ext cx="1459035" cy="1955251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4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highlight>
                <a:srgbClr val="0C4884"/>
              </a:highlight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13" name="Dikdörtgen 12">
            <a:extLst>
              <a:ext uri="{FF2B5EF4-FFF2-40B4-BE49-F238E27FC236}">
                <a16:creationId xmlns:a16="http://schemas.microsoft.com/office/drawing/2014/main" id="{5AF0D83F-88D9-4FF6-9E00-2075518E5B15}"/>
              </a:ext>
            </a:extLst>
          </p:cNvPr>
          <p:cNvSpPr/>
          <p:nvPr/>
        </p:nvSpPr>
        <p:spPr>
          <a:xfrm>
            <a:off x="793799" y="2244016"/>
            <a:ext cx="1459035" cy="1955251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4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highlight>
                <a:srgbClr val="0C4884"/>
              </a:highlight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68415C2D-08E8-A503-31C1-6D796940D6BE}"/>
              </a:ext>
            </a:extLst>
          </p:cNvPr>
          <p:cNvSpPr txBox="1"/>
          <p:nvPr/>
        </p:nvSpPr>
        <p:spPr>
          <a:xfrm>
            <a:off x="5374197" y="2561557"/>
            <a:ext cx="601873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defTabSz="914150">
              <a:spcBef>
                <a:spcPts val="300"/>
              </a:spcBef>
              <a:buClr>
                <a:srgbClr val="000000"/>
              </a:buClr>
              <a:defRPr/>
            </a:pPr>
            <a:r>
              <a:rPr kumimoji="0" lang="tr-TR" sz="2800" b="1" i="0" u="none" strike="noStrike" kern="0" cap="none" spc="0" normalizeH="0" baseline="0" noProof="0" dirty="0">
                <a:ln>
                  <a:noFill/>
                </a:ln>
                <a:solidFill>
                  <a:srgbClr val="E40C16"/>
                </a:solidFill>
                <a:effectLst/>
                <a:uLnTx/>
                <a:uFillTx/>
                <a:latin typeface="Century Gothic" panose="020B0502020202020204" pitchFamily="34" charset="0"/>
                <a:cs typeface="Arial" panose="020B0604020202020204" pitchFamily="34" charset="0"/>
                <a:sym typeface="Arial"/>
              </a:rPr>
              <a:t>250 </a:t>
            </a:r>
            <a:r>
              <a:rPr lang="tr-TR" sz="1600" b="1" kern="0" dirty="0" err="1" smtClean="0">
                <a:solidFill>
                  <a:srgbClr val="E40C16"/>
                </a:solidFill>
                <a:latin typeface="Century Gothic" panose="020B0502020202020204" pitchFamily="34" charset="0"/>
                <a:cs typeface="Arial" panose="020B0604020202020204" pitchFamily="34" charset="0"/>
                <a:sym typeface="Arial"/>
              </a:rPr>
              <a:t>thousand</a:t>
            </a:r>
            <a:r>
              <a:rPr lang="tr-TR" sz="1600" kern="0" dirty="0" smtClean="0">
                <a:solidFill>
                  <a:srgbClr val="E40C16"/>
                </a:solidFill>
                <a:latin typeface="Century Gothic" panose="020B050202020202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tr-TR" sz="1600" kern="0" dirty="0" err="1" smtClean="0">
                <a:solidFill>
                  <a:srgbClr val="E40C16"/>
                </a:solidFill>
                <a:latin typeface="Century Gothic" panose="020B0502020202020204" pitchFamily="34" charset="0"/>
                <a:cs typeface="Arial" panose="020B0604020202020204" pitchFamily="34" charset="0"/>
                <a:sym typeface="Arial"/>
              </a:rPr>
              <a:t>physicians</a:t>
            </a:r>
            <a:r>
              <a:rPr lang="tr-TR" sz="1600" kern="0" dirty="0" smtClean="0">
                <a:solidFill>
                  <a:srgbClr val="E40C16"/>
                </a:solidFill>
                <a:latin typeface="Century Gothic" panose="020B050202020202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tr-TR" sz="1600" kern="0" dirty="0" err="1" smtClean="0">
                <a:solidFill>
                  <a:srgbClr val="E40C16"/>
                </a:solidFill>
                <a:latin typeface="Century Gothic" panose="020B0502020202020204" pitchFamily="34" charset="0"/>
                <a:cs typeface="Arial" panose="020B0604020202020204" pitchFamily="34" charset="0"/>
                <a:sym typeface="Arial"/>
              </a:rPr>
              <a:t>screened</a:t>
            </a:r>
            <a:r>
              <a:rPr lang="tr-TR" sz="1600" kern="0" dirty="0" smtClean="0">
                <a:solidFill>
                  <a:srgbClr val="E40C16"/>
                </a:solidFill>
                <a:latin typeface="Century Gothic" panose="020B050202020202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tr-TR" sz="1600" kern="0" dirty="0" err="1" smtClean="0">
                <a:solidFill>
                  <a:srgbClr val="E40C16"/>
                </a:solidFill>
                <a:latin typeface="Century Gothic" panose="020B0502020202020204" pitchFamily="34" charset="0"/>
                <a:cs typeface="Arial" panose="020B0604020202020204" pitchFamily="34" charset="0"/>
                <a:sym typeface="Arial"/>
              </a:rPr>
              <a:t>past</a:t>
            </a:r>
            <a:r>
              <a:rPr lang="tr-TR" sz="1600" kern="0" dirty="0" smtClean="0">
                <a:solidFill>
                  <a:srgbClr val="E40C16"/>
                </a:solidFill>
                <a:latin typeface="Century Gothic" panose="020B050202020202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tr-TR" sz="1600" kern="0" dirty="0" err="1" smtClean="0">
                <a:solidFill>
                  <a:srgbClr val="E40C16"/>
                </a:solidFill>
                <a:latin typeface="Century Gothic" panose="020B0502020202020204" pitchFamily="34" charset="0"/>
                <a:cs typeface="Arial" panose="020B0604020202020204" pitchFamily="34" charset="0"/>
                <a:sym typeface="Arial"/>
              </a:rPr>
              <a:t>health</a:t>
            </a:r>
            <a:r>
              <a:rPr lang="tr-TR" sz="1600" kern="0" dirty="0" smtClean="0">
                <a:solidFill>
                  <a:srgbClr val="E40C16"/>
                </a:solidFill>
                <a:latin typeface="Century Gothic" panose="020B050202020202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tr-TR" sz="1600" kern="0" dirty="0" err="1" smtClean="0">
                <a:solidFill>
                  <a:srgbClr val="E40C16"/>
                </a:solidFill>
                <a:latin typeface="Century Gothic" panose="020B0502020202020204" pitchFamily="34" charset="0"/>
                <a:cs typeface="Arial" panose="020B0604020202020204" pitchFamily="34" charset="0"/>
                <a:sym typeface="Arial"/>
              </a:rPr>
              <a:t>records</a:t>
            </a:r>
            <a:r>
              <a:rPr lang="tr-TR" sz="1600" kern="0" dirty="0" smtClean="0">
                <a:solidFill>
                  <a:srgbClr val="E40C16"/>
                </a:solidFill>
                <a:latin typeface="Century Gothic" panose="020B0502020202020204" pitchFamily="34" charset="0"/>
                <a:cs typeface="Arial" panose="020B0604020202020204" pitchFamily="34" charset="0"/>
                <a:sym typeface="Arial"/>
              </a:rPr>
              <a:t> of </a:t>
            </a:r>
            <a:r>
              <a:rPr lang="tr-TR" sz="1600" kern="0" dirty="0" err="1" smtClean="0">
                <a:solidFill>
                  <a:srgbClr val="E40C16"/>
                </a:solidFill>
                <a:latin typeface="Century Gothic" panose="020B0502020202020204" pitchFamily="34" charset="0"/>
                <a:cs typeface="Arial" panose="020B0604020202020204" pitchFamily="34" charset="0"/>
                <a:sym typeface="Arial"/>
              </a:rPr>
              <a:t>patients</a:t>
            </a:r>
            <a:r>
              <a:rPr lang="tr-TR" sz="1600" kern="0" dirty="0" smtClean="0">
                <a:solidFill>
                  <a:srgbClr val="E40C16"/>
                </a:solidFill>
                <a:latin typeface="Century Gothic" panose="020B050202020202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tr-TR" sz="1600" kern="0" dirty="0" err="1" smtClean="0">
                <a:solidFill>
                  <a:srgbClr val="E40C16"/>
                </a:solidFill>
                <a:latin typeface="Century Gothic" panose="020B0502020202020204" pitchFamily="34" charset="0"/>
                <a:cs typeface="Arial" panose="020B0604020202020204" pitchFamily="34" charset="0"/>
                <a:sym typeface="Arial"/>
              </a:rPr>
              <a:t>and</a:t>
            </a:r>
            <a:r>
              <a:rPr lang="tr-TR" sz="1600" kern="0" dirty="0" smtClean="0">
                <a:solidFill>
                  <a:srgbClr val="E40C16"/>
                </a:solidFill>
                <a:latin typeface="Century Gothic" panose="020B050202020202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tr-TR" sz="1600" kern="0" dirty="0" err="1" smtClean="0">
                <a:solidFill>
                  <a:srgbClr val="E40C16"/>
                </a:solidFill>
                <a:latin typeface="Century Gothic" panose="020B0502020202020204" pitchFamily="34" charset="0"/>
                <a:cs typeface="Arial" panose="020B0604020202020204" pitchFamily="34" charset="0"/>
                <a:sym typeface="Arial"/>
              </a:rPr>
              <a:t>arranged</a:t>
            </a:r>
            <a:r>
              <a:rPr lang="tr-TR" sz="1600" kern="0" dirty="0" smtClean="0">
                <a:solidFill>
                  <a:srgbClr val="E40C16"/>
                </a:solidFill>
                <a:latin typeface="Century Gothic" panose="020B050202020202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tr-TR" sz="1600" kern="0" dirty="0" err="1" smtClean="0">
                <a:solidFill>
                  <a:srgbClr val="E40C16"/>
                </a:solidFill>
                <a:latin typeface="Century Gothic" panose="020B0502020202020204" pitchFamily="34" charset="0"/>
                <a:cs typeface="Arial" panose="020B0604020202020204" pitchFamily="34" charset="0"/>
                <a:sym typeface="Arial"/>
              </a:rPr>
              <a:t>treatments</a:t>
            </a:r>
            <a:r>
              <a:rPr lang="tr-TR" sz="1600" kern="0" dirty="0" smtClean="0">
                <a:solidFill>
                  <a:srgbClr val="E40C16"/>
                </a:solidFill>
                <a:latin typeface="Century Gothic" panose="020B0502020202020204" pitchFamily="34" charset="0"/>
                <a:cs typeface="Arial" panose="020B0604020202020204" pitchFamily="34" charset="0"/>
                <a:sym typeface="Arial"/>
              </a:rPr>
              <a:t>  </a:t>
            </a:r>
            <a:r>
              <a:rPr kumimoji="0" lang="tr-TR" sz="2800" b="1" i="0" u="none" strike="noStrike" kern="0" cap="none" spc="0" normalizeH="0" baseline="0" noProof="0" dirty="0">
                <a:ln>
                  <a:noFill/>
                </a:ln>
                <a:solidFill>
                  <a:srgbClr val="E40C16"/>
                </a:solidFill>
                <a:effectLst/>
                <a:uLnTx/>
                <a:uFillTx/>
                <a:latin typeface="Century Gothic" panose="020B0502020202020204" pitchFamily="34" charset="0"/>
                <a:cs typeface="Arial" panose="020B0604020202020204" pitchFamily="34" charset="0"/>
                <a:sym typeface="Arial"/>
              </a:rPr>
              <a:t>2.3 </a:t>
            </a:r>
            <a:r>
              <a:rPr lang="tr-TR" sz="1600" b="1" kern="0" dirty="0" err="1" smtClean="0">
                <a:solidFill>
                  <a:srgbClr val="E40C16"/>
                </a:solidFill>
                <a:latin typeface="Century Gothic" panose="020B0502020202020204" pitchFamily="34" charset="0"/>
                <a:cs typeface="Arial" panose="020B0604020202020204" pitchFamily="34" charset="0"/>
                <a:sym typeface="Arial"/>
              </a:rPr>
              <a:t>million</a:t>
            </a:r>
            <a:r>
              <a:rPr lang="tr-TR" sz="1600" kern="0" dirty="0" smtClean="0">
                <a:solidFill>
                  <a:srgbClr val="E40C16"/>
                </a:solidFill>
                <a:latin typeface="Century Gothic" panose="020B050202020202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tr-TR" sz="1600" kern="0" dirty="0" err="1" smtClean="0">
                <a:solidFill>
                  <a:srgbClr val="E40C16"/>
                </a:solidFill>
                <a:latin typeface="Century Gothic" panose="020B0502020202020204" pitchFamily="34" charset="0"/>
                <a:cs typeface="Arial" panose="020B0604020202020204" pitchFamily="34" charset="0"/>
                <a:sym typeface="Arial"/>
              </a:rPr>
              <a:t>times</a:t>
            </a:r>
            <a:endParaRPr kumimoji="0" lang="tr-TR" sz="1600" i="0" u="none" strike="noStrike" kern="0" cap="none" spc="0" normalizeH="0" baseline="0" noProof="0" dirty="0">
              <a:ln>
                <a:noFill/>
              </a:ln>
              <a:solidFill>
                <a:srgbClr val="E40C16"/>
              </a:solidFill>
              <a:effectLst/>
              <a:uLnTx/>
              <a:uFillTx/>
              <a:latin typeface="Century Gothic" panose="020B0502020202020204" pitchFamily="34" charset="0"/>
              <a:cs typeface="Arial" panose="020B0604020202020204" pitchFamily="34" charset="0"/>
              <a:sym typeface="Arial"/>
            </a:endParaRPr>
          </a:p>
        </p:txBody>
      </p:sp>
      <p:pic>
        <p:nvPicPr>
          <p:cNvPr id="15" name="Resim 14">
            <a:extLst>
              <a:ext uri="{FF2B5EF4-FFF2-40B4-BE49-F238E27FC236}">
                <a16:creationId xmlns:a16="http://schemas.microsoft.com/office/drawing/2014/main" id="{F72EBA9D-4383-7B56-FCDF-B7AC9D2D26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5643" y="2503194"/>
            <a:ext cx="524382" cy="444325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:a16="http://schemas.microsoft.com/office/drawing/2014/main" id="{4BF5F96C-450A-954A-77B8-6F44791B20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8970" y="4906547"/>
            <a:ext cx="493555" cy="414449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:a16="http://schemas.microsoft.com/office/drawing/2014/main" id="{F801AE01-40E3-2405-2BBC-4A3A1DF436E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57148" y="2475399"/>
            <a:ext cx="431573" cy="476317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:a16="http://schemas.microsoft.com/office/drawing/2014/main" id="{BA2A5379-36ED-62B1-6167-AA025DBA77E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84713" y="4863567"/>
            <a:ext cx="472077" cy="487305"/>
          </a:xfrm>
          <a:prstGeom prst="rect">
            <a:avLst/>
          </a:prstGeom>
        </p:spPr>
      </p:pic>
      <p:sp>
        <p:nvSpPr>
          <p:cNvPr id="19" name="Metin kutusu 18">
            <a:extLst>
              <a:ext uri="{FF2B5EF4-FFF2-40B4-BE49-F238E27FC236}">
                <a16:creationId xmlns:a16="http://schemas.microsoft.com/office/drawing/2014/main" id="{F40D57F6-2042-C90A-7A24-876B3F72449A}"/>
              </a:ext>
            </a:extLst>
          </p:cNvPr>
          <p:cNvSpPr txBox="1"/>
          <p:nvPr/>
        </p:nvSpPr>
        <p:spPr>
          <a:xfrm>
            <a:off x="2542248" y="3023921"/>
            <a:ext cx="1840654" cy="969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kern="0" spc="-15" dirty="0">
                <a:latin typeface="Century Gothic" panose="020B0502020202020204" pitchFamily="34" charset="0"/>
                <a:cs typeface="Calibri" panose="020F0502020204030204" pitchFamily="34" charset="0"/>
              </a:rPr>
              <a:t>7</a:t>
            </a:r>
            <a:r>
              <a:rPr kumimoji="0" lang="tr-TR" sz="2800" b="1" i="0" u="none" strike="noStrike" kern="0" cap="none" spc="-15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cs typeface="Calibri" panose="020F0502020204030204" pitchFamily="34" charset="0"/>
              </a:rPr>
              <a:t>.9</a:t>
            </a:r>
          </a:p>
          <a:p>
            <a:pPr lvl="0" algn="ctr">
              <a:spcBef>
                <a:spcPts val="300"/>
              </a:spcBef>
              <a:defRPr/>
            </a:pPr>
            <a:r>
              <a:rPr lang="tr-TR" sz="1100" kern="0" spc="-15" dirty="0" err="1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B</a:t>
            </a:r>
            <a:r>
              <a:rPr lang="tr-TR" sz="1100" kern="0" spc="-15" dirty="0" err="1" smtClean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illion</a:t>
            </a:r>
            <a:endParaRPr lang="tr-TR" sz="1100" kern="0" spc="-15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lvl="0" algn="ctr">
              <a:spcBef>
                <a:spcPts val="300"/>
              </a:spcBef>
              <a:defRPr/>
            </a:pPr>
            <a:r>
              <a:rPr lang="tr-TR" sz="1100" b="1" kern="0" spc="-15" dirty="0" err="1" smtClean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Entries</a:t>
            </a:r>
            <a:endParaRPr lang="tr-TR" sz="1100" b="1" kern="0" spc="-15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Metin kutusu 19">
            <a:extLst>
              <a:ext uri="{FF2B5EF4-FFF2-40B4-BE49-F238E27FC236}">
                <a16:creationId xmlns:a16="http://schemas.microsoft.com/office/drawing/2014/main" id="{A766AB68-E061-11B3-6A49-06BF6C0A2259}"/>
              </a:ext>
            </a:extLst>
          </p:cNvPr>
          <p:cNvSpPr txBox="1"/>
          <p:nvPr/>
        </p:nvSpPr>
        <p:spPr>
          <a:xfrm>
            <a:off x="882464" y="3023921"/>
            <a:ext cx="1290741" cy="969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1" i="0" u="none" strike="noStrike" kern="0" cap="none" spc="-15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cs typeface="Calibri" panose="020F0502020204030204" pitchFamily="34" charset="0"/>
              </a:rPr>
              <a:t>79.5</a:t>
            </a:r>
          </a:p>
          <a:p>
            <a:pPr marL="0" marR="0" lvl="0" indent="0" algn="ctr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100" kern="0" spc="-15" dirty="0" err="1" smtClean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Million</a:t>
            </a:r>
            <a:endParaRPr kumimoji="0" lang="tr-TR" sz="1100" i="0" u="none" strike="noStrike" kern="0" cap="none" spc="-1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00" b="1" i="0" u="none" strike="noStrike" kern="0" cap="none" spc="-15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cs typeface="Arial" panose="020B0604020202020204" pitchFamily="34" charset="0"/>
              </a:rPr>
              <a:t>Users</a:t>
            </a:r>
            <a:endParaRPr kumimoji="0" lang="tr-TR" sz="1200" b="1" i="0" u="none" strike="noStrike" kern="0" cap="none" spc="-1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4CE3BA2E-779B-8B2A-8848-EEF018BB3299}"/>
              </a:ext>
            </a:extLst>
          </p:cNvPr>
          <p:cNvSpPr txBox="1"/>
          <p:nvPr/>
        </p:nvSpPr>
        <p:spPr>
          <a:xfrm>
            <a:off x="2869047" y="5398209"/>
            <a:ext cx="1303409" cy="969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15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tr-TR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cs typeface="Calibri" panose="020F0502020204030204" pitchFamily="34" charset="0"/>
                <a:sym typeface="Arial"/>
              </a:rPr>
              <a:t>228</a:t>
            </a:r>
          </a:p>
          <a:p>
            <a:pPr lvl="0" algn="ctr">
              <a:spcBef>
                <a:spcPts val="300"/>
              </a:spcBef>
              <a:defRPr/>
            </a:pPr>
            <a:r>
              <a:rPr lang="tr-TR" sz="1100" kern="0" spc="-15" dirty="0" err="1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Million</a:t>
            </a:r>
            <a:endParaRPr lang="tr-TR" sz="1100" kern="0" spc="-15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lvl="0" algn="ctr" defTabSz="914150">
              <a:spcBef>
                <a:spcPts val="300"/>
              </a:spcBef>
              <a:buClr>
                <a:srgbClr val="000000"/>
              </a:buClr>
              <a:defRPr/>
            </a:pPr>
            <a:r>
              <a:rPr lang="tr-TR" sz="11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  <a:sym typeface="Arial"/>
              </a:rPr>
              <a:t>Blood </a:t>
            </a:r>
            <a:r>
              <a:rPr lang="tr-TR" sz="1100" b="1" dirty="0" err="1" smtClean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  <a:sym typeface="Arial"/>
              </a:rPr>
              <a:t>Donations</a:t>
            </a:r>
            <a:endParaRPr lang="tr-TR" sz="1100" b="1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2F463DAD-F36D-E9CA-56A2-5C1B4A2D5F3A}"/>
              </a:ext>
            </a:extLst>
          </p:cNvPr>
          <p:cNvSpPr txBox="1"/>
          <p:nvPr/>
        </p:nvSpPr>
        <p:spPr>
          <a:xfrm>
            <a:off x="793799" y="5398209"/>
            <a:ext cx="1509351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15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tr-TR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cs typeface="Calibri" panose="020F0502020204030204" pitchFamily="34" charset="0"/>
                <a:sym typeface="Arial"/>
              </a:rPr>
              <a:t>15.5</a:t>
            </a:r>
          </a:p>
          <a:p>
            <a:pPr lvl="0" algn="ctr">
              <a:spcBef>
                <a:spcPts val="300"/>
              </a:spcBef>
              <a:defRPr/>
            </a:pPr>
            <a:r>
              <a:rPr lang="tr-TR" sz="1100" kern="0" spc="-15" dirty="0" err="1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Million</a:t>
            </a:r>
            <a:endParaRPr lang="tr-TR" sz="1100" kern="0" spc="-15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lvl="0" algn="ctr" defTabSz="914150">
              <a:spcBef>
                <a:spcPts val="300"/>
              </a:spcBef>
              <a:buClr>
                <a:srgbClr val="000000"/>
              </a:buClr>
              <a:defRPr/>
            </a:pPr>
            <a:r>
              <a:rPr lang="tr-TR" sz="11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  <a:sym typeface="Arial"/>
              </a:rPr>
              <a:t>Organ </a:t>
            </a:r>
            <a:r>
              <a:rPr lang="tr-TR" sz="1100" b="1" dirty="0" err="1" smtClean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  <a:sym typeface="Arial"/>
              </a:rPr>
              <a:t>Donation</a:t>
            </a:r>
            <a:r>
              <a:rPr lang="tr-TR" sz="11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tr-TR" sz="1100" b="1" dirty="0" err="1" smtClean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  <a:sym typeface="Arial"/>
              </a:rPr>
              <a:t>Declarations</a:t>
            </a:r>
            <a:endParaRPr lang="tr-TR" sz="1100" b="1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  <a:sym typeface="Arial"/>
            </a:endParaRPr>
          </a:p>
        </p:txBody>
      </p:sp>
      <p:cxnSp>
        <p:nvCxnSpPr>
          <p:cNvPr id="23" name="Düz Bağlayıcı 22">
            <a:extLst>
              <a:ext uri="{FF2B5EF4-FFF2-40B4-BE49-F238E27FC236}">
                <a16:creationId xmlns:a16="http://schemas.microsoft.com/office/drawing/2014/main" id="{5E91B38E-4477-57AA-A96B-611850F7F93B}"/>
              </a:ext>
            </a:extLst>
          </p:cNvPr>
          <p:cNvCxnSpPr>
            <a:cxnSpLocks/>
          </p:cNvCxnSpPr>
          <p:nvPr/>
        </p:nvCxnSpPr>
        <p:spPr>
          <a:xfrm flipV="1">
            <a:off x="2501247" y="2244016"/>
            <a:ext cx="0" cy="447844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Bağlayıcı 23">
            <a:extLst>
              <a:ext uri="{FF2B5EF4-FFF2-40B4-BE49-F238E27FC236}">
                <a16:creationId xmlns:a16="http://schemas.microsoft.com/office/drawing/2014/main" id="{04754DB7-C7ED-4392-8908-6FEEBB0C86BC}"/>
              </a:ext>
            </a:extLst>
          </p:cNvPr>
          <p:cNvCxnSpPr>
            <a:cxnSpLocks/>
          </p:cNvCxnSpPr>
          <p:nvPr/>
        </p:nvCxnSpPr>
        <p:spPr>
          <a:xfrm>
            <a:off x="838056" y="4428963"/>
            <a:ext cx="33453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Resim 24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569" y="158807"/>
            <a:ext cx="969010" cy="9607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p5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id="{191DACD2-A648-814A-3AC2-3313F87ED3F4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6" name="Picture 5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B356CD31-0BBA-4C4B-52C8-698E1999490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pic>
        <p:nvPicPr>
          <p:cNvPr id="56" name="Resim 5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68" y="128877"/>
            <a:ext cx="969010" cy="960755"/>
          </a:xfrm>
          <a:prstGeom prst="rect">
            <a:avLst/>
          </a:prstGeom>
        </p:spPr>
      </p:pic>
      <p:sp>
        <p:nvSpPr>
          <p:cNvPr id="22" name="Dikdörtgen 21"/>
          <p:cNvSpPr/>
          <p:nvPr/>
        </p:nvSpPr>
        <p:spPr>
          <a:xfrm>
            <a:off x="2758401" y="589573"/>
            <a:ext cx="68756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57200">
              <a:spcBef>
                <a:spcPct val="0"/>
              </a:spcBef>
              <a:defRPr/>
            </a:pPr>
            <a:r>
              <a:rPr lang="tr-TR" sz="2400" b="1" cap="all" dirty="0">
                <a:ln w="3175" cmpd="sng">
                  <a:noFill/>
                </a:ln>
                <a:solidFill>
                  <a:srgbClr val="E40C16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e-NABIZ (E-PULSE) PERSONAL HEALTH </a:t>
            </a:r>
            <a:r>
              <a:rPr lang="tr-TR" sz="2400" b="1" cap="all" dirty="0" smtClean="0">
                <a:ln w="3175" cmpd="sng">
                  <a:noFill/>
                </a:ln>
                <a:solidFill>
                  <a:srgbClr val="E40C16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SYSTEMS</a:t>
            </a:r>
            <a:endParaRPr lang="tr-TR" sz="2400" b="1" cap="all" dirty="0">
              <a:ln w="3175" cmpd="sng">
                <a:noFill/>
              </a:ln>
              <a:solidFill>
                <a:srgbClr val="E40C16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4780085" y="2235085"/>
            <a:ext cx="57355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pc="-7" dirty="0">
                <a:solidFill>
                  <a:prstClr val="black"/>
                </a:solidFill>
                <a:latin typeface="Arial"/>
                <a:cs typeface="Arial"/>
              </a:rPr>
              <a:t>Through</a:t>
            </a:r>
            <a:r>
              <a:rPr lang="en-US" spc="-7" dirty="0">
                <a:solidFill>
                  <a:prstClr val="black"/>
                </a:solidFill>
                <a:latin typeface="Arial"/>
                <a:cs typeface="Arial"/>
              </a:rPr>
              <a:t> this system, our citizens have access to health records containing all kinds of </a:t>
            </a:r>
            <a:r>
              <a:rPr lang="tr-TR" spc="-7" dirty="0" err="1">
                <a:solidFill>
                  <a:prstClr val="black"/>
                </a:solidFill>
                <a:latin typeface="Arial"/>
                <a:cs typeface="Arial"/>
              </a:rPr>
              <a:t>detailed</a:t>
            </a:r>
            <a:r>
              <a:rPr lang="tr-TR" spc="-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en-US" spc="-7" dirty="0">
                <a:solidFill>
                  <a:prstClr val="black"/>
                </a:solidFill>
                <a:latin typeface="Arial"/>
                <a:cs typeface="Arial"/>
              </a:rPr>
              <a:t>health information such as analysis, radiological examination, prescription and drug information, vaccination follow-up, emergency information, diagnosis</a:t>
            </a:r>
            <a:r>
              <a:rPr lang="tr-TR" spc="-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tr-TR" spc="-7" dirty="0" err="1">
                <a:solidFill>
                  <a:prstClr val="black"/>
                </a:solidFill>
                <a:latin typeface="Arial"/>
                <a:cs typeface="Arial"/>
              </a:rPr>
              <a:t>and</a:t>
            </a:r>
            <a:r>
              <a:rPr lang="en-US" spc="-7" dirty="0">
                <a:solidFill>
                  <a:prstClr val="black"/>
                </a:solidFill>
                <a:latin typeface="Arial"/>
                <a:cs typeface="Arial"/>
              </a:rPr>
              <a:t> report</a:t>
            </a:r>
            <a:r>
              <a:rPr lang="tr-TR" spc="-7" dirty="0">
                <a:solidFill>
                  <a:prstClr val="black"/>
                </a:solidFill>
                <a:latin typeface="Arial"/>
                <a:cs typeface="Arial"/>
              </a:rPr>
              <a:t>s. </a:t>
            </a:r>
            <a:r>
              <a:rPr lang="tr-TR" spc="-7" dirty="0" err="1">
                <a:solidFill>
                  <a:prstClr val="black"/>
                </a:solidFill>
                <a:latin typeface="Arial"/>
                <a:cs typeface="Arial"/>
              </a:rPr>
              <a:t>Also</a:t>
            </a:r>
            <a:r>
              <a:rPr lang="tr-TR" spc="-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tr-TR" spc="-7" dirty="0" err="1">
                <a:solidFill>
                  <a:prstClr val="black"/>
                </a:solidFill>
                <a:latin typeface="Arial"/>
                <a:cs typeface="Arial"/>
              </a:rPr>
              <a:t>they</a:t>
            </a:r>
            <a:r>
              <a:rPr lang="tr-TR" spc="-7" dirty="0">
                <a:solidFill>
                  <a:prstClr val="black"/>
                </a:solidFill>
                <a:latin typeface="Arial"/>
                <a:cs typeface="Arial"/>
              </a:rPr>
              <a:t> can </a:t>
            </a:r>
            <a:r>
              <a:rPr lang="en-US" spc="-7" dirty="0">
                <a:solidFill>
                  <a:prstClr val="black"/>
                </a:solidFill>
                <a:latin typeface="Arial"/>
                <a:cs typeface="Arial"/>
              </a:rPr>
              <a:t>share</a:t>
            </a:r>
            <a:r>
              <a:rPr lang="tr-TR" spc="-7" dirty="0">
                <a:solidFill>
                  <a:prstClr val="black"/>
                </a:solidFill>
                <a:latin typeface="Arial"/>
                <a:cs typeface="Arial"/>
              </a:rPr>
              <a:t> it </a:t>
            </a:r>
            <a:r>
              <a:rPr lang="en-US" spc="-7" dirty="0">
                <a:solidFill>
                  <a:prstClr val="black"/>
                </a:solidFill>
                <a:latin typeface="Arial"/>
                <a:cs typeface="Arial"/>
              </a:rPr>
              <a:t>with </a:t>
            </a:r>
            <a:r>
              <a:rPr lang="tr-TR" spc="-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tr-TR" spc="-7" dirty="0" err="1">
                <a:solidFill>
                  <a:prstClr val="black"/>
                </a:solidFill>
                <a:latin typeface="Arial"/>
                <a:cs typeface="Arial"/>
              </a:rPr>
              <a:t>their</a:t>
            </a:r>
            <a:r>
              <a:rPr lang="tr-TR" spc="-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en-US" spc="-7" dirty="0">
                <a:solidFill>
                  <a:prstClr val="black"/>
                </a:solidFill>
                <a:latin typeface="Arial"/>
                <a:cs typeface="Arial"/>
              </a:rPr>
              <a:t>physicians or </a:t>
            </a:r>
            <a:r>
              <a:rPr lang="en-US" spc="-7" dirty="0" smtClean="0">
                <a:solidFill>
                  <a:prstClr val="black"/>
                </a:solidFill>
                <a:latin typeface="Arial"/>
                <a:cs typeface="Arial"/>
              </a:rPr>
              <a:t>relatives</a:t>
            </a:r>
            <a:r>
              <a:rPr lang="tr-TR" spc="-7" dirty="0" smtClean="0">
                <a:solidFill>
                  <a:prstClr val="black"/>
                </a:solidFill>
                <a:latin typeface="Arial"/>
                <a:cs typeface="Arial"/>
              </a:rPr>
              <a:t>.</a:t>
            </a:r>
            <a:endParaRPr lang="tr-TR" dirty="0"/>
          </a:p>
        </p:txBody>
      </p:sp>
      <p:grpSp>
        <p:nvGrpSpPr>
          <p:cNvPr id="24" name="Grup 23">
            <a:extLst>
              <a:ext uri="{FF2B5EF4-FFF2-40B4-BE49-F238E27FC236}">
                <a16:creationId xmlns:a16="http://schemas.microsoft.com/office/drawing/2014/main" id="{F8FF8198-7309-8A4C-81C2-1210245373F6}"/>
              </a:ext>
            </a:extLst>
          </p:cNvPr>
          <p:cNvGrpSpPr/>
          <p:nvPr/>
        </p:nvGrpSpPr>
        <p:grpSpPr>
          <a:xfrm>
            <a:off x="768568" y="1389185"/>
            <a:ext cx="1602104" cy="3384376"/>
            <a:chOff x="6275046" y="1069789"/>
            <a:chExt cx="2531137" cy="5144210"/>
          </a:xfrm>
        </p:grpSpPr>
        <p:grpSp>
          <p:nvGrpSpPr>
            <p:cNvPr id="25" name="Grup 24">
              <a:extLst>
                <a:ext uri="{FF2B5EF4-FFF2-40B4-BE49-F238E27FC236}">
                  <a16:creationId xmlns:a16="http://schemas.microsoft.com/office/drawing/2014/main" id="{CC6E8EEA-4585-DB44-B612-B48C8ADEF88F}"/>
                </a:ext>
              </a:extLst>
            </p:cNvPr>
            <p:cNvGrpSpPr/>
            <p:nvPr/>
          </p:nvGrpSpPr>
          <p:grpSpPr>
            <a:xfrm>
              <a:off x="6275046" y="1069789"/>
              <a:ext cx="2531137" cy="5144210"/>
              <a:chOff x="1850492" y="1411097"/>
              <a:chExt cx="2234620" cy="4541576"/>
            </a:xfrm>
          </p:grpSpPr>
          <p:pic>
            <p:nvPicPr>
              <p:cNvPr id="28" name="Resim 27">
                <a:extLst>
                  <a:ext uri="{FF2B5EF4-FFF2-40B4-BE49-F238E27FC236}">
                    <a16:creationId xmlns:a16="http://schemas.microsoft.com/office/drawing/2014/main" id="{AB88AAB7-F31F-C340-AE26-C412561C0E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850492" y="1411097"/>
                <a:ext cx="2234620" cy="4541576"/>
              </a:xfrm>
              <a:prstGeom prst="rect">
                <a:avLst/>
              </a:prstGeom>
            </p:spPr>
          </p:pic>
          <p:pic>
            <p:nvPicPr>
              <p:cNvPr id="29" name="Resim 28">
                <a:extLst>
                  <a:ext uri="{FF2B5EF4-FFF2-40B4-BE49-F238E27FC236}">
                    <a16:creationId xmlns:a16="http://schemas.microsoft.com/office/drawing/2014/main" id="{EB8D5700-B2A4-814D-AA3C-93BF744D7F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975914" y="1949260"/>
                <a:ext cx="1978569" cy="3471721"/>
              </a:xfrm>
              <a:prstGeom prst="rect">
                <a:avLst/>
              </a:prstGeom>
            </p:spPr>
          </p:pic>
        </p:grpSp>
        <p:sp>
          <p:nvSpPr>
            <p:cNvPr id="26" name="Dikdörtgen 25">
              <a:extLst>
                <a:ext uri="{FF2B5EF4-FFF2-40B4-BE49-F238E27FC236}">
                  <a16:creationId xmlns:a16="http://schemas.microsoft.com/office/drawing/2014/main" id="{891B1036-DE52-B14E-996B-1CCDEB2A8CE3}"/>
                </a:ext>
              </a:extLst>
            </p:cNvPr>
            <p:cNvSpPr/>
            <p:nvPr/>
          </p:nvSpPr>
          <p:spPr>
            <a:xfrm>
              <a:off x="6401571" y="3728852"/>
              <a:ext cx="2256649" cy="1882903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latin typeface="Century Gothic" panose="020B0502020202020204" pitchFamily="34" charset="0"/>
              </a:endParaRPr>
            </a:p>
          </p:txBody>
        </p:sp>
        <p:pic>
          <p:nvPicPr>
            <p:cNvPr id="27" name="Resim 26">
              <a:extLst>
                <a:ext uri="{FF2B5EF4-FFF2-40B4-BE49-F238E27FC236}">
                  <a16:creationId xmlns:a16="http://schemas.microsoft.com/office/drawing/2014/main" id="{C50D0F4D-A213-FB40-BE23-5E074CD24A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01571" y="1679361"/>
              <a:ext cx="2254916" cy="3499277"/>
            </a:xfrm>
            <a:prstGeom prst="rect">
              <a:avLst/>
            </a:prstGeom>
          </p:spPr>
        </p:pic>
      </p:grpSp>
      <p:grpSp>
        <p:nvGrpSpPr>
          <p:cNvPr id="30" name="Grup 29">
            <a:extLst>
              <a:ext uri="{FF2B5EF4-FFF2-40B4-BE49-F238E27FC236}">
                <a16:creationId xmlns:a16="http://schemas.microsoft.com/office/drawing/2014/main" id="{E6EFC57B-66CD-0542-923C-93C7828F8C00}"/>
              </a:ext>
            </a:extLst>
          </p:cNvPr>
          <p:cNvGrpSpPr/>
          <p:nvPr/>
        </p:nvGrpSpPr>
        <p:grpSpPr>
          <a:xfrm>
            <a:off x="2380508" y="1389185"/>
            <a:ext cx="1617840" cy="3384376"/>
            <a:chOff x="2838510" y="1174052"/>
            <a:chExt cx="2200886" cy="4695781"/>
          </a:xfrm>
        </p:grpSpPr>
        <p:grpSp>
          <p:nvGrpSpPr>
            <p:cNvPr id="31" name="Grup 30">
              <a:extLst>
                <a:ext uri="{FF2B5EF4-FFF2-40B4-BE49-F238E27FC236}">
                  <a16:creationId xmlns:a16="http://schemas.microsoft.com/office/drawing/2014/main" id="{EF2B4519-D399-5849-AA81-1FFA2608EE44}"/>
                </a:ext>
              </a:extLst>
            </p:cNvPr>
            <p:cNvGrpSpPr/>
            <p:nvPr/>
          </p:nvGrpSpPr>
          <p:grpSpPr>
            <a:xfrm>
              <a:off x="2838510" y="1174052"/>
              <a:ext cx="2200886" cy="4695781"/>
              <a:chOff x="2796314" y="3844210"/>
              <a:chExt cx="1395934" cy="2837054"/>
            </a:xfrm>
          </p:grpSpPr>
          <p:pic>
            <p:nvPicPr>
              <p:cNvPr id="33" name="Resim 32">
                <a:extLst>
                  <a:ext uri="{FF2B5EF4-FFF2-40B4-BE49-F238E27FC236}">
                    <a16:creationId xmlns:a16="http://schemas.microsoft.com/office/drawing/2014/main" id="{F3C03BDD-6327-344E-B487-9F217CAAEF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96314" y="3844210"/>
                <a:ext cx="1395934" cy="2837054"/>
              </a:xfrm>
              <a:prstGeom prst="rect">
                <a:avLst/>
              </a:prstGeom>
            </p:spPr>
          </p:pic>
          <p:pic>
            <p:nvPicPr>
              <p:cNvPr id="34" name="Resim 33">
                <a:extLst>
                  <a:ext uri="{FF2B5EF4-FFF2-40B4-BE49-F238E27FC236}">
                    <a16:creationId xmlns:a16="http://schemas.microsoft.com/office/drawing/2014/main" id="{44C04C14-04E8-834E-BFB0-DE21E0A6923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887752" y="4180388"/>
                <a:ext cx="1224019" cy="2168736"/>
              </a:xfrm>
              <a:prstGeom prst="rect">
                <a:avLst/>
              </a:prstGeom>
            </p:spPr>
          </p:pic>
        </p:grpSp>
        <p:pic>
          <p:nvPicPr>
            <p:cNvPr id="32" name="Resim 31">
              <a:extLst>
                <a:ext uri="{FF2B5EF4-FFF2-40B4-BE49-F238E27FC236}">
                  <a16:creationId xmlns:a16="http://schemas.microsoft.com/office/drawing/2014/main" id="{78503F82-CEBD-914F-818B-3D1BC3EB05A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74376" y="1724961"/>
              <a:ext cx="1948986" cy="3679640"/>
            </a:xfrm>
            <a:prstGeom prst="rect">
              <a:avLst/>
            </a:prstGeom>
          </p:spPr>
        </p:pic>
      </p:grpSp>
      <p:sp>
        <p:nvSpPr>
          <p:cNvPr id="5" name="Dikdörtgen 4"/>
          <p:cNvSpPr/>
          <p:nvPr/>
        </p:nvSpPr>
        <p:spPr>
          <a:xfrm>
            <a:off x="2019669" y="5165001"/>
            <a:ext cx="89077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97931" lvl="0" indent="-197931" defTabSz="703717"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tr-TR" spc="-7" dirty="0">
                <a:solidFill>
                  <a:prstClr val="black"/>
                </a:solidFill>
                <a:latin typeface="Arial" panose="020B0604020202020204" pitchFamily="34" charset="0"/>
                <a:cs typeface="Arial"/>
              </a:rPr>
              <a:t>2017 </a:t>
            </a:r>
            <a:r>
              <a:rPr lang="en-US" spc="-7" dirty="0">
                <a:solidFill>
                  <a:prstClr val="black"/>
                </a:solidFill>
                <a:latin typeface="Arial" panose="020B0604020202020204" pitchFamily="34" charset="0"/>
                <a:cs typeface="Arial"/>
              </a:rPr>
              <a:t>United Nations World Summit Awards: Best Health </a:t>
            </a:r>
            <a:r>
              <a:rPr lang="tr-TR" spc="-7" dirty="0">
                <a:solidFill>
                  <a:prstClr val="black"/>
                </a:solidFill>
                <a:latin typeface="Arial" panose="020B0604020202020204" pitchFamily="34" charset="0"/>
                <a:cs typeface="Arial"/>
              </a:rPr>
              <a:t>Application</a:t>
            </a:r>
            <a:r>
              <a:rPr lang="en-US" spc="-7" dirty="0">
                <a:solidFill>
                  <a:prstClr val="black"/>
                </a:solidFill>
                <a:latin typeface="Arial" panose="020B0604020202020204" pitchFamily="34" charset="0"/>
                <a:cs typeface="Arial"/>
              </a:rPr>
              <a:t> </a:t>
            </a:r>
            <a:endParaRPr lang="tr-TR" spc="-7" dirty="0">
              <a:solidFill>
                <a:prstClr val="black"/>
              </a:solidFill>
              <a:latin typeface="Arial" panose="020B0604020202020204" pitchFamily="34" charset="0"/>
              <a:cs typeface="Arial"/>
            </a:endParaRPr>
          </a:p>
          <a:p>
            <a:pPr marL="197931" lvl="0" indent="-197931" defTabSz="703717"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tr-TR" spc="-7" dirty="0">
                <a:solidFill>
                  <a:prstClr val="black"/>
                </a:solidFill>
                <a:latin typeface="Arial"/>
                <a:cs typeface="Arial"/>
              </a:rPr>
              <a:t>2017 International Data Corporation CIO </a:t>
            </a:r>
            <a:r>
              <a:rPr lang="tr-TR" spc="-7" dirty="0" err="1">
                <a:solidFill>
                  <a:prstClr val="black"/>
                </a:solidFill>
                <a:latin typeface="Arial"/>
                <a:cs typeface="Arial"/>
              </a:rPr>
              <a:t>Summit</a:t>
            </a:r>
            <a:r>
              <a:rPr lang="tr-TR" spc="-7" dirty="0">
                <a:solidFill>
                  <a:prstClr val="black"/>
                </a:solidFill>
                <a:latin typeface="Arial"/>
                <a:cs typeface="Arial"/>
              </a:rPr>
              <a:t>: Best </a:t>
            </a:r>
            <a:r>
              <a:rPr lang="tr-TR" spc="-7" dirty="0" err="1">
                <a:solidFill>
                  <a:prstClr val="black"/>
                </a:solidFill>
                <a:latin typeface="Arial"/>
                <a:cs typeface="Arial"/>
              </a:rPr>
              <a:t>Change</a:t>
            </a:r>
            <a:r>
              <a:rPr lang="tr-TR" spc="-7" dirty="0">
                <a:solidFill>
                  <a:prstClr val="black"/>
                </a:solidFill>
                <a:latin typeface="Arial"/>
                <a:cs typeface="Arial"/>
              </a:rPr>
              <a:t> Management Project</a:t>
            </a:r>
          </a:p>
        </p:txBody>
      </p:sp>
      <p:pic>
        <p:nvPicPr>
          <p:cNvPr id="36" name="Resim 3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644" y="5285899"/>
            <a:ext cx="441951" cy="681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9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53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id="{D895DAD4-A711-D88E-3327-3A23620F15C9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8C3C0144-24E8-0731-3BFD-3BBE56D747E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2432304" y="823951"/>
            <a:ext cx="81381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09539" eaLnBrk="0" fontAlgn="base" hangingPunct="0">
              <a:spcBef>
                <a:spcPts val="3151"/>
              </a:spcBef>
              <a:spcAft>
                <a:spcPct val="0"/>
              </a:spcAft>
              <a:defRPr/>
            </a:pPr>
            <a:r>
              <a:rPr lang="tr-TR" sz="2800" b="1" dirty="0">
                <a:solidFill>
                  <a:srgbClr val="E40C16"/>
                </a:solidFill>
                <a:latin typeface="Century Gothic"/>
              </a:rPr>
              <a:t>63.207</a:t>
            </a:r>
            <a:r>
              <a:rPr lang="tr-TR" b="1" dirty="0">
                <a:solidFill>
                  <a:srgbClr val="E40C16"/>
                </a:solidFill>
                <a:latin typeface="Century Gothic"/>
              </a:rPr>
              <a:t> Healthcare </a:t>
            </a:r>
            <a:r>
              <a:rPr lang="tr-TR" b="1" dirty="0" err="1">
                <a:solidFill>
                  <a:srgbClr val="E40C16"/>
                </a:solidFill>
                <a:latin typeface="Century Gothic"/>
              </a:rPr>
              <a:t>Facility</a:t>
            </a:r>
            <a:r>
              <a:rPr lang="tr-TR" b="1" dirty="0">
                <a:solidFill>
                  <a:srgbClr val="E40C16"/>
                </a:solidFill>
                <a:latin typeface="Century Gothic"/>
              </a:rPr>
              <a:t> </a:t>
            </a:r>
            <a:r>
              <a:rPr lang="tr-TR" b="1" dirty="0" err="1">
                <a:solidFill>
                  <a:srgbClr val="E40C16"/>
                </a:solidFill>
                <a:latin typeface="Century Gothic"/>
              </a:rPr>
              <a:t>shares</a:t>
            </a:r>
            <a:r>
              <a:rPr lang="tr-TR" b="1" dirty="0">
                <a:solidFill>
                  <a:srgbClr val="E40C16"/>
                </a:solidFill>
                <a:latin typeface="Century Gothic"/>
              </a:rPr>
              <a:t> data </a:t>
            </a:r>
            <a:r>
              <a:rPr lang="tr-TR" b="1" dirty="0" err="1">
                <a:solidFill>
                  <a:srgbClr val="E40C16"/>
                </a:solidFill>
                <a:latin typeface="Century Gothic"/>
              </a:rPr>
              <a:t>with</a:t>
            </a:r>
            <a:r>
              <a:rPr lang="tr-TR" b="1" dirty="0">
                <a:solidFill>
                  <a:srgbClr val="E40C16"/>
                </a:solidFill>
                <a:latin typeface="Century Gothic"/>
              </a:rPr>
              <a:t> e-Nabız (e-</a:t>
            </a:r>
            <a:r>
              <a:rPr lang="tr-TR" b="1" dirty="0" err="1">
                <a:solidFill>
                  <a:srgbClr val="E40C16"/>
                </a:solidFill>
                <a:latin typeface="Century Gothic"/>
              </a:rPr>
              <a:t>Pulse</a:t>
            </a:r>
            <a:r>
              <a:rPr lang="tr-TR" b="1" dirty="0">
                <a:solidFill>
                  <a:srgbClr val="E40C16"/>
                </a:solidFill>
                <a:latin typeface="Century Gothic"/>
              </a:rPr>
              <a:t>) </a:t>
            </a:r>
            <a:r>
              <a:rPr lang="tr-TR" b="1" dirty="0" err="1">
                <a:solidFill>
                  <a:srgbClr val="E40C16"/>
                </a:solidFill>
                <a:latin typeface="Century Gothic"/>
              </a:rPr>
              <a:t>System</a:t>
            </a:r>
            <a:endParaRPr lang="en-US" b="1" dirty="0">
              <a:solidFill>
                <a:srgbClr val="E40C16"/>
              </a:solidFill>
              <a:latin typeface="Century Gothic"/>
            </a:endParaRPr>
          </a:p>
        </p:txBody>
      </p:sp>
      <p:grpSp>
        <p:nvGrpSpPr>
          <p:cNvPr id="7" name="Grup 6">
            <a:extLst>
              <a:ext uri="{FF2B5EF4-FFF2-40B4-BE49-F238E27FC236}">
                <a16:creationId xmlns:a16="http://schemas.microsoft.com/office/drawing/2014/main" id="{76B06604-B425-0C2C-35B4-75643845024D}"/>
              </a:ext>
            </a:extLst>
          </p:cNvPr>
          <p:cNvGrpSpPr/>
          <p:nvPr/>
        </p:nvGrpSpPr>
        <p:grpSpPr>
          <a:xfrm>
            <a:off x="3825645" y="1661928"/>
            <a:ext cx="4571507" cy="4571504"/>
            <a:chOff x="3284674" y="617676"/>
            <a:chExt cx="5622652" cy="5622648"/>
          </a:xfrm>
        </p:grpSpPr>
        <p:sp>
          <p:nvSpPr>
            <p:cNvPr id="8" name="Freeform 26">
              <a:extLst>
                <a:ext uri="{FF2B5EF4-FFF2-40B4-BE49-F238E27FC236}">
                  <a16:creationId xmlns:a16="http://schemas.microsoft.com/office/drawing/2014/main" id="{40D5C52C-ED1A-6D85-D8F2-1541F96252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7211" y="617676"/>
              <a:ext cx="1990777" cy="2443768"/>
            </a:xfrm>
            <a:custGeom>
              <a:avLst/>
              <a:gdLst>
                <a:gd name="T0" fmla="*/ 1837 w 1837"/>
                <a:gd name="T1" fmla="*/ 2115 h 2257"/>
                <a:gd name="T2" fmla="*/ 1837 w 1837"/>
                <a:gd name="T3" fmla="*/ 0 h 2257"/>
                <a:gd name="T4" fmla="*/ 0 w 1837"/>
                <a:gd name="T5" fmla="*/ 761 h 2257"/>
                <a:gd name="T6" fmla="*/ 1496 w 1837"/>
                <a:gd name="T7" fmla="*/ 2257 h 2257"/>
                <a:gd name="T8" fmla="*/ 1837 w 1837"/>
                <a:gd name="T9" fmla="*/ 2115 h 2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7" h="2257">
                  <a:moveTo>
                    <a:pt x="1837" y="2115"/>
                  </a:moveTo>
                  <a:cubicBezTo>
                    <a:pt x="1837" y="0"/>
                    <a:pt x="1837" y="0"/>
                    <a:pt x="1837" y="0"/>
                  </a:cubicBezTo>
                  <a:cubicBezTo>
                    <a:pt x="1120" y="0"/>
                    <a:pt x="470" y="291"/>
                    <a:pt x="0" y="761"/>
                  </a:cubicBezTo>
                  <a:cubicBezTo>
                    <a:pt x="1496" y="2257"/>
                    <a:pt x="1496" y="2257"/>
                    <a:pt x="1496" y="2257"/>
                  </a:cubicBezTo>
                  <a:cubicBezTo>
                    <a:pt x="1583" y="2169"/>
                    <a:pt x="1704" y="2115"/>
                    <a:pt x="1837" y="2115"/>
                  </a:cubicBezTo>
                  <a:close/>
                </a:path>
              </a:pathLst>
            </a:custGeom>
            <a:solidFill>
              <a:srgbClr val="298D9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7">
              <a:extLst>
                <a:ext uri="{FF2B5EF4-FFF2-40B4-BE49-F238E27FC236}">
                  <a16:creationId xmlns:a16="http://schemas.microsoft.com/office/drawing/2014/main" id="{FD783C6B-B4F2-74E2-2DB6-804BDB2E3F3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7533" y="1440211"/>
              <a:ext cx="2439793" cy="1990777"/>
            </a:xfrm>
            <a:custGeom>
              <a:avLst/>
              <a:gdLst>
                <a:gd name="T0" fmla="*/ 141 w 2256"/>
                <a:gd name="T1" fmla="*/ 1837 h 1837"/>
                <a:gd name="T2" fmla="*/ 2256 w 2256"/>
                <a:gd name="T3" fmla="*/ 1837 h 1837"/>
                <a:gd name="T4" fmla="*/ 1495 w 2256"/>
                <a:gd name="T5" fmla="*/ 0 h 1837"/>
                <a:gd name="T6" fmla="*/ 0 w 2256"/>
                <a:gd name="T7" fmla="*/ 1496 h 1837"/>
                <a:gd name="T8" fmla="*/ 141 w 2256"/>
                <a:gd name="T9" fmla="*/ 1837 h 1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6" h="1837">
                  <a:moveTo>
                    <a:pt x="141" y="1837"/>
                  </a:moveTo>
                  <a:cubicBezTo>
                    <a:pt x="2256" y="1837"/>
                    <a:pt x="2256" y="1837"/>
                    <a:pt x="2256" y="1837"/>
                  </a:cubicBezTo>
                  <a:cubicBezTo>
                    <a:pt x="2256" y="1120"/>
                    <a:pt x="1966" y="470"/>
                    <a:pt x="1495" y="0"/>
                  </a:cubicBezTo>
                  <a:cubicBezTo>
                    <a:pt x="0" y="1496"/>
                    <a:pt x="0" y="1496"/>
                    <a:pt x="0" y="1496"/>
                  </a:cubicBezTo>
                  <a:cubicBezTo>
                    <a:pt x="87" y="1583"/>
                    <a:pt x="141" y="1704"/>
                    <a:pt x="141" y="1837"/>
                  </a:cubicBezTo>
                  <a:close/>
                </a:path>
              </a:pathLst>
            </a:custGeom>
            <a:solidFill>
              <a:srgbClr val="298D9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8">
              <a:extLst>
                <a:ext uri="{FF2B5EF4-FFF2-40B4-BE49-F238E27FC236}">
                  <a16:creationId xmlns:a16="http://schemas.microsoft.com/office/drawing/2014/main" id="{236433B9-C538-BE74-5910-365A7872A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7533" y="3430987"/>
              <a:ext cx="2439793" cy="1986802"/>
            </a:xfrm>
            <a:custGeom>
              <a:avLst/>
              <a:gdLst>
                <a:gd name="T0" fmla="*/ 2256 w 2256"/>
                <a:gd name="T1" fmla="*/ 0 h 1837"/>
                <a:gd name="T2" fmla="*/ 141 w 2256"/>
                <a:gd name="T3" fmla="*/ 0 h 1837"/>
                <a:gd name="T4" fmla="*/ 0 w 2256"/>
                <a:gd name="T5" fmla="*/ 341 h 1837"/>
                <a:gd name="T6" fmla="*/ 1495 w 2256"/>
                <a:gd name="T7" fmla="*/ 1837 h 1837"/>
                <a:gd name="T8" fmla="*/ 2256 w 2256"/>
                <a:gd name="T9" fmla="*/ 0 h 1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6" h="1837">
                  <a:moveTo>
                    <a:pt x="2256" y="0"/>
                  </a:moveTo>
                  <a:cubicBezTo>
                    <a:pt x="141" y="0"/>
                    <a:pt x="141" y="0"/>
                    <a:pt x="141" y="0"/>
                  </a:cubicBezTo>
                  <a:cubicBezTo>
                    <a:pt x="141" y="133"/>
                    <a:pt x="87" y="254"/>
                    <a:pt x="0" y="341"/>
                  </a:cubicBezTo>
                  <a:cubicBezTo>
                    <a:pt x="1495" y="1837"/>
                    <a:pt x="1495" y="1837"/>
                    <a:pt x="1495" y="1837"/>
                  </a:cubicBezTo>
                  <a:cubicBezTo>
                    <a:pt x="1966" y="1367"/>
                    <a:pt x="2256" y="718"/>
                    <a:pt x="2256" y="0"/>
                  </a:cubicBezTo>
                  <a:close/>
                </a:path>
              </a:pathLst>
            </a:custGeom>
            <a:solidFill>
              <a:srgbClr val="5EC8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9">
              <a:extLst>
                <a:ext uri="{FF2B5EF4-FFF2-40B4-BE49-F238E27FC236}">
                  <a16:creationId xmlns:a16="http://schemas.microsoft.com/office/drawing/2014/main" id="{C3908309-421C-5E17-0C8B-7ECFFA633F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7211" y="3800531"/>
              <a:ext cx="1990777" cy="2439793"/>
            </a:xfrm>
            <a:custGeom>
              <a:avLst/>
              <a:gdLst>
                <a:gd name="T0" fmla="*/ 1496 w 1837"/>
                <a:gd name="T1" fmla="*/ 0 h 2257"/>
                <a:gd name="T2" fmla="*/ 0 w 1837"/>
                <a:gd name="T3" fmla="*/ 1496 h 2257"/>
                <a:gd name="T4" fmla="*/ 1837 w 1837"/>
                <a:gd name="T5" fmla="*/ 2257 h 2257"/>
                <a:gd name="T6" fmla="*/ 1837 w 1837"/>
                <a:gd name="T7" fmla="*/ 142 h 2257"/>
                <a:gd name="T8" fmla="*/ 1496 w 1837"/>
                <a:gd name="T9" fmla="*/ 0 h 2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7" h="2257">
                  <a:moveTo>
                    <a:pt x="1496" y="0"/>
                  </a:moveTo>
                  <a:cubicBezTo>
                    <a:pt x="0" y="1496"/>
                    <a:pt x="0" y="1496"/>
                    <a:pt x="0" y="1496"/>
                  </a:cubicBezTo>
                  <a:cubicBezTo>
                    <a:pt x="470" y="1966"/>
                    <a:pt x="1120" y="2257"/>
                    <a:pt x="1837" y="2257"/>
                  </a:cubicBezTo>
                  <a:cubicBezTo>
                    <a:pt x="1837" y="142"/>
                    <a:pt x="1837" y="142"/>
                    <a:pt x="1837" y="142"/>
                  </a:cubicBezTo>
                  <a:cubicBezTo>
                    <a:pt x="1704" y="142"/>
                    <a:pt x="1583" y="88"/>
                    <a:pt x="1496" y="0"/>
                  </a:cubicBezTo>
                  <a:close/>
                </a:path>
              </a:pathLst>
            </a:custGeom>
            <a:solidFill>
              <a:srgbClr val="298D9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30">
              <a:extLst>
                <a:ext uri="{FF2B5EF4-FFF2-40B4-BE49-F238E27FC236}">
                  <a16:creationId xmlns:a16="http://schemas.microsoft.com/office/drawing/2014/main" id="{C3FA71D3-F5C7-AC8F-7B00-546D4F6C2EB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7986" y="3800531"/>
              <a:ext cx="1986802" cy="2439793"/>
            </a:xfrm>
            <a:custGeom>
              <a:avLst/>
              <a:gdLst>
                <a:gd name="T0" fmla="*/ 0 w 1837"/>
                <a:gd name="T1" fmla="*/ 142 h 2257"/>
                <a:gd name="T2" fmla="*/ 0 w 1837"/>
                <a:gd name="T3" fmla="*/ 2257 h 2257"/>
                <a:gd name="T4" fmla="*/ 1837 w 1837"/>
                <a:gd name="T5" fmla="*/ 1496 h 2257"/>
                <a:gd name="T6" fmla="*/ 342 w 1837"/>
                <a:gd name="T7" fmla="*/ 0 h 2257"/>
                <a:gd name="T8" fmla="*/ 0 w 1837"/>
                <a:gd name="T9" fmla="*/ 142 h 2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7" h="2257">
                  <a:moveTo>
                    <a:pt x="0" y="142"/>
                  </a:moveTo>
                  <a:cubicBezTo>
                    <a:pt x="0" y="2257"/>
                    <a:pt x="0" y="2257"/>
                    <a:pt x="0" y="2257"/>
                  </a:cubicBezTo>
                  <a:cubicBezTo>
                    <a:pt x="718" y="2257"/>
                    <a:pt x="1367" y="1966"/>
                    <a:pt x="1837" y="1496"/>
                  </a:cubicBezTo>
                  <a:cubicBezTo>
                    <a:pt x="342" y="0"/>
                    <a:pt x="342" y="0"/>
                    <a:pt x="342" y="0"/>
                  </a:cubicBezTo>
                  <a:cubicBezTo>
                    <a:pt x="254" y="88"/>
                    <a:pt x="134" y="142"/>
                    <a:pt x="0" y="142"/>
                  </a:cubicBezTo>
                  <a:close/>
                </a:path>
              </a:pathLst>
            </a:custGeom>
            <a:solidFill>
              <a:srgbClr val="1969A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31">
              <a:extLst>
                <a:ext uri="{FF2B5EF4-FFF2-40B4-BE49-F238E27FC236}">
                  <a16:creationId xmlns:a16="http://schemas.microsoft.com/office/drawing/2014/main" id="{08F214D4-21E3-D9C5-29B1-F6FAC82C41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4674" y="1440211"/>
              <a:ext cx="2443768" cy="1990777"/>
            </a:xfrm>
            <a:custGeom>
              <a:avLst/>
              <a:gdLst>
                <a:gd name="T0" fmla="*/ 2257 w 2257"/>
                <a:gd name="T1" fmla="*/ 1496 h 1837"/>
                <a:gd name="T2" fmla="*/ 761 w 2257"/>
                <a:gd name="T3" fmla="*/ 0 h 1837"/>
                <a:gd name="T4" fmla="*/ 0 w 2257"/>
                <a:gd name="T5" fmla="*/ 1837 h 1837"/>
                <a:gd name="T6" fmla="*/ 2116 w 2257"/>
                <a:gd name="T7" fmla="*/ 1837 h 1837"/>
                <a:gd name="T8" fmla="*/ 2257 w 2257"/>
                <a:gd name="T9" fmla="*/ 1496 h 1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7" h="1837">
                  <a:moveTo>
                    <a:pt x="2257" y="1496"/>
                  </a:moveTo>
                  <a:cubicBezTo>
                    <a:pt x="761" y="0"/>
                    <a:pt x="761" y="0"/>
                    <a:pt x="761" y="0"/>
                  </a:cubicBezTo>
                  <a:cubicBezTo>
                    <a:pt x="291" y="470"/>
                    <a:pt x="0" y="1120"/>
                    <a:pt x="0" y="1837"/>
                  </a:cubicBezTo>
                  <a:cubicBezTo>
                    <a:pt x="2116" y="1837"/>
                    <a:pt x="2116" y="1837"/>
                    <a:pt x="2116" y="1837"/>
                  </a:cubicBezTo>
                  <a:cubicBezTo>
                    <a:pt x="2116" y="1704"/>
                    <a:pt x="2170" y="1583"/>
                    <a:pt x="2257" y="1496"/>
                  </a:cubicBezTo>
                  <a:close/>
                </a:path>
              </a:pathLst>
            </a:custGeom>
            <a:solidFill>
              <a:srgbClr val="1969A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32">
              <a:extLst>
                <a:ext uri="{FF2B5EF4-FFF2-40B4-BE49-F238E27FC236}">
                  <a16:creationId xmlns:a16="http://schemas.microsoft.com/office/drawing/2014/main" id="{4C39E349-A0FA-8CF4-62D0-4EFDA9DEC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4674" y="3430987"/>
              <a:ext cx="2443768" cy="1986802"/>
            </a:xfrm>
            <a:custGeom>
              <a:avLst/>
              <a:gdLst>
                <a:gd name="T0" fmla="*/ 2116 w 2257"/>
                <a:gd name="T1" fmla="*/ 0 h 1837"/>
                <a:gd name="T2" fmla="*/ 2116 w 2257"/>
                <a:gd name="T3" fmla="*/ 0 h 1837"/>
                <a:gd name="T4" fmla="*/ 0 w 2257"/>
                <a:gd name="T5" fmla="*/ 0 h 1837"/>
                <a:gd name="T6" fmla="*/ 0 w 2257"/>
                <a:gd name="T7" fmla="*/ 0 h 1837"/>
                <a:gd name="T8" fmla="*/ 761 w 2257"/>
                <a:gd name="T9" fmla="*/ 1837 h 1837"/>
                <a:gd name="T10" fmla="*/ 2257 w 2257"/>
                <a:gd name="T11" fmla="*/ 341 h 1837"/>
                <a:gd name="T12" fmla="*/ 2116 w 2257"/>
                <a:gd name="T13" fmla="*/ 0 h 1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57" h="1837">
                  <a:moveTo>
                    <a:pt x="2116" y="0"/>
                  </a:moveTo>
                  <a:cubicBezTo>
                    <a:pt x="2116" y="0"/>
                    <a:pt x="2116" y="0"/>
                    <a:pt x="21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18"/>
                    <a:pt x="291" y="1367"/>
                    <a:pt x="761" y="1837"/>
                  </a:cubicBezTo>
                  <a:cubicBezTo>
                    <a:pt x="2257" y="341"/>
                    <a:pt x="2257" y="341"/>
                    <a:pt x="2257" y="341"/>
                  </a:cubicBezTo>
                  <a:cubicBezTo>
                    <a:pt x="2170" y="254"/>
                    <a:pt x="2116" y="133"/>
                    <a:pt x="2116" y="0"/>
                  </a:cubicBezTo>
                  <a:close/>
                </a:path>
              </a:pathLst>
            </a:custGeom>
            <a:solidFill>
              <a:srgbClr val="5EC8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52">
              <a:extLst>
                <a:ext uri="{FF2B5EF4-FFF2-40B4-BE49-F238E27FC236}">
                  <a16:creationId xmlns:a16="http://schemas.microsoft.com/office/drawing/2014/main" id="{E7348F2D-FF28-4A15-4331-8F94D5B3F7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7986" y="617676"/>
              <a:ext cx="1986802" cy="2443768"/>
            </a:xfrm>
            <a:custGeom>
              <a:avLst/>
              <a:gdLst>
                <a:gd name="T0" fmla="*/ 342 w 1837"/>
                <a:gd name="T1" fmla="*/ 2257 h 2257"/>
                <a:gd name="T2" fmla="*/ 1837 w 1837"/>
                <a:gd name="T3" fmla="*/ 761 h 2257"/>
                <a:gd name="T4" fmla="*/ 0 w 1837"/>
                <a:gd name="T5" fmla="*/ 0 h 2257"/>
                <a:gd name="T6" fmla="*/ 0 w 1837"/>
                <a:gd name="T7" fmla="*/ 2115 h 2257"/>
                <a:gd name="T8" fmla="*/ 342 w 1837"/>
                <a:gd name="T9" fmla="*/ 2257 h 2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7" h="2257">
                  <a:moveTo>
                    <a:pt x="342" y="2257"/>
                  </a:moveTo>
                  <a:cubicBezTo>
                    <a:pt x="1837" y="761"/>
                    <a:pt x="1837" y="761"/>
                    <a:pt x="1837" y="761"/>
                  </a:cubicBezTo>
                  <a:cubicBezTo>
                    <a:pt x="1367" y="291"/>
                    <a:pt x="718" y="0"/>
                    <a:pt x="0" y="0"/>
                  </a:cubicBezTo>
                  <a:cubicBezTo>
                    <a:pt x="0" y="2115"/>
                    <a:pt x="0" y="2115"/>
                    <a:pt x="0" y="2115"/>
                  </a:cubicBezTo>
                  <a:cubicBezTo>
                    <a:pt x="134" y="2115"/>
                    <a:pt x="254" y="2169"/>
                    <a:pt x="342" y="2257"/>
                  </a:cubicBezTo>
                  <a:close/>
                </a:path>
              </a:pathLst>
            </a:custGeom>
            <a:solidFill>
              <a:srgbClr val="1969A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6" name="Group 38">
              <a:extLst>
                <a:ext uri="{FF2B5EF4-FFF2-40B4-BE49-F238E27FC236}">
                  <a16:creationId xmlns:a16="http://schemas.microsoft.com/office/drawing/2014/main" id="{D3FA5B4F-E2C4-1D12-8E24-50826C3615C1}"/>
                </a:ext>
              </a:extLst>
            </p:cNvPr>
            <p:cNvGrpSpPr/>
            <p:nvPr/>
          </p:nvGrpSpPr>
          <p:grpSpPr>
            <a:xfrm>
              <a:off x="4596400" y="1943818"/>
              <a:ext cx="3023331" cy="2939118"/>
              <a:chOff x="6216284" y="4807011"/>
              <a:chExt cx="1295358" cy="1297360"/>
            </a:xfrm>
            <a:effectLst>
              <a:outerShdw blurRad="431800" dist="292100" dir="3000000" sx="102000" sy="102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7" name="Oval 56">
                <a:extLst>
                  <a:ext uri="{FF2B5EF4-FFF2-40B4-BE49-F238E27FC236}">
                    <a16:creationId xmlns:a16="http://schemas.microsoft.com/office/drawing/2014/main" id="{2B91225F-B8E6-3D9D-8C90-6BAB0AD768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16284" y="4807011"/>
                <a:ext cx="1295358" cy="129736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2">
                      <a:shade val="30000"/>
                      <a:satMod val="115000"/>
                    </a:schemeClr>
                  </a:gs>
                  <a:gs pos="100000">
                    <a:schemeClr val="bg2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" name="Oval 57">
                <a:extLst>
                  <a:ext uri="{FF2B5EF4-FFF2-40B4-BE49-F238E27FC236}">
                    <a16:creationId xmlns:a16="http://schemas.microsoft.com/office/drawing/2014/main" id="{8BC65592-860E-4A8D-022C-72F8025558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9324" y="4842107"/>
                <a:ext cx="1237237" cy="123920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ru-UA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F6507F80-2EBC-A698-DAED-2A6816330EBB}"/>
              </a:ext>
            </a:extLst>
          </p:cNvPr>
          <p:cNvSpPr txBox="1"/>
          <p:nvPr/>
        </p:nvSpPr>
        <p:spPr>
          <a:xfrm>
            <a:off x="8465275" y="2566321"/>
            <a:ext cx="259961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193874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(</a:t>
            </a:r>
            <a:r>
              <a:rPr kumimoji="0" lang="tr-TR" sz="1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193874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Dialysis</a:t>
            </a:r>
            <a:r>
              <a:rPr kumimoji="0" lang="tr-TR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193874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</a:t>
            </a:r>
            <a:r>
              <a:rPr kumimoji="0" lang="tr-TR" sz="1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193874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Centers</a:t>
            </a:r>
            <a:r>
              <a:rPr kumimoji="0" lang="tr-TR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193874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,</a:t>
            </a:r>
            <a:r>
              <a:rPr kumimoji="0" lang="tr-TR" sz="1200" b="0" i="0" u="none" strike="noStrike" kern="0" cap="none" spc="0" normalizeH="0" baseline="0" noProof="0" dirty="0">
                <a:ln>
                  <a:noFill/>
                </a:ln>
                <a:solidFill>
                  <a:srgbClr val="193874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/>
            </a:r>
            <a:br>
              <a:rPr kumimoji="0" lang="tr-TR" sz="1200" b="0" i="0" u="none" strike="noStrike" kern="0" cap="none" spc="0" normalizeH="0" baseline="0" noProof="0" dirty="0">
                <a:ln>
                  <a:noFill/>
                </a:ln>
                <a:solidFill>
                  <a:srgbClr val="193874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</a:br>
            <a:r>
              <a:rPr kumimoji="0" lang="tr-TR" sz="1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193874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Dental</a:t>
            </a:r>
            <a:r>
              <a:rPr kumimoji="0" lang="tr-TR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193874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</a:t>
            </a:r>
            <a:r>
              <a:rPr kumimoji="0" lang="tr-TR" sz="1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193874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Health</a:t>
            </a:r>
            <a:r>
              <a:rPr kumimoji="0" lang="tr-TR" sz="1200" b="0" i="0" u="none" strike="noStrike" kern="0" cap="none" spc="0" normalizeH="0" noProof="0" dirty="0" smtClean="0">
                <a:ln>
                  <a:noFill/>
                </a:ln>
                <a:solidFill>
                  <a:srgbClr val="193874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</a:t>
            </a:r>
            <a:r>
              <a:rPr kumimoji="0" lang="tr-TR" sz="1200" b="0" i="0" u="none" strike="noStrike" kern="0" cap="none" spc="0" normalizeH="0" noProof="0" dirty="0" err="1" smtClean="0">
                <a:ln>
                  <a:noFill/>
                </a:ln>
                <a:solidFill>
                  <a:srgbClr val="193874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Centers</a:t>
            </a:r>
            <a:r>
              <a:rPr kumimoji="0" lang="tr-TR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193874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,</a:t>
            </a:r>
            <a:endParaRPr kumimoji="0" lang="tr-TR" sz="1200" b="0" i="0" u="none" strike="noStrike" kern="0" cap="none" spc="0" normalizeH="0" baseline="0" noProof="0" dirty="0">
              <a:ln>
                <a:noFill/>
              </a:ln>
              <a:solidFill>
                <a:srgbClr val="193874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193874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Private</a:t>
            </a:r>
            <a:r>
              <a:rPr kumimoji="0" lang="tr-TR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193874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</a:t>
            </a:r>
            <a:r>
              <a:rPr kumimoji="0" lang="tr-TR" sz="1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193874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Clinics</a:t>
            </a:r>
            <a:r>
              <a:rPr kumimoji="0" lang="tr-TR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193874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</a:t>
            </a:r>
            <a:r>
              <a:rPr kumimoji="0" lang="tr-TR" sz="1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193874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and</a:t>
            </a:r>
            <a:r>
              <a:rPr kumimoji="0" lang="tr-TR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193874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</a:t>
            </a:r>
            <a:r>
              <a:rPr kumimoji="0" lang="tr-TR" sz="1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193874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etc</a:t>
            </a:r>
            <a:r>
              <a:rPr kumimoji="0" lang="tr-TR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193874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.)</a:t>
            </a:r>
            <a:endParaRPr kumimoji="0" lang="tr-TR" sz="1200" b="0" i="0" u="none" strike="noStrike" kern="0" cap="none" spc="0" normalizeH="0" baseline="0" noProof="0" dirty="0">
              <a:ln>
                <a:noFill/>
              </a:ln>
              <a:solidFill>
                <a:srgbClr val="193874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20" name="Metin kutusu 19">
            <a:extLst>
              <a:ext uri="{FF2B5EF4-FFF2-40B4-BE49-F238E27FC236}">
                <a16:creationId xmlns:a16="http://schemas.microsoft.com/office/drawing/2014/main" id="{49A349B3-EDBD-6A93-957B-7618E8D20949}"/>
              </a:ext>
            </a:extLst>
          </p:cNvPr>
          <p:cNvSpPr txBox="1"/>
          <p:nvPr/>
        </p:nvSpPr>
        <p:spPr>
          <a:xfrm>
            <a:off x="6119293" y="1922211"/>
            <a:ext cx="132497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1.039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Public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/>
            </a:r>
            <a:b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</a:br>
            <a:r>
              <a:rPr kumimoji="0" lang="tr-TR" sz="1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Hospitals</a:t>
            </a:r>
            <a:endParaRPr kumimoji="0" lang="tr-TR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66BE5967-E120-3495-7A44-D3FA611011CE}"/>
              </a:ext>
            </a:extLst>
          </p:cNvPr>
          <p:cNvSpPr txBox="1"/>
          <p:nvPr/>
        </p:nvSpPr>
        <p:spPr>
          <a:xfrm>
            <a:off x="7156060" y="2731353"/>
            <a:ext cx="124109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1.186</a:t>
            </a:r>
          </a:p>
          <a:p>
            <a:pPr lvl="0" algn="ctr">
              <a:defRPr/>
            </a:pPr>
            <a:r>
              <a:rPr lang="tr-TR" sz="1400" kern="0" dirty="0" err="1" smtClean="0">
                <a:solidFill>
                  <a:prstClr val="white"/>
                </a:solidFill>
              </a:rPr>
              <a:t>Other</a:t>
            </a:r>
            <a:r>
              <a:rPr lang="tr-TR" sz="1400" kern="0" dirty="0">
                <a:solidFill>
                  <a:prstClr val="white"/>
                </a:solidFill>
              </a:rPr>
              <a:t/>
            </a:r>
            <a:br>
              <a:rPr lang="tr-TR" sz="1400" kern="0" dirty="0">
                <a:solidFill>
                  <a:prstClr val="white"/>
                </a:solidFill>
              </a:rPr>
            </a:br>
            <a:r>
              <a:rPr lang="tr-TR" sz="1400" kern="0" dirty="0">
                <a:solidFill>
                  <a:prstClr val="white"/>
                </a:solidFill>
              </a:rPr>
              <a:t>Healthcare </a:t>
            </a:r>
            <a:r>
              <a:rPr lang="tr-TR" sz="1400" kern="0" dirty="0" err="1" smtClean="0">
                <a:solidFill>
                  <a:prstClr val="white"/>
                </a:solidFill>
              </a:rPr>
              <a:t>Facilities</a:t>
            </a:r>
            <a:endParaRPr lang="tr-TR" sz="1400" kern="0" dirty="0">
              <a:solidFill>
                <a:prstClr val="white"/>
              </a:solidFill>
            </a:endParaRPr>
          </a:p>
        </p:txBody>
      </p: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9FC0779D-01EF-058D-8C29-8216EAD9C310}"/>
              </a:ext>
            </a:extLst>
          </p:cNvPr>
          <p:cNvSpPr txBox="1"/>
          <p:nvPr/>
        </p:nvSpPr>
        <p:spPr>
          <a:xfrm>
            <a:off x="7058945" y="4199039"/>
            <a:ext cx="122515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565</a:t>
            </a:r>
          </a:p>
          <a:p>
            <a:pPr lvl="0" algn="ctr">
              <a:defRPr/>
            </a:pPr>
            <a:r>
              <a:rPr lang="tr-TR" sz="1400" kern="0" dirty="0" err="1" smtClean="0">
                <a:solidFill>
                  <a:prstClr val="white"/>
                </a:solidFill>
              </a:rPr>
              <a:t>Private</a:t>
            </a:r>
            <a:r>
              <a:rPr lang="tr-TR" sz="1400" kern="0" dirty="0">
                <a:solidFill>
                  <a:prstClr val="white"/>
                </a:solidFill>
              </a:rPr>
              <a:t/>
            </a:r>
            <a:br>
              <a:rPr lang="tr-TR" sz="1400" kern="0" dirty="0">
                <a:solidFill>
                  <a:prstClr val="white"/>
                </a:solidFill>
              </a:rPr>
            </a:br>
            <a:r>
              <a:rPr lang="tr-TR" sz="1400" kern="0" dirty="0" err="1" smtClean="0">
                <a:solidFill>
                  <a:prstClr val="white"/>
                </a:solidFill>
              </a:rPr>
              <a:t>Hospitals</a:t>
            </a:r>
            <a:endParaRPr lang="tr-TR" sz="1400" kern="0" dirty="0">
              <a:solidFill>
                <a:prstClr val="white"/>
              </a:solidFill>
            </a:endParaRPr>
          </a:p>
        </p:txBody>
      </p: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9B0EAA69-4B6C-1101-1381-8889E231BC51}"/>
              </a:ext>
            </a:extLst>
          </p:cNvPr>
          <p:cNvSpPr txBox="1"/>
          <p:nvPr/>
        </p:nvSpPr>
        <p:spPr>
          <a:xfrm>
            <a:off x="5643145" y="5092939"/>
            <a:ext cx="222547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18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Private</a:t>
            </a:r>
            <a:endParaRPr kumimoji="0" lang="tr-TR" sz="1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</a:t>
            </a:r>
            <a:r>
              <a:rPr kumimoji="0" lang="tr-TR" sz="1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Universities</a:t>
            </a:r>
            <a:endParaRPr kumimoji="0" lang="tr-TR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24" name="Metin kutusu 23">
            <a:extLst>
              <a:ext uri="{FF2B5EF4-FFF2-40B4-BE49-F238E27FC236}">
                <a16:creationId xmlns:a16="http://schemas.microsoft.com/office/drawing/2014/main" id="{E19CBE2C-0F7B-0108-C2A5-86EA9E23358B}"/>
              </a:ext>
            </a:extLst>
          </p:cNvPr>
          <p:cNvSpPr txBox="1"/>
          <p:nvPr/>
        </p:nvSpPr>
        <p:spPr>
          <a:xfrm>
            <a:off x="4659810" y="5100651"/>
            <a:ext cx="154344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68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University</a:t>
            </a:r>
            <a:endParaRPr lang="tr-TR" sz="1400" kern="0" dirty="0">
              <a:solidFill>
                <a:prstClr val="white"/>
              </a:solidFill>
              <a:latin typeface="Century Gothic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400" kern="0" dirty="0" err="1" smtClean="0">
                <a:solidFill>
                  <a:prstClr val="white"/>
                </a:solidFill>
                <a:latin typeface="Century Gothic"/>
              </a:rPr>
              <a:t>Hospitals</a:t>
            </a:r>
            <a:endParaRPr kumimoji="0" lang="tr-TR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25" name="Metin kutusu 24">
            <a:extLst>
              <a:ext uri="{FF2B5EF4-FFF2-40B4-BE49-F238E27FC236}">
                <a16:creationId xmlns:a16="http://schemas.microsoft.com/office/drawing/2014/main" id="{EC7E1160-A32C-CEC6-46D4-0FD71B87EEAA}"/>
              </a:ext>
            </a:extLst>
          </p:cNvPr>
          <p:cNvSpPr txBox="1"/>
          <p:nvPr/>
        </p:nvSpPr>
        <p:spPr>
          <a:xfrm>
            <a:off x="3700829" y="2866659"/>
            <a:ext cx="154344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575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Medical</a:t>
            </a:r>
            <a:r>
              <a:rPr kumimoji="0" lang="tr-TR" sz="1400" b="0" i="0" u="none" strike="noStrike" kern="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</a:t>
            </a:r>
            <a:r>
              <a:rPr kumimoji="0" lang="tr-TR" sz="1400" b="0" i="0" u="none" strike="noStrike" kern="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Centers</a:t>
            </a:r>
            <a:endParaRPr kumimoji="0" lang="tr-TR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id="{DA097E84-8E67-F9CE-86B6-C47DE9C1487E}"/>
              </a:ext>
            </a:extLst>
          </p:cNvPr>
          <p:cNvSpPr txBox="1"/>
          <p:nvPr/>
        </p:nvSpPr>
        <p:spPr>
          <a:xfrm>
            <a:off x="4561644" y="1830107"/>
            <a:ext cx="178370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29.015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Primary</a:t>
            </a:r>
            <a:r>
              <a:rPr kumimoji="0" lang="tr-TR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Healthcare </a:t>
            </a:r>
            <a:r>
              <a:rPr kumimoji="0" lang="tr-TR" sz="1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Facilities</a:t>
            </a:r>
            <a:endParaRPr kumimoji="0" lang="tr-TR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27" name="Metin kutusu 26">
            <a:extLst>
              <a:ext uri="{FF2B5EF4-FFF2-40B4-BE49-F238E27FC236}">
                <a16:creationId xmlns:a16="http://schemas.microsoft.com/office/drawing/2014/main" id="{C50B49BE-6CA2-F077-5B51-FB4EC55BF09C}"/>
              </a:ext>
            </a:extLst>
          </p:cNvPr>
          <p:cNvSpPr txBox="1"/>
          <p:nvPr/>
        </p:nvSpPr>
        <p:spPr>
          <a:xfrm>
            <a:off x="5368661" y="4020593"/>
            <a:ext cx="14816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400" b="1" kern="0" dirty="0">
                <a:solidFill>
                  <a:srgbClr val="0C4884"/>
                </a:solidFill>
                <a:latin typeface="Century Gothic"/>
                <a:cs typeface="Arial" panose="020B0604020202020204" pitchFamily="34" charset="0"/>
              </a:rPr>
              <a:t>63</a:t>
            </a:r>
            <a:r>
              <a:rPr kumimoji="0" lang="tr-TR" sz="2400" b="1" i="0" u="none" strike="noStrike" kern="0" cap="none" spc="0" normalizeH="0" baseline="0" noProof="0" dirty="0">
                <a:ln>
                  <a:noFill/>
                </a:ln>
                <a:solidFill>
                  <a:srgbClr val="0C4884"/>
                </a:solidFill>
                <a:effectLst/>
                <a:uLnTx/>
                <a:uFillTx/>
                <a:latin typeface="Century Gothic"/>
                <a:ea typeface="+mn-ea"/>
                <a:cs typeface="Arial" panose="020B0604020202020204" pitchFamily="34" charset="0"/>
              </a:rPr>
              <a:t>.207 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0C4884"/>
              </a:solidFill>
              <a:effectLst/>
              <a:uLnTx/>
              <a:uFillTx/>
              <a:latin typeface="Century Gothic"/>
              <a:ea typeface="+mn-ea"/>
              <a:cs typeface="Arial" panose="020B0604020202020204" pitchFamily="34" charset="0"/>
            </a:endParaRPr>
          </a:p>
        </p:txBody>
      </p:sp>
      <p:pic>
        <p:nvPicPr>
          <p:cNvPr id="28" name="Resim 27">
            <a:extLst>
              <a:ext uri="{FF2B5EF4-FFF2-40B4-BE49-F238E27FC236}">
                <a16:creationId xmlns:a16="http://schemas.microsoft.com/office/drawing/2014/main" id="{82BA08F0-1894-DEE4-450C-A037CB6A9F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9555" y="3494109"/>
            <a:ext cx="1859476" cy="532899"/>
          </a:xfrm>
          <a:prstGeom prst="rect">
            <a:avLst/>
          </a:prstGeom>
        </p:spPr>
      </p:pic>
      <p:sp>
        <p:nvSpPr>
          <p:cNvPr id="29" name="Metin kutusu 28">
            <a:extLst>
              <a:ext uri="{FF2B5EF4-FFF2-40B4-BE49-F238E27FC236}">
                <a16:creationId xmlns:a16="http://schemas.microsoft.com/office/drawing/2014/main" id="{AE69F22E-41D4-9F0A-84C2-29EFD249C248}"/>
              </a:ext>
            </a:extLst>
          </p:cNvPr>
          <p:cNvSpPr txBox="1"/>
          <p:nvPr/>
        </p:nvSpPr>
        <p:spPr>
          <a:xfrm>
            <a:off x="3927042" y="4309161"/>
            <a:ext cx="12313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400" b="1" kern="0" dirty="0">
                <a:solidFill>
                  <a:prstClr val="white"/>
                </a:solidFill>
                <a:latin typeface="Century Gothic"/>
              </a:rPr>
              <a:t>30.741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400" kern="0" dirty="0" err="1" smtClean="0">
                <a:solidFill>
                  <a:prstClr val="white"/>
                </a:solidFill>
                <a:latin typeface="Century Gothic"/>
              </a:rPr>
              <a:t>Pharmacies</a:t>
            </a:r>
            <a:endParaRPr kumimoji="0" lang="tr-TR" sz="14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pic>
        <p:nvPicPr>
          <p:cNvPr id="30" name="Resim 2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52" y="128877"/>
            <a:ext cx="969010" cy="9607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p5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id="{191DACD2-A648-814A-3AC2-3313F87ED3F4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6" name="Picture 5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B356CD31-0BBA-4C4B-52C8-698E1999490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4001231" y="296338"/>
            <a:ext cx="36327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2400" b="1" dirty="0">
                <a:solidFill>
                  <a:srgbClr val="E40C16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TELE-HEALTH</a:t>
            </a:r>
            <a:r>
              <a:rPr lang="tr-TR" b="1" dirty="0">
                <a:solidFill>
                  <a:srgbClr val="E40C16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2400" b="1" dirty="0">
                <a:solidFill>
                  <a:srgbClr val="E40C16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PRACTICES</a:t>
            </a:r>
          </a:p>
        </p:txBody>
      </p:sp>
      <p:sp>
        <p:nvSpPr>
          <p:cNvPr id="214" name="Dikdörtgen 213">
            <a:extLst>
              <a:ext uri="{FF2B5EF4-FFF2-40B4-BE49-F238E27FC236}">
                <a16:creationId xmlns:a16="http://schemas.microsoft.com/office/drawing/2014/main" id="{928AABC7-ECCD-FFC9-709F-2357A692E0F9}"/>
              </a:ext>
            </a:extLst>
          </p:cNvPr>
          <p:cNvSpPr/>
          <p:nvPr/>
        </p:nvSpPr>
        <p:spPr>
          <a:xfrm>
            <a:off x="4181971" y="4524306"/>
            <a:ext cx="3451986" cy="395651"/>
          </a:xfrm>
          <a:prstGeom prst="rect">
            <a:avLst/>
          </a:prstGeom>
          <a:gradFill>
            <a:gsLst>
              <a:gs pos="0">
                <a:schemeClr val="bg1">
                  <a:alpha val="36759"/>
                </a:schemeClr>
              </a:gs>
              <a:gs pos="100000">
                <a:schemeClr val="bg1">
                  <a:alpha val="84909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5" name="Dikdörtgen 214">
            <a:extLst>
              <a:ext uri="{FF2B5EF4-FFF2-40B4-BE49-F238E27FC236}">
                <a16:creationId xmlns:a16="http://schemas.microsoft.com/office/drawing/2014/main" id="{251DE066-3181-5021-632C-C9794C85D06B}"/>
              </a:ext>
            </a:extLst>
          </p:cNvPr>
          <p:cNvSpPr/>
          <p:nvPr/>
        </p:nvSpPr>
        <p:spPr>
          <a:xfrm>
            <a:off x="4163576" y="1105691"/>
            <a:ext cx="3655902" cy="553459"/>
          </a:xfrm>
          <a:prstGeom prst="rect">
            <a:avLst/>
          </a:prstGeom>
          <a:gradFill>
            <a:gsLst>
              <a:gs pos="0">
                <a:schemeClr val="bg1">
                  <a:alpha val="36759"/>
                </a:schemeClr>
              </a:gs>
              <a:gs pos="100000">
                <a:schemeClr val="bg1">
                  <a:alpha val="84909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6" name="Dikdörtgen 215">
            <a:extLst>
              <a:ext uri="{FF2B5EF4-FFF2-40B4-BE49-F238E27FC236}">
                <a16:creationId xmlns:a16="http://schemas.microsoft.com/office/drawing/2014/main" id="{8F9166A6-2AB3-99BE-9634-1C4CE20ABB0B}"/>
              </a:ext>
            </a:extLst>
          </p:cNvPr>
          <p:cNvSpPr/>
          <p:nvPr/>
        </p:nvSpPr>
        <p:spPr>
          <a:xfrm>
            <a:off x="390359" y="1137222"/>
            <a:ext cx="3137337" cy="399742"/>
          </a:xfrm>
          <a:prstGeom prst="rect">
            <a:avLst/>
          </a:prstGeom>
          <a:gradFill>
            <a:gsLst>
              <a:gs pos="0">
                <a:schemeClr val="bg1">
                  <a:alpha val="36759"/>
                </a:schemeClr>
              </a:gs>
              <a:gs pos="100000">
                <a:schemeClr val="bg1">
                  <a:alpha val="84909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17" name="Resim 216">
            <a:extLst>
              <a:ext uri="{FF2B5EF4-FFF2-40B4-BE49-F238E27FC236}">
                <a16:creationId xmlns:a16="http://schemas.microsoft.com/office/drawing/2014/main" id="{4718EDFF-620A-A9A9-6667-3F9A723513A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507" y="2462844"/>
            <a:ext cx="3053645" cy="2045412"/>
          </a:xfrm>
          <a:prstGeom prst="rect">
            <a:avLst/>
          </a:prstGeom>
        </p:spPr>
      </p:pic>
      <p:pic>
        <p:nvPicPr>
          <p:cNvPr id="218" name="Resim 217">
            <a:extLst>
              <a:ext uri="{FF2B5EF4-FFF2-40B4-BE49-F238E27FC236}">
                <a16:creationId xmlns:a16="http://schemas.microsoft.com/office/drawing/2014/main" id="{3AECD23E-1669-BA87-43C0-803DDA7714E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00" y="4688080"/>
            <a:ext cx="523737" cy="523737"/>
          </a:xfrm>
          <a:prstGeom prst="rect">
            <a:avLst/>
          </a:prstGeom>
        </p:spPr>
      </p:pic>
      <p:pic>
        <p:nvPicPr>
          <p:cNvPr id="219" name="Resim 218">
            <a:extLst>
              <a:ext uri="{FF2B5EF4-FFF2-40B4-BE49-F238E27FC236}">
                <a16:creationId xmlns:a16="http://schemas.microsoft.com/office/drawing/2014/main" id="{38AAA466-FDB3-DEB4-F8D2-5BE676F26C9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599" y="5368766"/>
            <a:ext cx="523737" cy="523737"/>
          </a:xfrm>
          <a:prstGeom prst="rect">
            <a:avLst/>
          </a:prstGeom>
        </p:spPr>
      </p:pic>
      <p:sp>
        <p:nvSpPr>
          <p:cNvPr id="220" name="Google Shape;731;p49">
            <a:extLst>
              <a:ext uri="{FF2B5EF4-FFF2-40B4-BE49-F238E27FC236}">
                <a16:creationId xmlns:a16="http://schemas.microsoft.com/office/drawing/2014/main" id="{6F3133B7-DCA7-C1DD-18EA-591908540632}"/>
              </a:ext>
            </a:extLst>
          </p:cNvPr>
          <p:cNvSpPr txBox="1">
            <a:spLocks/>
          </p:cNvSpPr>
          <p:nvPr/>
        </p:nvSpPr>
        <p:spPr>
          <a:xfrm>
            <a:off x="1102742" y="4684662"/>
            <a:ext cx="2574401" cy="7067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00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 PLUS Rounded 1c"/>
              <a:buNone/>
              <a:defRPr sz="1600" b="0" i="0" u="none" strike="noStrike" cap="none"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1pPr>
            <a:lvl2pPr marL="914400" marR="0" lvl="1" indent="-3175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 PLUS Rounded 1c"/>
              <a:buNone/>
              <a:defRPr sz="1400" b="0" i="0" u="none" strike="noStrike" cap="none"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2pPr>
            <a:lvl3pPr marL="1371600" marR="0" lvl="2" indent="-3175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 PLUS Rounded 1c"/>
              <a:buNone/>
              <a:defRPr sz="1400" b="0" i="0" u="none" strike="noStrike" cap="none"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3pPr>
            <a:lvl4pPr marL="1828800" marR="0" lvl="3" indent="-3175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 PLUS Rounded 1c"/>
              <a:buNone/>
              <a:defRPr sz="1400" b="0" i="0" u="none" strike="noStrike" cap="none"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4pPr>
            <a:lvl5pPr marL="2286000" marR="0" lvl="4" indent="-3175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 PLUS Rounded 1c"/>
              <a:buNone/>
              <a:defRPr sz="1400" b="0" i="0" u="none" strike="noStrike" cap="none"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5pPr>
            <a:lvl6pPr marL="2743200" marR="0" lvl="5" indent="-3175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 PLUS Rounded 1c"/>
              <a:buNone/>
              <a:defRPr sz="1400" b="0" i="0" u="none" strike="noStrike" cap="none"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6pPr>
            <a:lvl7pPr marL="3200400" marR="0" lvl="6" indent="-3175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 PLUS Rounded 1c"/>
              <a:buNone/>
              <a:defRPr sz="1400" b="0" i="0" u="none" strike="noStrike" cap="none"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7pPr>
            <a:lvl8pPr marL="3657600" marR="0" lvl="7" indent="-3175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 PLUS Rounded 1c"/>
              <a:buNone/>
              <a:defRPr sz="1400" b="0" i="0" u="none" strike="noStrike" cap="none"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8pPr>
            <a:lvl9pPr marL="4114800" marR="0" lvl="8" indent="-3175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 PLUS Rounded 1c"/>
              <a:buNone/>
              <a:defRPr sz="1400" b="0" i="0" u="none" strike="noStrike" cap="none"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9pPr>
          </a:lstStyle>
          <a:p>
            <a:pPr marL="0" indent="0"/>
            <a:r>
              <a:rPr lang="tr-TR" sz="1200" b="1" dirty="0">
                <a:latin typeface="Century Gothic" panose="020B0502020202020204" pitchFamily="34" charset="0"/>
                <a:cs typeface="Arial" panose="020B0604020202020204" pitchFamily="34" charset="0"/>
              </a:rPr>
              <a:t>950 </a:t>
            </a:r>
            <a:r>
              <a:rPr lang="tr-TR" sz="1200" b="1" dirty="0" err="1" smtClean="0">
                <a:latin typeface="Century Gothic" panose="020B0502020202020204" pitchFamily="34" charset="0"/>
                <a:cs typeface="Arial" panose="020B0604020202020204" pitchFamily="34" charset="0"/>
              </a:rPr>
              <a:t>Million</a:t>
            </a:r>
            <a:endParaRPr lang="tr-TR" sz="12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marL="0" indent="0"/>
            <a:r>
              <a:rPr lang="tr-TR" sz="1200" dirty="0" err="1" smtClean="0">
                <a:latin typeface="Century Gothic" panose="020B0502020202020204" pitchFamily="34" charset="0"/>
                <a:cs typeface="Arial" panose="020B0604020202020204" pitchFamily="34" charset="0"/>
              </a:rPr>
              <a:t>Examinations</a:t>
            </a:r>
            <a:r>
              <a:rPr lang="tr-TR" sz="12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tr-TR" sz="1200" dirty="0" err="1" smtClean="0">
                <a:latin typeface="Century Gothic" panose="020B0502020202020204" pitchFamily="34" charset="0"/>
                <a:cs typeface="Arial" panose="020B0604020202020204" pitchFamily="34" charset="0"/>
              </a:rPr>
              <a:t>with</a:t>
            </a:r>
            <a:r>
              <a:rPr lang="tr-TR" sz="12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tr-TR" sz="1200" dirty="0" err="1" smtClean="0">
                <a:latin typeface="Century Gothic" panose="020B0502020202020204" pitchFamily="34" charset="0"/>
                <a:cs typeface="Arial" panose="020B0604020202020204" pitchFamily="34" charset="0"/>
              </a:rPr>
              <a:t>screenings</a:t>
            </a:r>
            <a:endParaRPr lang="tr-TR" sz="1200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21" name="Google Shape;731;p49">
            <a:extLst>
              <a:ext uri="{FF2B5EF4-FFF2-40B4-BE49-F238E27FC236}">
                <a16:creationId xmlns:a16="http://schemas.microsoft.com/office/drawing/2014/main" id="{6F735C98-EA91-1D9E-4771-8073D750E61C}"/>
              </a:ext>
            </a:extLst>
          </p:cNvPr>
          <p:cNvSpPr txBox="1">
            <a:spLocks/>
          </p:cNvSpPr>
          <p:nvPr/>
        </p:nvSpPr>
        <p:spPr>
          <a:xfrm>
            <a:off x="1071362" y="5368766"/>
            <a:ext cx="2574401" cy="403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00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 PLUS Rounded 1c"/>
              <a:buNone/>
              <a:defRPr sz="1600" b="0" i="0" u="none" strike="noStrike" cap="none"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1pPr>
            <a:lvl2pPr marL="914400" marR="0" lvl="1" indent="-3175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 PLUS Rounded 1c"/>
              <a:buNone/>
              <a:defRPr sz="1400" b="0" i="0" u="none" strike="noStrike" cap="none"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2pPr>
            <a:lvl3pPr marL="1371600" marR="0" lvl="2" indent="-3175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 PLUS Rounded 1c"/>
              <a:buNone/>
              <a:defRPr sz="1400" b="0" i="0" u="none" strike="noStrike" cap="none"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3pPr>
            <a:lvl4pPr marL="1828800" marR="0" lvl="3" indent="-3175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 PLUS Rounded 1c"/>
              <a:buNone/>
              <a:defRPr sz="1400" b="0" i="0" u="none" strike="noStrike" cap="none"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4pPr>
            <a:lvl5pPr marL="2286000" marR="0" lvl="4" indent="-3175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 PLUS Rounded 1c"/>
              <a:buNone/>
              <a:defRPr sz="1400" b="0" i="0" u="none" strike="noStrike" cap="none"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5pPr>
            <a:lvl6pPr marL="2743200" marR="0" lvl="5" indent="-3175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 PLUS Rounded 1c"/>
              <a:buNone/>
              <a:defRPr sz="1400" b="0" i="0" u="none" strike="noStrike" cap="none"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6pPr>
            <a:lvl7pPr marL="3200400" marR="0" lvl="6" indent="-3175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 PLUS Rounded 1c"/>
              <a:buNone/>
              <a:defRPr sz="1400" b="0" i="0" u="none" strike="noStrike" cap="none"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7pPr>
            <a:lvl8pPr marL="3657600" marR="0" lvl="7" indent="-3175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 PLUS Rounded 1c"/>
              <a:buNone/>
              <a:defRPr sz="1400" b="0" i="0" u="none" strike="noStrike" cap="none"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8pPr>
            <a:lvl9pPr marL="4114800" marR="0" lvl="8" indent="-3175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 PLUS Rounded 1c"/>
              <a:buNone/>
              <a:defRPr sz="1400" b="0" i="0" u="none" strike="noStrike" cap="none"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9pPr>
          </a:lstStyle>
          <a:p>
            <a:pPr marL="0" indent="0"/>
            <a:r>
              <a:rPr lang="tr-TR" sz="1200" b="1" dirty="0">
                <a:latin typeface="Century Gothic" panose="020B0502020202020204" pitchFamily="34" charset="0"/>
                <a:cs typeface="Arial" panose="020B0604020202020204" pitchFamily="34" charset="0"/>
              </a:rPr>
              <a:t>500 </a:t>
            </a:r>
            <a:r>
              <a:rPr lang="tr-TR" sz="1200" b="1" dirty="0" err="1" smtClean="0">
                <a:latin typeface="Century Gothic" panose="020B0502020202020204" pitchFamily="34" charset="0"/>
                <a:cs typeface="Arial" panose="020B0604020202020204" pitchFamily="34" charset="0"/>
              </a:rPr>
              <a:t>Million</a:t>
            </a:r>
            <a:endParaRPr lang="tr-TR" sz="12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marL="0" indent="0"/>
            <a:r>
              <a:rPr lang="tr-TR" sz="1200" dirty="0" err="1" smtClean="0">
                <a:latin typeface="Century Gothic" panose="020B0502020202020204" pitchFamily="34" charset="0"/>
                <a:cs typeface="Arial" panose="020B0604020202020204" pitchFamily="34" charset="0"/>
              </a:rPr>
              <a:t>Reports</a:t>
            </a:r>
            <a:endParaRPr lang="tr-TR" sz="1200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22" name="Metin kutusu 221">
            <a:extLst>
              <a:ext uri="{FF2B5EF4-FFF2-40B4-BE49-F238E27FC236}">
                <a16:creationId xmlns:a16="http://schemas.microsoft.com/office/drawing/2014/main" id="{E4B5D3A3-FFFE-FD01-B0C8-D9B6B487587C}"/>
              </a:ext>
            </a:extLst>
          </p:cNvPr>
          <p:cNvSpPr txBox="1"/>
          <p:nvPr/>
        </p:nvSpPr>
        <p:spPr>
          <a:xfrm>
            <a:off x="756543" y="1152004"/>
            <a:ext cx="31373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 err="1" smtClean="0">
                <a:solidFill>
                  <a:srgbClr val="E40C16"/>
                </a:solidFill>
                <a:latin typeface="Century Gothic" panose="020B0502020202020204" pitchFamily="34" charset="0"/>
              </a:rPr>
              <a:t>Teleradiology</a:t>
            </a:r>
            <a:r>
              <a:rPr lang="tr-TR" sz="1400" b="1" dirty="0" smtClean="0">
                <a:solidFill>
                  <a:srgbClr val="E40C16"/>
                </a:solidFill>
                <a:latin typeface="Century Gothic" panose="020B0502020202020204" pitchFamily="34" charset="0"/>
              </a:rPr>
              <a:t> </a:t>
            </a:r>
            <a:r>
              <a:rPr lang="tr-TR" sz="1400" b="1" dirty="0" err="1" smtClean="0">
                <a:solidFill>
                  <a:srgbClr val="E40C16"/>
                </a:solidFill>
                <a:latin typeface="Century Gothic" panose="020B0502020202020204" pitchFamily="34" charset="0"/>
              </a:rPr>
              <a:t>System</a:t>
            </a:r>
            <a:endParaRPr lang="tr-TR" sz="1400" b="1" dirty="0">
              <a:solidFill>
                <a:srgbClr val="E40C16"/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3" name="Metin kutusu 222">
            <a:extLst>
              <a:ext uri="{FF2B5EF4-FFF2-40B4-BE49-F238E27FC236}">
                <a16:creationId xmlns:a16="http://schemas.microsoft.com/office/drawing/2014/main" id="{B858828E-6493-AF84-5AAA-935CE414E201}"/>
              </a:ext>
            </a:extLst>
          </p:cNvPr>
          <p:cNvSpPr txBox="1"/>
          <p:nvPr/>
        </p:nvSpPr>
        <p:spPr>
          <a:xfrm>
            <a:off x="4192674" y="1116897"/>
            <a:ext cx="34814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E40C16"/>
                </a:solidFill>
                <a:latin typeface="Century Gothic" panose="020B0502020202020204" pitchFamily="34" charset="0"/>
              </a:rPr>
              <a:t>National Screening Mammography Reporting System (MM Screening)</a:t>
            </a:r>
            <a:endParaRPr lang="tr-TR" sz="1400" b="1" dirty="0">
              <a:solidFill>
                <a:srgbClr val="E40C16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224" name="Düz Bağlayıcı 223">
            <a:extLst>
              <a:ext uri="{FF2B5EF4-FFF2-40B4-BE49-F238E27FC236}">
                <a16:creationId xmlns:a16="http://schemas.microsoft.com/office/drawing/2014/main" id="{A56A98BD-CE23-E8CF-221A-62CD7862F5EA}"/>
              </a:ext>
            </a:extLst>
          </p:cNvPr>
          <p:cNvCxnSpPr/>
          <p:nvPr/>
        </p:nvCxnSpPr>
        <p:spPr>
          <a:xfrm>
            <a:off x="3888828" y="1094149"/>
            <a:ext cx="0" cy="47797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Düz Bağlayıcı 224">
            <a:extLst>
              <a:ext uri="{FF2B5EF4-FFF2-40B4-BE49-F238E27FC236}">
                <a16:creationId xmlns:a16="http://schemas.microsoft.com/office/drawing/2014/main" id="{92FFAF75-4137-5CF6-6A55-2384E64B8EDE}"/>
              </a:ext>
            </a:extLst>
          </p:cNvPr>
          <p:cNvCxnSpPr/>
          <p:nvPr/>
        </p:nvCxnSpPr>
        <p:spPr>
          <a:xfrm>
            <a:off x="8040414" y="1085005"/>
            <a:ext cx="0" cy="47797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6" name="Resim 225">
            <a:extLst>
              <a:ext uri="{FF2B5EF4-FFF2-40B4-BE49-F238E27FC236}">
                <a16:creationId xmlns:a16="http://schemas.microsoft.com/office/drawing/2014/main" id="{0968D10E-F173-FC71-FCC0-36633311499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24" r="14334"/>
          <a:stretch/>
        </p:blipFill>
        <p:spPr>
          <a:xfrm>
            <a:off x="3940843" y="2328382"/>
            <a:ext cx="2849042" cy="2185899"/>
          </a:xfrm>
          <a:prstGeom prst="rect">
            <a:avLst/>
          </a:prstGeom>
        </p:spPr>
      </p:pic>
      <p:pic>
        <p:nvPicPr>
          <p:cNvPr id="227" name="Resim 226">
            <a:extLst>
              <a:ext uri="{FF2B5EF4-FFF2-40B4-BE49-F238E27FC236}">
                <a16:creationId xmlns:a16="http://schemas.microsoft.com/office/drawing/2014/main" id="{82DBCADD-5BD4-04AA-B94A-730BF20EDC1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400" y="3229926"/>
            <a:ext cx="1052577" cy="553459"/>
          </a:xfrm>
          <a:prstGeom prst="rect">
            <a:avLst/>
          </a:prstGeom>
        </p:spPr>
      </p:pic>
      <p:sp>
        <p:nvSpPr>
          <p:cNvPr id="228" name="Metin kutusu 227">
            <a:extLst>
              <a:ext uri="{FF2B5EF4-FFF2-40B4-BE49-F238E27FC236}">
                <a16:creationId xmlns:a16="http://schemas.microsoft.com/office/drawing/2014/main" id="{C84039A5-36DF-5B16-FC37-96D66E94C870}"/>
              </a:ext>
            </a:extLst>
          </p:cNvPr>
          <p:cNvSpPr txBox="1"/>
          <p:nvPr/>
        </p:nvSpPr>
        <p:spPr>
          <a:xfrm>
            <a:off x="4180349" y="1763036"/>
            <a:ext cx="35290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Mammography images taken for breast cancer screening are 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reported in accordance with screening guidelines</a:t>
            </a:r>
            <a:endParaRPr lang="tr-TR" sz="1200" b="1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29" name="Grup 228">
            <a:extLst>
              <a:ext uri="{FF2B5EF4-FFF2-40B4-BE49-F238E27FC236}">
                <a16:creationId xmlns:a16="http://schemas.microsoft.com/office/drawing/2014/main" id="{8B71DFA1-FC64-1AAC-9842-49D83026BAE8}"/>
              </a:ext>
            </a:extLst>
          </p:cNvPr>
          <p:cNvGrpSpPr/>
          <p:nvPr/>
        </p:nvGrpSpPr>
        <p:grpSpPr>
          <a:xfrm>
            <a:off x="9235069" y="2665563"/>
            <a:ext cx="1159239" cy="1160016"/>
            <a:chOff x="10481944" y="2332100"/>
            <a:chExt cx="1159239" cy="1160016"/>
          </a:xfrm>
        </p:grpSpPr>
        <p:grpSp>
          <p:nvGrpSpPr>
            <p:cNvPr id="230" name="Grup 229">
              <a:extLst>
                <a:ext uri="{FF2B5EF4-FFF2-40B4-BE49-F238E27FC236}">
                  <a16:creationId xmlns:a16="http://schemas.microsoft.com/office/drawing/2014/main" id="{170F555E-AA03-1801-C0CE-A2A85C4AC5B0}"/>
                </a:ext>
              </a:extLst>
            </p:cNvPr>
            <p:cNvGrpSpPr/>
            <p:nvPr/>
          </p:nvGrpSpPr>
          <p:grpSpPr>
            <a:xfrm>
              <a:off x="10481944" y="2332100"/>
              <a:ext cx="1139787" cy="1160016"/>
              <a:chOff x="2014671" y="4082885"/>
              <a:chExt cx="2264192" cy="2308929"/>
            </a:xfrm>
          </p:grpSpPr>
          <p:sp>
            <p:nvSpPr>
              <p:cNvPr id="232" name="Yuvarlatılmış Dikdörtgen 3">
                <a:extLst>
                  <a:ext uri="{FF2B5EF4-FFF2-40B4-BE49-F238E27FC236}">
                    <a16:creationId xmlns:a16="http://schemas.microsoft.com/office/drawing/2014/main" id="{28E3C12B-F4E7-2B8E-84B2-EC3620FFBC44}"/>
                  </a:ext>
                </a:extLst>
              </p:cNvPr>
              <p:cNvSpPr/>
              <p:nvPr/>
            </p:nvSpPr>
            <p:spPr>
              <a:xfrm>
                <a:off x="2014671" y="4172775"/>
                <a:ext cx="2264192" cy="2219039"/>
              </a:xfrm>
              <a:prstGeom prst="roundRect">
                <a:avLst>
                  <a:gd name="adj" fmla="val 50000"/>
                </a:avLst>
              </a:prstGeom>
              <a:solidFill>
                <a:srgbClr val="E83E5E"/>
              </a:solidFill>
              <a:ln w="9525">
                <a:noFill/>
                <a:round/>
                <a:headEnd/>
                <a:tailEnd/>
              </a:ln>
              <a:effectLst>
                <a:outerShdw blurRad="317500" dist="127000" dir="3000000" algn="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121920" tIns="60960" rIns="121920" bIns="6096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tr-TR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3" name="Metin kutusu 232">
                <a:extLst>
                  <a:ext uri="{FF2B5EF4-FFF2-40B4-BE49-F238E27FC236}">
                    <a16:creationId xmlns:a16="http://schemas.microsoft.com/office/drawing/2014/main" id="{44931C3F-C040-C728-7C37-DDC12884F17D}"/>
                  </a:ext>
                </a:extLst>
              </p:cNvPr>
              <p:cNvSpPr txBox="1"/>
              <p:nvPr/>
            </p:nvSpPr>
            <p:spPr>
              <a:xfrm>
                <a:off x="2143990" y="4082885"/>
                <a:ext cx="2009047" cy="15927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F0302020204030204"/>
                  <a:ea typeface="+mn-ea"/>
                  <a:cs typeface="+mn-cs"/>
                </a:endParaRPr>
              </a:p>
              <a:p>
                <a:pPr marL="0" marR="0" lvl="0" indent="0" algn="ctr" defTabSz="914400" rtl="0" eaLnBrk="1" fontAlgn="auto" latinLnBrk="0" hangingPunct="1">
                  <a:buClrTx/>
                  <a:buSzTx/>
                  <a:buFontTx/>
                  <a:buNone/>
                  <a:tabLst/>
                  <a:defRPr/>
                </a:pPr>
                <a:r>
                  <a:rPr lang="tr-TR" sz="2400" b="1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138</a:t>
                </a:r>
              </a:p>
              <a:p>
                <a:pPr marL="0" marR="0" lvl="0" indent="0" algn="ctr" defTabSz="914400" rtl="0" eaLnBrk="1" fontAlgn="auto" latinLnBrk="0" hangingPunct="1">
                  <a:buClrTx/>
                  <a:buSzTx/>
                  <a:buFontTx/>
                  <a:buNone/>
                  <a:tabLst/>
                  <a:defRPr/>
                </a:pPr>
                <a:endParaRPr lang="tr-TR" sz="1200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231" name="Metin kutusu 230">
              <a:extLst>
                <a:ext uri="{FF2B5EF4-FFF2-40B4-BE49-F238E27FC236}">
                  <a16:creationId xmlns:a16="http://schemas.microsoft.com/office/drawing/2014/main" id="{4110BF9A-2780-AFAF-9D61-8500C719D1A7}"/>
                </a:ext>
              </a:extLst>
            </p:cNvPr>
            <p:cNvSpPr txBox="1"/>
            <p:nvPr/>
          </p:nvSpPr>
          <p:spPr>
            <a:xfrm>
              <a:off x="10501396" y="2829531"/>
              <a:ext cx="113978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buClrTx/>
                <a:buSzTx/>
                <a:buFontTx/>
                <a:buNone/>
                <a:tabLst/>
                <a:defRPr/>
              </a:pPr>
              <a:r>
                <a:rPr kumimoji="0" lang="tr-TR" sz="16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thousand</a:t>
              </a:r>
              <a:endParaRPr kumimoji="0" lang="tr-TR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buClrTx/>
                <a:buSzTx/>
                <a:buFontTx/>
                <a:buNone/>
                <a:tabLst/>
                <a:defRPr/>
              </a:pPr>
              <a:r>
                <a:rPr lang="tr-TR" sz="1100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VIDEO CALLS</a:t>
              </a:r>
              <a:endParaRPr sz="1100" dirty="0"/>
            </a:p>
          </p:txBody>
        </p:sp>
      </p:grpSp>
      <p:sp>
        <p:nvSpPr>
          <p:cNvPr id="234" name="Metin kutusu 233">
            <a:extLst>
              <a:ext uri="{FF2B5EF4-FFF2-40B4-BE49-F238E27FC236}">
                <a16:creationId xmlns:a16="http://schemas.microsoft.com/office/drawing/2014/main" id="{FC7B1045-74D9-6ED5-56E0-3FA998F0ECCC}"/>
              </a:ext>
            </a:extLst>
          </p:cNvPr>
          <p:cNvSpPr txBox="1"/>
          <p:nvPr/>
        </p:nvSpPr>
        <p:spPr>
          <a:xfrm>
            <a:off x="4173946" y="4562715"/>
            <a:ext cx="34814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>
                <a:solidFill>
                  <a:srgbClr val="E40C16"/>
                </a:solidFill>
                <a:latin typeface="Century Gothic" panose="020B0502020202020204" pitchFamily="34" charset="0"/>
              </a:rPr>
              <a:t>Remote </a:t>
            </a:r>
            <a:r>
              <a:rPr lang="tr-TR" sz="1400" b="1" dirty="0" err="1">
                <a:solidFill>
                  <a:srgbClr val="E40C16"/>
                </a:solidFill>
                <a:latin typeface="Century Gothic" panose="020B0502020202020204" pitchFamily="34" charset="0"/>
              </a:rPr>
              <a:t>Reporting</a:t>
            </a:r>
            <a:r>
              <a:rPr lang="tr-TR" sz="1400" b="1" dirty="0">
                <a:solidFill>
                  <a:srgbClr val="E40C16"/>
                </a:solidFill>
                <a:latin typeface="Century Gothic" panose="020B0502020202020204" pitchFamily="34" charset="0"/>
              </a:rPr>
              <a:t> </a:t>
            </a:r>
            <a:r>
              <a:rPr lang="tr-TR" sz="1400" b="1" dirty="0" err="1">
                <a:solidFill>
                  <a:srgbClr val="E40C16"/>
                </a:solidFill>
                <a:latin typeface="Century Gothic" panose="020B0502020202020204" pitchFamily="34" charset="0"/>
              </a:rPr>
              <a:t>System</a:t>
            </a:r>
            <a:endParaRPr lang="tr-TR" sz="1400" b="1" dirty="0">
              <a:solidFill>
                <a:srgbClr val="E40C16"/>
              </a:solidFill>
              <a:latin typeface="Century Gothic" panose="020B0502020202020204" pitchFamily="34" charset="0"/>
            </a:endParaRPr>
          </a:p>
        </p:txBody>
      </p:sp>
      <p:sp>
        <p:nvSpPr>
          <p:cNvPr id="235" name="Metin kutusu 234">
            <a:extLst>
              <a:ext uri="{FF2B5EF4-FFF2-40B4-BE49-F238E27FC236}">
                <a16:creationId xmlns:a16="http://schemas.microsoft.com/office/drawing/2014/main" id="{81BAA671-498F-484D-7084-998A7CC471A4}"/>
              </a:ext>
            </a:extLst>
          </p:cNvPr>
          <p:cNvSpPr txBox="1"/>
          <p:nvPr/>
        </p:nvSpPr>
        <p:spPr>
          <a:xfrm>
            <a:off x="4145106" y="5038029"/>
            <a:ext cx="37586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The reporting of </a:t>
            </a: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MRI images 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is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carried out by radiology specialists employed in public hospitals in all 81 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provinces</a:t>
            </a:r>
            <a:endParaRPr lang="tr-TR" sz="12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36" name="Metin kutusu 235">
            <a:extLst>
              <a:ext uri="{FF2B5EF4-FFF2-40B4-BE49-F238E27FC236}">
                <a16:creationId xmlns:a16="http://schemas.microsoft.com/office/drawing/2014/main" id="{F324054A-DF07-8AFA-0227-59150AF319F7}"/>
              </a:ext>
            </a:extLst>
          </p:cNvPr>
          <p:cNvSpPr txBox="1"/>
          <p:nvPr/>
        </p:nvSpPr>
        <p:spPr>
          <a:xfrm>
            <a:off x="396626" y="1663102"/>
            <a:ext cx="32491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Medical</a:t>
            </a:r>
            <a:r>
              <a:rPr lang="tr-T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tr-TR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screenings</a:t>
            </a:r>
            <a:r>
              <a:rPr lang="tr-T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tr-TR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and</a:t>
            </a:r>
            <a:r>
              <a:rPr lang="tr-T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tr-TR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radiological</a:t>
            </a:r>
            <a:r>
              <a:rPr lang="tr-T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tr-TR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reports</a:t>
            </a:r>
            <a:r>
              <a:rPr lang="tr-TR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tr-TR" sz="1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from</a:t>
            </a:r>
            <a:r>
              <a:rPr lang="tr-TR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tr-TR" sz="1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all</a:t>
            </a:r>
            <a:r>
              <a:rPr lang="tr-TR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tr-TR" sz="1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healthcare</a:t>
            </a:r>
            <a:r>
              <a:rPr lang="tr-TR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tr-TR" sz="1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facilities</a:t>
            </a:r>
            <a:r>
              <a:rPr lang="tr-TR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tr-TR" sz="1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are</a:t>
            </a:r>
            <a:r>
              <a:rPr lang="tr-TR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tr-TR" sz="1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collected</a:t>
            </a:r>
            <a:r>
              <a:rPr lang="tr-TR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in </a:t>
            </a:r>
            <a:r>
              <a:rPr lang="tr-TR" sz="1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one</a:t>
            </a:r>
            <a:r>
              <a:rPr lang="tr-TR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platform</a:t>
            </a:r>
            <a:endParaRPr lang="tr-TR" sz="1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7" name="Dikdörtgen 236">
            <a:extLst>
              <a:ext uri="{FF2B5EF4-FFF2-40B4-BE49-F238E27FC236}">
                <a16:creationId xmlns:a16="http://schemas.microsoft.com/office/drawing/2014/main" id="{EB2457AA-A744-0F45-8E80-7BEE37574CED}"/>
              </a:ext>
            </a:extLst>
          </p:cNvPr>
          <p:cNvSpPr/>
          <p:nvPr/>
        </p:nvSpPr>
        <p:spPr>
          <a:xfrm>
            <a:off x="8252100" y="1105692"/>
            <a:ext cx="3655902" cy="549978"/>
          </a:xfrm>
          <a:prstGeom prst="rect">
            <a:avLst/>
          </a:prstGeom>
          <a:gradFill>
            <a:gsLst>
              <a:gs pos="0">
                <a:schemeClr val="bg1">
                  <a:alpha val="36759"/>
                </a:schemeClr>
              </a:gs>
              <a:gs pos="100000">
                <a:schemeClr val="bg1">
                  <a:alpha val="84909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8" name="Metin kutusu 237">
            <a:extLst>
              <a:ext uri="{FF2B5EF4-FFF2-40B4-BE49-F238E27FC236}">
                <a16:creationId xmlns:a16="http://schemas.microsoft.com/office/drawing/2014/main" id="{DADFA883-9168-46C5-B306-690EDE30CE45}"/>
              </a:ext>
            </a:extLst>
          </p:cNvPr>
          <p:cNvSpPr txBox="1"/>
          <p:nvPr/>
        </p:nvSpPr>
        <p:spPr>
          <a:xfrm>
            <a:off x="8268703" y="1116897"/>
            <a:ext cx="3137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>
                <a:solidFill>
                  <a:srgbClr val="E40C16"/>
                </a:solidFill>
                <a:latin typeface="Century Gothic" panose="020B0502020202020204" pitchFamily="34" charset="0"/>
              </a:rPr>
              <a:t>Remote </a:t>
            </a:r>
            <a:r>
              <a:rPr lang="tr-TR" sz="1400" b="1" dirty="0" err="1">
                <a:solidFill>
                  <a:srgbClr val="E40C16"/>
                </a:solidFill>
                <a:latin typeface="Century Gothic" panose="020B0502020202020204" pitchFamily="34" charset="0"/>
              </a:rPr>
              <a:t>Patient</a:t>
            </a:r>
            <a:r>
              <a:rPr lang="tr-TR" sz="1400" b="1" dirty="0">
                <a:solidFill>
                  <a:srgbClr val="E40C16"/>
                </a:solidFill>
                <a:latin typeface="Century Gothic" panose="020B0502020202020204" pitchFamily="34" charset="0"/>
              </a:rPr>
              <a:t> </a:t>
            </a:r>
            <a:r>
              <a:rPr lang="tr-TR" sz="1400" b="1" dirty="0" err="1">
                <a:solidFill>
                  <a:srgbClr val="E40C16"/>
                </a:solidFill>
                <a:latin typeface="Century Gothic" panose="020B0502020202020204" pitchFamily="34" charset="0"/>
              </a:rPr>
              <a:t>Assessment</a:t>
            </a:r>
            <a:r>
              <a:rPr lang="tr-TR" sz="1400" b="1" dirty="0">
                <a:solidFill>
                  <a:srgbClr val="E40C16"/>
                </a:solidFill>
                <a:latin typeface="Century Gothic" panose="020B0502020202020204" pitchFamily="34" charset="0"/>
              </a:rPr>
              <a:t> </a:t>
            </a:r>
            <a:r>
              <a:rPr lang="tr-TR" sz="1400" b="1" dirty="0" err="1">
                <a:solidFill>
                  <a:srgbClr val="E40C16"/>
                </a:solidFill>
                <a:latin typeface="Century Gothic" panose="020B0502020202020204" pitchFamily="34" charset="0"/>
              </a:rPr>
              <a:t>System</a:t>
            </a:r>
            <a:r>
              <a:rPr lang="tr-TR" sz="1400" b="1" dirty="0">
                <a:solidFill>
                  <a:srgbClr val="E40C16"/>
                </a:solidFill>
                <a:latin typeface="Century Gothic" panose="020B0502020202020204" pitchFamily="34" charset="0"/>
              </a:rPr>
              <a:t> (</a:t>
            </a:r>
            <a:r>
              <a:rPr lang="tr-TR" sz="1400" b="1" dirty="0" smtClean="0">
                <a:solidFill>
                  <a:srgbClr val="E40C16"/>
                </a:solidFill>
                <a:latin typeface="Century Gothic" panose="020B0502020202020204" pitchFamily="34" charset="0"/>
              </a:rPr>
              <a:t>RPAS-UHDS)</a:t>
            </a:r>
            <a:endParaRPr lang="tr-TR" sz="1400" b="1" dirty="0">
              <a:solidFill>
                <a:srgbClr val="E40C16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39" name="Grup 238">
            <a:extLst>
              <a:ext uri="{FF2B5EF4-FFF2-40B4-BE49-F238E27FC236}">
                <a16:creationId xmlns:a16="http://schemas.microsoft.com/office/drawing/2014/main" id="{C01745D9-0AEC-E9E3-978B-FABC25FD1ABC}"/>
              </a:ext>
            </a:extLst>
          </p:cNvPr>
          <p:cNvGrpSpPr/>
          <p:nvPr/>
        </p:nvGrpSpPr>
        <p:grpSpPr>
          <a:xfrm>
            <a:off x="5592348" y="2464631"/>
            <a:ext cx="1025722" cy="1122621"/>
            <a:chOff x="10481944" y="2213459"/>
            <a:chExt cx="1168288" cy="1278655"/>
          </a:xfrm>
        </p:grpSpPr>
        <p:grpSp>
          <p:nvGrpSpPr>
            <p:cNvPr id="240" name="Grup 239">
              <a:extLst>
                <a:ext uri="{FF2B5EF4-FFF2-40B4-BE49-F238E27FC236}">
                  <a16:creationId xmlns:a16="http://schemas.microsoft.com/office/drawing/2014/main" id="{87AEA8D2-73F0-3E1A-9E0C-673875939F3B}"/>
                </a:ext>
              </a:extLst>
            </p:cNvPr>
            <p:cNvGrpSpPr/>
            <p:nvPr/>
          </p:nvGrpSpPr>
          <p:grpSpPr>
            <a:xfrm>
              <a:off x="10481944" y="2213459"/>
              <a:ext cx="1139787" cy="1278655"/>
              <a:chOff x="2014671" y="3846741"/>
              <a:chExt cx="2264192" cy="2545073"/>
            </a:xfrm>
          </p:grpSpPr>
          <p:sp>
            <p:nvSpPr>
              <p:cNvPr id="242" name="Yuvarlatılmış Dikdörtgen 3">
                <a:extLst>
                  <a:ext uri="{FF2B5EF4-FFF2-40B4-BE49-F238E27FC236}">
                    <a16:creationId xmlns:a16="http://schemas.microsoft.com/office/drawing/2014/main" id="{A6F504EB-00E7-5D50-7310-11CDDA5456B9}"/>
                  </a:ext>
                </a:extLst>
              </p:cNvPr>
              <p:cNvSpPr/>
              <p:nvPr/>
            </p:nvSpPr>
            <p:spPr>
              <a:xfrm>
                <a:off x="2014671" y="4172775"/>
                <a:ext cx="2264192" cy="2219039"/>
              </a:xfrm>
              <a:prstGeom prst="roundRect">
                <a:avLst>
                  <a:gd name="adj" fmla="val 50000"/>
                </a:avLst>
              </a:prstGeom>
              <a:solidFill>
                <a:srgbClr val="E83E5E"/>
              </a:solidFill>
              <a:ln w="9525">
                <a:noFill/>
                <a:round/>
                <a:headEnd/>
                <a:tailEnd/>
              </a:ln>
              <a:effectLst>
                <a:outerShdw blurRad="317500" dist="127000" dir="3000000" algn="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121920" tIns="60960" rIns="121920" bIns="6096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tr-TR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Metin kutusu 242">
                <a:extLst>
                  <a:ext uri="{FF2B5EF4-FFF2-40B4-BE49-F238E27FC236}">
                    <a16:creationId xmlns:a16="http://schemas.microsoft.com/office/drawing/2014/main" id="{624433FB-EC22-B7D1-CE8A-9158A0BD6A26}"/>
                  </a:ext>
                </a:extLst>
              </p:cNvPr>
              <p:cNvSpPr txBox="1"/>
              <p:nvPr/>
            </p:nvSpPr>
            <p:spPr>
              <a:xfrm>
                <a:off x="2157953" y="3846741"/>
                <a:ext cx="2009046" cy="13477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F0302020204030204"/>
                  <a:ea typeface="+mn-ea"/>
                  <a:cs typeface="+mn-cs"/>
                </a:endParaRPr>
              </a:p>
              <a:p>
                <a:pPr marL="0" marR="0" lvl="0" indent="0" algn="ctr" defTabSz="914400" rtl="0" eaLnBrk="1" fontAlgn="auto" latinLnBrk="0" hangingPunct="1">
                  <a:buClrTx/>
                  <a:buSzTx/>
                  <a:buFontTx/>
                  <a:buNone/>
                  <a:tabLst/>
                  <a:defRPr/>
                </a:pPr>
                <a:r>
                  <a:rPr lang="tr-TR" sz="2800" b="1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6</a:t>
                </a:r>
              </a:p>
            </p:txBody>
          </p:sp>
        </p:grpSp>
        <p:sp>
          <p:nvSpPr>
            <p:cNvPr id="241" name="Metin kutusu 240">
              <a:extLst>
                <a:ext uri="{FF2B5EF4-FFF2-40B4-BE49-F238E27FC236}">
                  <a16:creationId xmlns:a16="http://schemas.microsoft.com/office/drawing/2014/main" id="{036F72AC-36FA-1A60-7C54-C76758662187}"/>
                </a:ext>
              </a:extLst>
            </p:cNvPr>
            <p:cNvSpPr txBox="1"/>
            <p:nvPr/>
          </p:nvSpPr>
          <p:spPr>
            <a:xfrm>
              <a:off x="10510445" y="2861061"/>
              <a:ext cx="1139787" cy="490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buClrTx/>
                <a:buSzTx/>
                <a:buFontTx/>
                <a:buNone/>
                <a:tabLst/>
                <a:defRPr/>
              </a:pPr>
              <a:r>
                <a:rPr kumimoji="0" lang="tr-TR" sz="12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Million</a:t>
              </a:r>
              <a:endParaRPr kumimoji="0" lang="tr-TR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buClrTx/>
                <a:buSzTx/>
                <a:buFontTx/>
                <a:buNone/>
                <a:tabLst/>
                <a:defRPr/>
              </a:pPr>
              <a:r>
                <a:rPr lang="tr-TR" sz="1000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SCREENINGS</a:t>
              </a:r>
              <a:endParaRPr sz="1000" dirty="0"/>
            </a:p>
          </p:txBody>
        </p:sp>
      </p:grpSp>
      <p:sp>
        <p:nvSpPr>
          <p:cNvPr id="244" name="Dikdörtgen 243">
            <a:extLst>
              <a:ext uri="{FF2B5EF4-FFF2-40B4-BE49-F238E27FC236}">
                <a16:creationId xmlns:a16="http://schemas.microsoft.com/office/drawing/2014/main" id="{CBAA0E6A-F0EC-78C8-96EC-544B3A9CC3BE}"/>
              </a:ext>
            </a:extLst>
          </p:cNvPr>
          <p:cNvSpPr/>
          <p:nvPr/>
        </p:nvSpPr>
        <p:spPr>
          <a:xfrm>
            <a:off x="8259985" y="4524306"/>
            <a:ext cx="3451986" cy="395651"/>
          </a:xfrm>
          <a:prstGeom prst="rect">
            <a:avLst/>
          </a:prstGeom>
          <a:gradFill>
            <a:gsLst>
              <a:gs pos="0">
                <a:schemeClr val="bg1">
                  <a:alpha val="36759"/>
                </a:schemeClr>
              </a:gs>
              <a:gs pos="100000">
                <a:schemeClr val="bg1">
                  <a:alpha val="84909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5" name="Metin kutusu 244">
            <a:extLst>
              <a:ext uri="{FF2B5EF4-FFF2-40B4-BE49-F238E27FC236}">
                <a16:creationId xmlns:a16="http://schemas.microsoft.com/office/drawing/2014/main" id="{998E1DD9-582F-254C-FA36-2FEF6D3E74F7}"/>
              </a:ext>
            </a:extLst>
          </p:cNvPr>
          <p:cNvSpPr txBox="1"/>
          <p:nvPr/>
        </p:nvSpPr>
        <p:spPr>
          <a:xfrm>
            <a:off x="8251960" y="4562715"/>
            <a:ext cx="34814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 err="1" smtClean="0">
                <a:solidFill>
                  <a:srgbClr val="E40C16"/>
                </a:solidFill>
                <a:latin typeface="Century Gothic" panose="020B0502020202020204" pitchFamily="34" charset="0"/>
              </a:rPr>
              <a:t>Lung</a:t>
            </a:r>
            <a:r>
              <a:rPr lang="tr-TR" sz="1400" b="1" dirty="0" smtClean="0">
                <a:solidFill>
                  <a:srgbClr val="E40C16"/>
                </a:solidFill>
                <a:latin typeface="Century Gothic" panose="020B0502020202020204" pitchFamily="34" charset="0"/>
              </a:rPr>
              <a:t> </a:t>
            </a:r>
            <a:r>
              <a:rPr lang="tr-TR" sz="1400" b="1" dirty="0" err="1" smtClean="0">
                <a:solidFill>
                  <a:srgbClr val="E40C16"/>
                </a:solidFill>
                <a:latin typeface="Century Gothic" panose="020B0502020202020204" pitchFamily="34" charset="0"/>
              </a:rPr>
              <a:t>Screening</a:t>
            </a:r>
            <a:r>
              <a:rPr lang="tr-TR" sz="1400" b="1" dirty="0" smtClean="0">
                <a:solidFill>
                  <a:srgbClr val="E40C16"/>
                </a:solidFill>
                <a:latin typeface="Century Gothic" panose="020B0502020202020204" pitchFamily="34" charset="0"/>
              </a:rPr>
              <a:t> </a:t>
            </a:r>
            <a:r>
              <a:rPr lang="tr-TR" sz="1400" b="1" dirty="0" err="1" smtClean="0">
                <a:solidFill>
                  <a:srgbClr val="E40C16"/>
                </a:solidFill>
                <a:latin typeface="Century Gothic" panose="020B0502020202020204" pitchFamily="34" charset="0"/>
              </a:rPr>
              <a:t>System</a:t>
            </a:r>
            <a:endParaRPr lang="tr-TR" sz="1400" b="1" dirty="0">
              <a:solidFill>
                <a:srgbClr val="E40C16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46" name="Resim 245">
            <a:extLst>
              <a:ext uri="{FF2B5EF4-FFF2-40B4-BE49-F238E27FC236}">
                <a16:creationId xmlns:a16="http://schemas.microsoft.com/office/drawing/2014/main" id="{292584C3-4AB0-9393-CC08-825A254285D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3173" y="5772474"/>
            <a:ext cx="1537214" cy="460864"/>
          </a:xfrm>
          <a:prstGeom prst="rect">
            <a:avLst/>
          </a:prstGeom>
        </p:spPr>
      </p:pic>
      <p:sp>
        <p:nvSpPr>
          <p:cNvPr id="249" name="Metin kutusu 248">
            <a:extLst>
              <a:ext uri="{FF2B5EF4-FFF2-40B4-BE49-F238E27FC236}">
                <a16:creationId xmlns:a16="http://schemas.microsoft.com/office/drawing/2014/main" id="{457AFC63-7782-BDF0-CA10-88C8CB95A2AB}"/>
              </a:ext>
            </a:extLst>
          </p:cNvPr>
          <p:cNvSpPr txBox="1"/>
          <p:nvPr/>
        </p:nvSpPr>
        <p:spPr>
          <a:xfrm>
            <a:off x="368499" y="3418273"/>
            <a:ext cx="1223606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buClrTx/>
              <a:buSzTx/>
              <a:buFontTx/>
              <a:buNone/>
              <a:tabLst/>
              <a:defRPr/>
            </a:pPr>
            <a:endParaRPr sz="1050" dirty="0"/>
          </a:p>
        </p:txBody>
      </p:sp>
      <p:pic>
        <p:nvPicPr>
          <p:cNvPr id="252" name="Resim 251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37" y="128877"/>
            <a:ext cx="969010" cy="960755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8396995" y="1704993"/>
            <a:ext cx="331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Enabling</a:t>
            </a:r>
            <a:r>
              <a:rPr lang="tr-T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people 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to consult </a:t>
            </a:r>
            <a:r>
              <a:rPr lang="tr-TR" sz="12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to</a:t>
            </a: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a 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doctor via online</a:t>
            </a:r>
            <a:r>
              <a:rPr lang="tr-T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video </a:t>
            </a:r>
            <a:r>
              <a:rPr lang="tr-TR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call</a:t>
            </a:r>
            <a:r>
              <a:rPr lang="tr-T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,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without having to visit hospitals or family practice clinics</a:t>
            </a:r>
            <a:endParaRPr lang="tr-TR" sz="1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200215" y="4989127"/>
            <a:ext cx="37087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Chest X-rays taken at </a:t>
            </a: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Tuberculosis 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Dispensaries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are centrally stored and reported</a:t>
            </a:r>
            <a:endParaRPr lang="tr-TR" sz="12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55" name="Resim 254">
            <a:extLst>
              <a:ext uri="{FF2B5EF4-FFF2-40B4-BE49-F238E27FC236}">
                <a16:creationId xmlns:a16="http://schemas.microsoft.com/office/drawing/2014/main" id="{D33A5CAB-EC7F-9E1D-0894-43AF9A4BDB54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3604" y="2370863"/>
            <a:ext cx="3154389" cy="20954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p5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id="{191DACD2-A648-814A-3AC2-3313F87ED3F4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6" name="Picture 5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B356CD31-0BBA-4C4B-52C8-698E1999490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pic>
        <p:nvPicPr>
          <p:cNvPr id="111" name="Resim 110">
            <a:extLst>
              <a:ext uri="{FF2B5EF4-FFF2-40B4-BE49-F238E27FC236}">
                <a16:creationId xmlns:a16="http://schemas.microsoft.com/office/drawing/2014/main" id="{3D4A64DE-36DE-E6EE-8D8D-0300CFF1E0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02" y="2393283"/>
            <a:ext cx="2712229" cy="1594038"/>
          </a:xfrm>
          <a:prstGeom prst="rect">
            <a:avLst/>
          </a:prstGeom>
        </p:spPr>
      </p:pic>
      <p:sp>
        <p:nvSpPr>
          <p:cNvPr id="112" name="Dikdörtgen 111">
            <a:extLst>
              <a:ext uri="{FF2B5EF4-FFF2-40B4-BE49-F238E27FC236}">
                <a16:creationId xmlns:a16="http://schemas.microsoft.com/office/drawing/2014/main" id="{251DE066-3181-5021-632C-C9794C85D06B}"/>
              </a:ext>
            </a:extLst>
          </p:cNvPr>
          <p:cNvSpPr/>
          <p:nvPr/>
        </p:nvSpPr>
        <p:spPr>
          <a:xfrm>
            <a:off x="4163576" y="1105691"/>
            <a:ext cx="3655902" cy="431273"/>
          </a:xfrm>
          <a:prstGeom prst="rect">
            <a:avLst/>
          </a:prstGeom>
          <a:gradFill>
            <a:gsLst>
              <a:gs pos="0">
                <a:sysClr val="window" lastClr="FFFFFF">
                  <a:alpha val="36759"/>
                </a:sysClr>
              </a:gs>
              <a:gs pos="100000">
                <a:sysClr val="window" lastClr="FFFFFF">
                  <a:alpha val="84909"/>
                </a:sys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3" name="Dikdörtgen 112">
            <a:extLst>
              <a:ext uri="{FF2B5EF4-FFF2-40B4-BE49-F238E27FC236}">
                <a16:creationId xmlns:a16="http://schemas.microsoft.com/office/drawing/2014/main" id="{8F9166A6-2AB3-99BE-9634-1C4CE20ABB0B}"/>
              </a:ext>
            </a:extLst>
          </p:cNvPr>
          <p:cNvSpPr/>
          <p:nvPr/>
        </p:nvSpPr>
        <p:spPr>
          <a:xfrm>
            <a:off x="484952" y="1137222"/>
            <a:ext cx="3137337" cy="399742"/>
          </a:xfrm>
          <a:prstGeom prst="rect">
            <a:avLst/>
          </a:prstGeom>
          <a:gradFill>
            <a:gsLst>
              <a:gs pos="0">
                <a:sysClr val="window" lastClr="FFFFFF">
                  <a:alpha val="36759"/>
                </a:sysClr>
              </a:gs>
              <a:gs pos="100000">
                <a:sysClr val="window" lastClr="FFFFFF">
                  <a:alpha val="84909"/>
                </a:sys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4" name="Metin kutusu 113">
            <a:extLst>
              <a:ext uri="{FF2B5EF4-FFF2-40B4-BE49-F238E27FC236}">
                <a16:creationId xmlns:a16="http://schemas.microsoft.com/office/drawing/2014/main" id="{E4B5D3A3-FFFE-FD01-B0C8-D9B6B487587C}"/>
              </a:ext>
            </a:extLst>
          </p:cNvPr>
          <p:cNvSpPr txBox="1"/>
          <p:nvPr/>
        </p:nvSpPr>
        <p:spPr>
          <a:xfrm>
            <a:off x="484952" y="1167816"/>
            <a:ext cx="31373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 smtClean="0">
                <a:solidFill>
                  <a:srgbClr val="E40C16"/>
                </a:solidFill>
                <a:latin typeface="Century Gothic" panose="020B0502020202020204" pitchFamily="34" charset="0"/>
              </a:rPr>
              <a:t>e-Report </a:t>
            </a:r>
            <a:r>
              <a:rPr lang="tr-TR" sz="1400" b="1" dirty="0" err="1" smtClean="0">
                <a:solidFill>
                  <a:srgbClr val="E40C16"/>
                </a:solidFill>
                <a:latin typeface="Century Gothic" panose="020B0502020202020204" pitchFamily="34" charset="0"/>
              </a:rPr>
              <a:t>System</a:t>
            </a:r>
            <a:endParaRPr lang="tr-TR" sz="1400" b="1" dirty="0">
              <a:solidFill>
                <a:srgbClr val="E40C16"/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5" name="Metin kutusu 114">
            <a:extLst>
              <a:ext uri="{FF2B5EF4-FFF2-40B4-BE49-F238E27FC236}">
                <a16:creationId xmlns:a16="http://schemas.microsoft.com/office/drawing/2014/main" id="{B858828E-6493-AF84-5AAA-935CE414E201}"/>
              </a:ext>
            </a:extLst>
          </p:cNvPr>
          <p:cNvSpPr txBox="1"/>
          <p:nvPr/>
        </p:nvSpPr>
        <p:spPr>
          <a:xfrm>
            <a:off x="4147833" y="1161320"/>
            <a:ext cx="3802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 err="1" smtClean="0">
                <a:solidFill>
                  <a:srgbClr val="E40C16"/>
                </a:solidFill>
                <a:latin typeface="Century Gothic" panose="020B0502020202020204" pitchFamily="34" charset="0"/>
              </a:rPr>
              <a:t>Public</a:t>
            </a:r>
            <a:r>
              <a:rPr lang="tr-TR" sz="1400" b="1" dirty="0" smtClean="0">
                <a:solidFill>
                  <a:srgbClr val="E40C16"/>
                </a:solidFill>
                <a:latin typeface="Century Gothic" panose="020B0502020202020204" pitchFamily="34" charset="0"/>
              </a:rPr>
              <a:t> </a:t>
            </a:r>
            <a:r>
              <a:rPr lang="tr-TR" sz="1400" b="1" dirty="0" err="1" smtClean="0">
                <a:solidFill>
                  <a:srgbClr val="E40C16"/>
                </a:solidFill>
                <a:latin typeface="Century Gothic" panose="020B0502020202020204" pitchFamily="34" charset="0"/>
              </a:rPr>
              <a:t>Health</a:t>
            </a:r>
            <a:r>
              <a:rPr lang="tr-TR" sz="1400" b="1" dirty="0" smtClean="0">
                <a:solidFill>
                  <a:srgbClr val="E40C16"/>
                </a:solidFill>
                <a:latin typeface="Century Gothic" panose="020B0502020202020204" pitchFamily="34" charset="0"/>
              </a:rPr>
              <a:t> Management </a:t>
            </a:r>
            <a:r>
              <a:rPr lang="tr-TR" sz="1400" b="1" dirty="0" err="1" smtClean="0">
                <a:solidFill>
                  <a:srgbClr val="E40C16"/>
                </a:solidFill>
                <a:latin typeface="Century Gothic" panose="020B0502020202020204" pitchFamily="34" charset="0"/>
              </a:rPr>
              <a:t>System</a:t>
            </a:r>
            <a:r>
              <a:rPr lang="tr-TR" sz="1400" b="1" dirty="0" smtClean="0">
                <a:solidFill>
                  <a:srgbClr val="E40C16"/>
                </a:solidFill>
                <a:latin typeface="Century Gothic" panose="020B0502020202020204" pitchFamily="34" charset="0"/>
              </a:rPr>
              <a:t> (HSYS</a:t>
            </a:r>
            <a:r>
              <a:rPr lang="tr-TR" sz="1400" b="1" dirty="0">
                <a:solidFill>
                  <a:srgbClr val="E40C16"/>
                </a:solidFill>
                <a:latin typeface="Century Gothic" panose="020B0502020202020204" pitchFamily="34" charset="0"/>
              </a:rPr>
              <a:t>)</a:t>
            </a:r>
          </a:p>
        </p:txBody>
      </p:sp>
      <p:cxnSp>
        <p:nvCxnSpPr>
          <p:cNvPr id="116" name="Düz Bağlayıcı 115">
            <a:extLst>
              <a:ext uri="{FF2B5EF4-FFF2-40B4-BE49-F238E27FC236}">
                <a16:creationId xmlns:a16="http://schemas.microsoft.com/office/drawing/2014/main" id="{A56A98BD-CE23-E8CF-221A-62CD7862F5EA}"/>
              </a:ext>
            </a:extLst>
          </p:cNvPr>
          <p:cNvCxnSpPr/>
          <p:nvPr/>
        </p:nvCxnSpPr>
        <p:spPr>
          <a:xfrm>
            <a:off x="3888828" y="1085005"/>
            <a:ext cx="0" cy="4779770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117" name="Düz Bağlayıcı 116">
            <a:extLst>
              <a:ext uri="{FF2B5EF4-FFF2-40B4-BE49-F238E27FC236}">
                <a16:creationId xmlns:a16="http://schemas.microsoft.com/office/drawing/2014/main" id="{92FFAF75-4137-5CF6-6A55-2384E64B8EDE}"/>
              </a:ext>
            </a:extLst>
          </p:cNvPr>
          <p:cNvCxnSpPr/>
          <p:nvPr/>
        </p:nvCxnSpPr>
        <p:spPr>
          <a:xfrm>
            <a:off x="8040414" y="1085005"/>
            <a:ext cx="0" cy="4779770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sp>
        <p:nvSpPr>
          <p:cNvPr id="118" name="Metin kutusu 117">
            <a:extLst>
              <a:ext uri="{FF2B5EF4-FFF2-40B4-BE49-F238E27FC236}">
                <a16:creationId xmlns:a16="http://schemas.microsoft.com/office/drawing/2014/main" id="{F324054A-DF07-8AFA-0227-59150AF319F7}"/>
              </a:ext>
            </a:extLst>
          </p:cNvPr>
          <p:cNvSpPr txBox="1"/>
          <p:nvPr/>
        </p:nvSpPr>
        <p:spPr>
          <a:xfrm>
            <a:off x="4147833" y="1746952"/>
            <a:ext cx="367837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/>
              <a:t>Registration, </a:t>
            </a:r>
            <a:r>
              <a:rPr lang="en-US" sz="1200" b="1" dirty="0" smtClean="0"/>
              <a:t>monitoring </a:t>
            </a:r>
            <a:r>
              <a:rPr lang="en-US" sz="1200" b="1" dirty="0"/>
              <a:t>and reporting processes </a:t>
            </a:r>
            <a:r>
              <a:rPr lang="en-US" sz="1200" dirty="0"/>
              <a:t>are managed from a single platform through the Public Health Management System (HSYS)</a:t>
            </a:r>
            <a:endParaRPr lang="tr-TR" sz="1200" dirty="0">
              <a:solidFill>
                <a:prstClr val="black">
                  <a:lumMod val="85000"/>
                  <a:lumOff val="15000"/>
                </a:prstClr>
              </a:solidFill>
              <a:latin typeface="Calibri" panose="020F0502020204030204"/>
            </a:endParaRPr>
          </a:p>
        </p:txBody>
      </p:sp>
      <p:sp>
        <p:nvSpPr>
          <p:cNvPr id="119" name="Dikdörtgen 118">
            <a:extLst>
              <a:ext uri="{FF2B5EF4-FFF2-40B4-BE49-F238E27FC236}">
                <a16:creationId xmlns:a16="http://schemas.microsoft.com/office/drawing/2014/main" id="{EB2457AA-A744-0F45-8E80-7BEE37574CED}"/>
              </a:ext>
            </a:extLst>
          </p:cNvPr>
          <p:cNvSpPr/>
          <p:nvPr/>
        </p:nvSpPr>
        <p:spPr>
          <a:xfrm>
            <a:off x="8252100" y="1105692"/>
            <a:ext cx="3655902" cy="431272"/>
          </a:xfrm>
          <a:prstGeom prst="rect">
            <a:avLst/>
          </a:prstGeom>
          <a:gradFill>
            <a:gsLst>
              <a:gs pos="0">
                <a:sysClr val="window" lastClr="FFFFFF">
                  <a:alpha val="36759"/>
                </a:sysClr>
              </a:gs>
              <a:gs pos="100000">
                <a:sysClr val="window" lastClr="FFFFFF">
                  <a:alpha val="84909"/>
                </a:sys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0" name="Resim 119">
            <a:extLst>
              <a:ext uri="{FF2B5EF4-FFF2-40B4-BE49-F238E27FC236}">
                <a16:creationId xmlns:a16="http://schemas.microsoft.com/office/drawing/2014/main" id="{7C91D1DF-5383-E428-8AC0-8585CA6D729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70" y="4290325"/>
            <a:ext cx="1072610" cy="645425"/>
          </a:xfrm>
          <a:prstGeom prst="rect">
            <a:avLst/>
          </a:prstGeom>
        </p:spPr>
      </p:pic>
      <p:sp>
        <p:nvSpPr>
          <p:cNvPr id="121" name="Metin kutusu 120">
            <a:extLst>
              <a:ext uri="{FF2B5EF4-FFF2-40B4-BE49-F238E27FC236}">
                <a16:creationId xmlns:a16="http://schemas.microsoft.com/office/drawing/2014/main" id="{9F5FAC97-9A28-BF02-458B-93567069DB61}"/>
              </a:ext>
            </a:extLst>
          </p:cNvPr>
          <p:cNvSpPr txBox="1"/>
          <p:nvPr/>
        </p:nvSpPr>
        <p:spPr>
          <a:xfrm>
            <a:off x="402754" y="1654912"/>
            <a:ext cx="32491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</a:rPr>
              <a:t>All health reporting procedures 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</a:rPr>
              <a:t>offered by healthcare institutions are centralized and completed in one place</a:t>
            </a:r>
            <a:endParaRPr lang="tr-TR" sz="1200" dirty="0">
              <a:solidFill>
                <a:prstClr val="black">
                  <a:lumMod val="85000"/>
                  <a:lumOff val="15000"/>
                </a:prstClr>
              </a:solidFill>
              <a:latin typeface="Century Gothic" panose="020B0502020202020204" pitchFamily="34" charset="0"/>
            </a:endParaRPr>
          </a:p>
        </p:txBody>
      </p:sp>
      <p:sp>
        <p:nvSpPr>
          <p:cNvPr id="122" name="Metin kutusu 121">
            <a:extLst>
              <a:ext uri="{FF2B5EF4-FFF2-40B4-BE49-F238E27FC236}">
                <a16:creationId xmlns:a16="http://schemas.microsoft.com/office/drawing/2014/main" id="{9F3BF7EA-0637-5182-EBF6-5063DD3F85F8}"/>
              </a:ext>
            </a:extLst>
          </p:cNvPr>
          <p:cNvSpPr txBox="1"/>
          <p:nvPr/>
        </p:nvSpPr>
        <p:spPr>
          <a:xfrm>
            <a:off x="8261351" y="1167816"/>
            <a:ext cx="34814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 err="1" smtClean="0">
                <a:solidFill>
                  <a:srgbClr val="E40C16"/>
                </a:solidFill>
                <a:latin typeface="Century Gothic" panose="020B0502020202020204" pitchFamily="34" charset="0"/>
              </a:rPr>
              <a:t>Spatial</a:t>
            </a:r>
            <a:r>
              <a:rPr lang="tr-TR" sz="1400" b="1" dirty="0" smtClean="0">
                <a:solidFill>
                  <a:srgbClr val="E40C16"/>
                </a:solidFill>
                <a:latin typeface="Century Gothic" panose="020B0502020202020204" pitchFamily="34" charset="0"/>
              </a:rPr>
              <a:t> </a:t>
            </a:r>
            <a:r>
              <a:rPr lang="tr-TR" sz="1400" b="1" dirty="0" err="1" smtClean="0">
                <a:solidFill>
                  <a:srgbClr val="E40C16"/>
                </a:solidFill>
                <a:latin typeface="Century Gothic" panose="020B0502020202020204" pitchFamily="34" charset="0"/>
              </a:rPr>
              <a:t>Work</a:t>
            </a:r>
            <a:r>
              <a:rPr lang="tr-TR" sz="1400" b="1" dirty="0" smtClean="0">
                <a:solidFill>
                  <a:srgbClr val="E40C16"/>
                </a:solidFill>
                <a:latin typeface="Century Gothic" panose="020B0502020202020204" pitchFamily="34" charset="0"/>
              </a:rPr>
              <a:t> </a:t>
            </a:r>
            <a:r>
              <a:rPr lang="tr-TR" sz="1400" b="1" dirty="0" err="1" smtClean="0">
                <a:solidFill>
                  <a:srgbClr val="E40C16"/>
                </a:solidFill>
                <a:latin typeface="Century Gothic" panose="020B0502020202020204" pitchFamily="34" charset="0"/>
              </a:rPr>
              <a:t>Intelligence</a:t>
            </a:r>
            <a:r>
              <a:rPr lang="tr-TR" sz="1400" b="1" dirty="0" smtClean="0">
                <a:solidFill>
                  <a:srgbClr val="E40C16"/>
                </a:solidFill>
                <a:latin typeface="Century Gothic" panose="020B0502020202020204" pitchFamily="34" charset="0"/>
              </a:rPr>
              <a:t> (MİZ</a:t>
            </a:r>
            <a:r>
              <a:rPr lang="tr-TR" sz="1400" b="1" dirty="0">
                <a:solidFill>
                  <a:srgbClr val="E40C16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123" name="Metin kutusu 122">
            <a:extLst>
              <a:ext uri="{FF2B5EF4-FFF2-40B4-BE49-F238E27FC236}">
                <a16:creationId xmlns:a16="http://schemas.microsoft.com/office/drawing/2014/main" id="{1FC5B177-F078-53AA-40D1-B65F9D117CAF}"/>
              </a:ext>
            </a:extLst>
          </p:cNvPr>
          <p:cNvSpPr txBox="1"/>
          <p:nvPr/>
        </p:nvSpPr>
        <p:spPr>
          <a:xfrm>
            <a:off x="8255934" y="1746952"/>
            <a:ext cx="324913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</a:rPr>
              <a:t>Health data gathered in accordance with standards are </a:t>
            </a:r>
            <a:r>
              <a:rPr lang="en-US" sz="1200" b="1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</a:rPr>
              <a:t>analyzed and reported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</a:rPr>
              <a:t> </a:t>
            </a:r>
            <a:r>
              <a:rPr lang="en-US" sz="1200" b="1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</a:rPr>
              <a:t>according to geographic location</a:t>
            </a:r>
            <a:endParaRPr lang="tr-TR" sz="1200" b="1" dirty="0">
              <a:solidFill>
                <a:prstClr val="black">
                  <a:lumMod val="85000"/>
                  <a:lumOff val="15000"/>
                </a:prstClr>
              </a:solidFill>
              <a:latin typeface="Century Gothic" panose="020B0502020202020204" pitchFamily="34" charset="0"/>
            </a:endParaRPr>
          </a:p>
        </p:txBody>
      </p:sp>
      <p:sp>
        <p:nvSpPr>
          <p:cNvPr id="124" name="Dikdörtgen 123">
            <a:extLst>
              <a:ext uri="{FF2B5EF4-FFF2-40B4-BE49-F238E27FC236}">
                <a16:creationId xmlns:a16="http://schemas.microsoft.com/office/drawing/2014/main" id="{ECC9146A-8392-C3C1-1633-13F98575964F}"/>
              </a:ext>
            </a:extLst>
          </p:cNvPr>
          <p:cNvSpPr/>
          <p:nvPr/>
        </p:nvSpPr>
        <p:spPr>
          <a:xfrm>
            <a:off x="8252100" y="4269306"/>
            <a:ext cx="3655902" cy="549978"/>
          </a:xfrm>
          <a:prstGeom prst="rect">
            <a:avLst/>
          </a:prstGeom>
          <a:gradFill>
            <a:gsLst>
              <a:gs pos="0">
                <a:sysClr val="window" lastClr="FFFFFF">
                  <a:alpha val="36759"/>
                </a:sysClr>
              </a:gs>
              <a:gs pos="100000">
                <a:sysClr val="window" lastClr="FFFFFF">
                  <a:alpha val="84909"/>
                </a:sys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5" name="Metin kutusu 124">
            <a:extLst>
              <a:ext uri="{FF2B5EF4-FFF2-40B4-BE49-F238E27FC236}">
                <a16:creationId xmlns:a16="http://schemas.microsoft.com/office/drawing/2014/main" id="{594320A5-C169-1CDA-3C8B-2F29CCB398E0}"/>
              </a:ext>
            </a:extLst>
          </p:cNvPr>
          <p:cNvSpPr txBox="1"/>
          <p:nvPr/>
        </p:nvSpPr>
        <p:spPr>
          <a:xfrm>
            <a:off x="8249667" y="4280511"/>
            <a:ext cx="34814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 smtClean="0">
                <a:solidFill>
                  <a:srgbClr val="E40C16"/>
                </a:solidFill>
                <a:latin typeface="Century Gothic" panose="020B0502020202020204" pitchFamily="34" charset="0"/>
              </a:rPr>
              <a:t>Central </a:t>
            </a:r>
            <a:r>
              <a:rPr lang="tr-TR" sz="1400" b="1" dirty="0" err="1" smtClean="0">
                <a:solidFill>
                  <a:srgbClr val="E40C16"/>
                </a:solidFill>
                <a:latin typeface="Century Gothic" panose="020B0502020202020204" pitchFamily="34" charset="0"/>
              </a:rPr>
              <a:t>Laboratory</a:t>
            </a:r>
            <a:r>
              <a:rPr lang="tr-TR" sz="1400" b="1" dirty="0" smtClean="0">
                <a:solidFill>
                  <a:srgbClr val="E40C16"/>
                </a:solidFill>
                <a:latin typeface="Century Gothic" panose="020B0502020202020204" pitchFamily="34" charset="0"/>
              </a:rPr>
              <a:t> Operating </a:t>
            </a:r>
            <a:r>
              <a:rPr lang="tr-TR" sz="1400" b="1" dirty="0" err="1" smtClean="0">
                <a:solidFill>
                  <a:srgbClr val="E40C16"/>
                </a:solidFill>
                <a:latin typeface="Century Gothic" panose="020B0502020202020204" pitchFamily="34" charset="0"/>
              </a:rPr>
              <a:t>System</a:t>
            </a:r>
            <a:r>
              <a:rPr lang="tr-TR" sz="1400" b="1" dirty="0" smtClean="0">
                <a:solidFill>
                  <a:srgbClr val="E40C16"/>
                </a:solidFill>
                <a:latin typeface="Century Gothic" panose="020B0502020202020204" pitchFamily="34" charset="0"/>
              </a:rPr>
              <a:t> (MELİS</a:t>
            </a:r>
            <a:r>
              <a:rPr lang="tr-TR" sz="1400" b="1" dirty="0">
                <a:solidFill>
                  <a:srgbClr val="E40C16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126" name="Metin kutusu 125">
            <a:extLst>
              <a:ext uri="{FF2B5EF4-FFF2-40B4-BE49-F238E27FC236}">
                <a16:creationId xmlns:a16="http://schemas.microsoft.com/office/drawing/2014/main" id="{4EF671A5-A6A8-B146-7D1D-7B45112C0081}"/>
              </a:ext>
            </a:extLst>
          </p:cNvPr>
          <p:cNvSpPr txBox="1"/>
          <p:nvPr/>
        </p:nvSpPr>
        <p:spPr>
          <a:xfrm>
            <a:off x="8255934" y="4910566"/>
            <a:ext cx="32491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</a:rPr>
              <a:t>U</a:t>
            </a:r>
            <a:r>
              <a:rPr lang="en-US" sz="1200" dirty="0" err="1" smtClean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</a:rPr>
              <a:t>tilized</a:t>
            </a:r>
            <a:r>
              <a:rPr lang="en-US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</a:rPr>
              <a:t> 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</a:rPr>
              <a:t>across </a:t>
            </a:r>
            <a:r>
              <a:rPr lang="en-US" sz="1200" b="1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</a:rPr>
              <a:t>501 integrated laboratories 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</a:rPr>
              <a:t>and by </a:t>
            </a:r>
            <a:r>
              <a:rPr lang="en-US" sz="1200" b="1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</a:rPr>
              <a:t>more than 30,000 doctors 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</a:rPr>
              <a:t>in primary care</a:t>
            </a:r>
            <a:endParaRPr lang="tr-TR" sz="1200" dirty="0">
              <a:solidFill>
                <a:prstClr val="black">
                  <a:lumMod val="85000"/>
                  <a:lumOff val="15000"/>
                </a:prst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27" name="Resim 126">
            <a:extLst>
              <a:ext uri="{FF2B5EF4-FFF2-40B4-BE49-F238E27FC236}">
                <a16:creationId xmlns:a16="http://schemas.microsoft.com/office/drawing/2014/main" id="{4C0E8D4F-621D-FB3A-81CA-6FA811B82F2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953" y="5724435"/>
            <a:ext cx="1478174" cy="406618"/>
          </a:xfrm>
          <a:prstGeom prst="rect">
            <a:avLst/>
          </a:prstGeom>
        </p:spPr>
      </p:pic>
      <p:sp>
        <p:nvSpPr>
          <p:cNvPr id="128" name="Dikdörtgen 127">
            <a:extLst>
              <a:ext uri="{FF2B5EF4-FFF2-40B4-BE49-F238E27FC236}">
                <a16:creationId xmlns:a16="http://schemas.microsoft.com/office/drawing/2014/main" id="{EA0E11E9-A389-F9C4-2249-F9E6103A59EC}"/>
              </a:ext>
            </a:extLst>
          </p:cNvPr>
          <p:cNvSpPr/>
          <p:nvPr/>
        </p:nvSpPr>
        <p:spPr>
          <a:xfrm>
            <a:off x="4163576" y="4290325"/>
            <a:ext cx="3655902" cy="431273"/>
          </a:xfrm>
          <a:prstGeom prst="rect">
            <a:avLst/>
          </a:prstGeom>
          <a:gradFill>
            <a:gsLst>
              <a:gs pos="0">
                <a:sysClr val="window" lastClr="FFFFFF">
                  <a:alpha val="36759"/>
                </a:sysClr>
              </a:gs>
              <a:gs pos="100000">
                <a:sysClr val="window" lastClr="FFFFFF">
                  <a:alpha val="84909"/>
                </a:sys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9" name="Metin kutusu 128">
            <a:extLst>
              <a:ext uri="{FF2B5EF4-FFF2-40B4-BE49-F238E27FC236}">
                <a16:creationId xmlns:a16="http://schemas.microsoft.com/office/drawing/2014/main" id="{97056389-AE40-EEDA-5339-F8874A9F06A6}"/>
              </a:ext>
            </a:extLst>
          </p:cNvPr>
          <p:cNvSpPr txBox="1"/>
          <p:nvPr/>
        </p:nvSpPr>
        <p:spPr>
          <a:xfrm>
            <a:off x="4192674" y="4352450"/>
            <a:ext cx="34814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 smtClean="0">
                <a:solidFill>
                  <a:srgbClr val="E40C16"/>
                </a:solidFill>
                <a:latin typeface="Century Gothic" panose="020B0502020202020204" pitchFamily="34" charset="0"/>
              </a:rPr>
              <a:t>My </a:t>
            </a:r>
            <a:r>
              <a:rPr lang="tr-TR" sz="1400" b="1" dirty="0" err="1" smtClean="0">
                <a:solidFill>
                  <a:srgbClr val="E40C16"/>
                </a:solidFill>
                <a:latin typeface="Century Gothic" panose="020B0502020202020204" pitchFamily="34" charset="0"/>
              </a:rPr>
              <a:t>Prescription</a:t>
            </a:r>
            <a:r>
              <a:rPr lang="tr-TR" sz="1400" b="1" dirty="0" smtClean="0">
                <a:solidFill>
                  <a:srgbClr val="E40C16"/>
                </a:solidFill>
                <a:latin typeface="Century Gothic" panose="020B0502020202020204" pitchFamily="34" charset="0"/>
              </a:rPr>
              <a:t> </a:t>
            </a:r>
            <a:r>
              <a:rPr lang="tr-TR" sz="1400" b="1" dirty="0" err="1" smtClean="0">
                <a:solidFill>
                  <a:srgbClr val="E40C16"/>
                </a:solidFill>
                <a:latin typeface="Century Gothic" panose="020B0502020202020204" pitchFamily="34" charset="0"/>
              </a:rPr>
              <a:t>System</a:t>
            </a:r>
            <a:endParaRPr lang="tr-TR" sz="1400" b="1" dirty="0">
              <a:solidFill>
                <a:srgbClr val="E40C16"/>
              </a:solidFill>
              <a:latin typeface="Century Gothic" panose="020B0502020202020204" pitchFamily="34" charset="0"/>
            </a:endParaRPr>
          </a:p>
        </p:txBody>
      </p:sp>
      <p:sp>
        <p:nvSpPr>
          <p:cNvPr id="130" name="Metin kutusu 129">
            <a:extLst>
              <a:ext uri="{FF2B5EF4-FFF2-40B4-BE49-F238E27FC236}">
                <a16:creationId xmlns:a16="http://schemas.microsoft.com/office/drawing/2014/main" id="{F9EA4C3B-5ABA-6BA5-E148-4A54580D6EEF}"/>
              </a:ext>
            </a:extLst>
          </p:cNvPr>
          <p:cNvSpPr txBox="1"/>
          <p:nvPr/>
        </p:nvSpPr>
        <p:spPr>
          <a:xfrm>
            <a:off x="4198941" y="4931586"/>
            <a:ext cx="260066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</a:rPr>
              <a:t>All prescriptions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</a:rPr>
              <a:t> issued by our doctors are generated and monitored through an </a:t>
            </a:r>
            <a:r>
              <a:rPr lang="en-US" sz="1200" b="1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</a:rPr>
              <a:t>electronic system</a:t>
            </a:r>
            <a:endParaRPr lang="tr-TR" sz="1200" b="1" dirty="0">
              <a:solidFill>
                <a:prstClr val="black">
                  <a:lumMod val="85000"/>
                  <a:lumOff val="15000"/>
                </a:prst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31" name="Grup 130">
            <a:extLst>
              <a:ext uri="{FF2B5EF4-FFF2-40B4-BE49-F238E27FC236}">
                <a16:creationId xmlns:a16="http://schemas.microsoft.com/office/drawing/2014/main" id="{3CD6EEE1-47A4-387E-86E9-FCBF627E1824}"/>
              </a:ext>
            </a:extLst>
          </p:cNvPr>
          <p:cNvGrpSpPr/>
          <p:nvPr/>
        </p:nvGrpSpPr>
        <p:grpSpPr>
          <a:xfrm>
            <a:off x="6795864" y="4765896"/>
            <a:ext cx="1199706" cy="1140448"/>
            <a:chOff x="10473814" y="2193152"/>
            <a:chExt cx="1366455" cy="1298959"/>
          </a:xfrm>
        </p:grpSpPr>
        <p:grpSp>
          <p:nvGrpSpPr>
            <p:cNvPr id="132" name="Grup 131">
              <a:extLst>
                <a:ext uri="{FF2B5EF4-FFF2-40B4-BE49-F238E27FC236}">
                  <a16:creationId xmlns:a16="http://schemas.microsoft.com/office/drawing/2014/main" id="{A6016E74-016E-EC99-BF16-C4CE6CE6050D}"/>
                </a:ext>
              </a:extLst>
            </p:cNvPr>
            <p:cNvGrpSpPr/>
            <p:nvPr/>
          </p:nvGrpSpPr>
          <p:grpSpPr>
            <a:xfrm>
              <a:off x="10481944" y="2193152"/>
              <a:ext cx="1307251" cy="1298959"/>
              <a:chOff x="2014671" y="3806326"/>
              <a:chExt cx="2596859" cy="2585488"/>
            </a:xfrm>
          </p:grpSpPr>
          <p:sp>
            <p:nvSpPr>
              <p:cNvPr id="134" name="Yuvarlatılmış Dikdörtgen 3">
                <a:extLst>
                  <a:ext uri="{FF2B5EF4-FFF2-40B4-BE49-F238E27FC236}">
                    <a16:creationId xmlns:a16="http://schemas.microsoft.com/office/drawing/2014/main" id="{B0499A7B-EC27-9FF5-4DE9-3D74A377889E}"/>
                  </a:ext>
                </a:extLst>
              </p:cNvPr>
              <p:cNvSpPr/>
              <p:nvPr/>
            </p:nvSpPr>
            <p:spPr>
              <a:xfrm>
                <a:off x="2014671" y="3846741"/>
                <a:ext cx="2596859" cy="2545073"/>
              </a:xfrm>
              <a:prstGeom prst="roundRect">
                <a:avLst>
                  <a:gd name="adj" fmla="val 50000"/>
                </a:avLst>
              </a:prstGeom>
              <a:solidFill>
                <a:srgbClr val="E83E5E"/>
              </a:solidFill>
              <a:ln w="9525">
                <a:noFill/>
                <a:round/>
                <a:headEnd/>
                <a:tailEnd/>
              </a:ln>
              <a:effectLst>
                <a:outerShdw blurRad="317500" dist="127000" dir="3000000" algn="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121920" tIns="60960" rIns="121920" bIns="6096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tr-TR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35" name="Metin kutusu 134">
                <a:extLst>
                  <a:ext uri="{FF2B5EF4-FFF2-40B4-BE49-F238E27FC236}">
                    <a16:creationId xmlns:a16="http://schemas.microsoft.com/office/drawing/2014/main" id="{C41FF479-3310-50FF-A07D-8097B19AEB15}"/>
                  </a:ext>
                </a:extLst>
              </p:cNvPr>
              <p:cNvSpPr txBox="1"/>
              <p:nvPr/>
            </p:nvSpPr>
            <p:spPr>
              <a:xfrm>
                <a:off x="2329742" y="3806326"/>
                <a:ext cx="2009046" cy="13955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endParaRPr lang="tr-TR" sz="1000" kern="0" dirty="0">
                  <a:solidFill>
                    <a:prstClr val="white"/>
                  </a:solidFill>
                  <a:latin typeface="Century Gothic" panose="020F0302020204030204"/>
                </a:endParaRPr>
              </a:p>
              <a:p>
                <a:pPr algn="ctr">
                  <a:defRPr/>
                </a:pPr>
                <a:r>
                  <a:rPr lang="tr-TR" sz="2400" b="1" dirty="0">
                    <a:solidFill>
                      <a:prstClr val="white"/>
                    </a:solidFill>
                    <a:latin typeface="Century Gothic" panose="020B0502020202020204" pitchFamily="34" charset="0"/>
                  </a:rPr>
                  <a:t>2.1</a:t>
                </a:r>
              </a:p>
            </p:txBody>
          </p:sp>
        </p:grpSp>
        <p:sp>
          <p:nvSpPr>
            <p:cNvPr id="133" name="Metin kutusu 132">
              <a:extLst>
                <a:ext uri="{FF2B5EF4-FFF2-40B4-BE49-F238E27FC236}">
                  <a16:creationId xmlns:a16="http://schemas.microsoft.com/office/drawing/2014/main" id="{324603DE-B047-1ED1-2B7D-E34BC6E7408E}"/>
                </a:ext>
              </a:extLst>
            </p:cNvPr>
            <p:cNvSpPr txBox="1"/>
            <p:nvPr/>
          </p:nvSpPr>
          <p:spPr>
            <a:xfrm>
              <a:off x="10473814" y="2726011"/>
              <a:ext cx="1366455" cy="490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tr-TR" sz="1200" b="1" dirty="0" err="1" smtClean="0">
                  <a:solidFill>
                    <a:prstClr val="white"/>
                  </a:solidFill>
                  <a:latin typeface="Century Gothic" panose="020B0502020202020204" pitchFamily="34" charset="0"/>
                </a:rPr>
                <a:t>Billion</a:t>
              </a:r>
              <a:endParaRPr lang="tr-TR" sz="1200" b="1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  <a:p>
              <a:pPr algn="ctr">
                <a:defRPr/>
              </a:pPr>
              <a:r>
                <a:rPr lang="tr-TR" sz="1000" dirty="0" smtClean="0">
                  <a:solidFill>
                    <a:prstClr val="white"/>
                  </a:solidFill>
                  <a:latin typeface="Century Gothic" panose="020B0502020202020204" pitchFamily="34" charset="0"/>
                </a:rPr>
                <a:t>PRESCRIPTIONS</a:t>
              </a:r>
              <a:endParaRPr sz="10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pic>
        <p:nvPicPr>
          <p:cNvPr id="136" name="Resim 135">
            <a:extLst>
              <a:ext uri="{FF2B5EF4-FFF2-40B4-BE49-F238E27FC236}">
                <a16:creationId xmlns:a16="http://schemas.microsoft.com/office/drawing/2014/main" id="{7C6F08CF-86B2-8078-3AC3-0E92F6458C7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061" y="2393283"/>
            <a:ext cx="2514160" cy="1705497"/>
          </a:xfrm>
          <a:prstGeom prst="rect">
            <a:avLst/>
          </a:prstGeom>
        </p:spPr>
      </p:pic>
      <p:pic>
        <p:nvPicPr>
          <p:cNvPr id="137" name="Resim 136">
            <a:extLst>
              <a:ext uri="{FF2B5EF4-FFF2-40B4-BE49-F238E27FC236}">
                <a16:creationId xmlns:a16="http://schemas.microsoft.com/office/drawing/2014/main" id="{2DAE550B-92C3-EC0B-97C1-967006B012F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441" y="5899957"/>
            <a:ext cx="1000700" cy="267816"/>
          </a:xfrm>
          <a:prstGeom prst="rect">
            <a:avLst/>
          </a:prstGeom>
        </p:spPr>
      </p:pic>
      <p:pic>
        <p:nvPicPr>
          <p:cNvPr id="138" name="Resim 137">
            <a:extLst>
              <a:ext uri="{FF2B5EF4-FFF2-40B4-BE49-F238E27FC236}">
                <a16:creationId xmlns:a16="http://schemas.microsoft.com/office/drawing/2014/main" id="{AA7ECD06-21D5-E80D-159B-877E58CB092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7892" y="2410023"/>
            <a:ext cx="2737435" cy="1577298"/>
          </a:xfrm>
          <a:prstGeom prst="rect">
            <a:avLst/>
          </a:prstGeom>
        </p:spPr>
      </p:pic>
      <p:grpSp>
        <p:nvGrpSpPr>
          <p:cNvPr id="139" name="Grup 138">
            <a:extLst>
              <a:ext uri="{FF2B5EF4-FFF2-40B4-BE49-F238E27FC236}">
                <a16:creationId xmlns:a16="http://schemas.microsoft.com/office/drawing/2014/main" id="{FA49E77C-0B2A-4F65-8C48-364636446F17}"/>
              </a:ext>
            </a:extLst>
          </p:cNvPr>
          <p:cNvGrpSpPr/>
          <p:nvPr/>
        </p:nvGrpSpPr>
        <p:grpSpPr>
          <a:xfrm>
            <a:off x="5841958" y="2849370"/>
            <a:ext cx="1043784" cy="978809"/>
            <a:chOff x="6759920" y="2393826"/>
            <a:chExt cx="1043784" cy="978809"/>
          </a:xfrm>
        </p:grpSpPr>
        <p:sp>
          <p:nvSpPr>
            <p:cNvPr id="140" name="Yuvarlatılmış Dikdörtgen 3">
              <a:extLst>
                <a:ext uri="{FF2B5EF4-FFF2-40B4-BE49-F238E27FC236}">
                  <a16:creationId xmlns:a16="http://schemas.microsoft.com/office/drawing/2014/main" id="{C48A78EF-5804-E122-0E53-BA5003236725}"/>
                </a:ext>
              </a:extLst>
            </p:cNvPr>
            <p:cNvSpPr/>
            <p:nvPr/>
          </p:nvSpPr>
          <p:spPr>
            <a:xfrm>
              <a:off x="6782154" y="2393826"/>
              <a:ext cx="1000699" cy="978809"/>
            </a:xfrm>
            <a:prstGeom prst="roundRect">
              <a:avLst>
                <a:gd name="adj" fmla="val 50000"/>
              </a:avLst>
            </a:prstGeom>
            <a:solidFill>
              <a:srgbClr val="E83E5E"/>
            </a:solidFill>
            <a:ln w="9525">
              <a:noFill/>
              <a:round/>
              <a:headEnd/>
              <a:tailEnd/>
            </a:ln>
            <a:effectLst>
              <a:outerShdw blurRad="317500" dist="127000" dir="30000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r-TR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1" name="Google Shape;731;p49">
              <a:extLst>
                <a:ext uri="{FF2B5EF4-FFF2-40B4-BE49-F238E27FC236}">
                  <a16:creationId xmlns:a16="http://schemas.microsoft.com/office/drawing/2014/main" id="{CF6A541F-AE07-B8B0-EFD5-938732012691}"/>
                </a:ext>
              </a:extLst>
            </p:cNvPr>
            <p:cNvSpPr txBox="1">
              <a:spLocks/>
            </p:cNvSpPr>
            <p:nvPr/>
          </p:nvSpPr>
          <p:spPr>
            <a:xfrm>
              <a:off x="6759920" y="2814608"/>
              <a:ext cx="1043784" cy="43553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00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429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M PLUS Rounded 1c"/>
                <a:buNone/>
                <a:defRPr sz="1600" b="0" i="0" u="none" strike="noStrike" cap="none">
                  <a:solidFill>
                    <a:schemeClr val="dk2"/>
                  </a:solidFill>
                  <a:latin typeface="M PLUS Rounded 1c"/>
                  <a:ea typeface="M PLUS Rounded 1c"/>
                  <a:cs typeface="M PLUS Rounded 1c"/>
                  <a:sym typeface="M PLUS Rounded 1c"/>
                </a:defRPr>
              </a:lvl1pPr>
              <a:lvl2pPr marL="914400" marR="0" lvl="1" indent="-31750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M PLUS Rounded 1c"/>
                <a:buNone/>
                <a:defRPr sz="1400" b="0" i="0" u="none" strike="noStrike" cap="none">
                  <a:solidFill>
                    <a:schemeClr val="dk2"/>
                  </a:solidFill>
                  <a:latin typeface="M PLUS Rounded 1c"/>
                  <a:ea typeface="M PLUS Rounded 1c"/>
                  <a:cs typeface="M PLUS Rounded 1c"/>
                  <a:sym typeface="M PLUS Rounded 1c"/>
                </a:defRPr>
              </a:lvl2pPr>
              <a:lvl3pPr marL="1371600" marR="0" lvl="2" indent="-31750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M PLUS Rounded 1c"/>
                <a:buNone/>
                <a:defRPr sz="1400" b="0" i="0" u="none" strike="noStrike" cap="none">
                  <a:solidFill>
                    <a:schemeClr val="dk2"/>
                  </a:solidFill>
                  <a:latin typeface="M PLUS Rounded 1c"/>
                  <a:ea typeface="M PLUS Rounded 1c"/>
                  <a:cs typeface="M PLUS Rounded 1c"/>
                  <a:sym typeface="M PLUS Rounded 1c"/>
                </a:defRPr>
              </a:lvl3pPr>
              <a:lvl4pPr marL="1828800" marR="0" lvl="3" indent="-31750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M PLUS Rounded 1c"/>
                <a:buNone/>
                <a:defRPr sz="1400" b="0" i="0" u="none" strike="noStrike" cap="none">
                  <a:solidFill>
                    <a:schemeClr val="dk2"/>
                  </a:solidFill>
                  <a:latin typeface="M PLUS Rounded 1c"/>
                  <a:ea typeface="M PLUS Rounded 1c"/>
                  <a:cs typeface="M PLUS Rounded 1c"/>
                  <a:sym typeface="M PLUS Rounded 1c"/>
                </a:defRPr>
              </a:lvl4pPr>
              <a:lvl5pPr marL="2286000" marR="0" lvl="4" indent="-31750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M PLUS Rounded 1c"/>
                <a:buNone/>
                <a:defRPr sz="1400" b="0" i="0" u="none" strike="noStrike" cap="none">
                  <a:solidFill>
                    <a:schemeClr val="dk2"/>
                  </a:solidFill>
                  <a:latin typeface="M PLUS Rounded 1c"/>
                  <a:ea typeface="M PLUS Rounded 1c"/>
                  <a:cs typeface="M PLUS Rounded 1c"/>
                  <a:sym typeface="M PLUS Rounded 1c"/>
                </a:defRPr>
              </a:lvl5pPr>
              <a:lvl6pPr marL="2743200" marR="0" lvl="5" indent="-31750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M PLUS Rounded 1c"/>
                <a:buNone/>
                <a:defRPr sz="1400" b="0" i="0" u="none" strike="noStrike" cap="none">
                  <a:solidFill>
                    <a:schemeClr val="dk2"/>
                  </a:solidFill>
                  <a:latin typeface="M PLUS Rounded 1c"/>
                  <a:ea typeface="M PLUS Rounded 1c"/>
                  <a:cs typeface="M PLUS Rounded 1c"/>
                  <a:sym typeface="M PLUS Rounded 1c"/>
                </a:defRPr>
              </a:lvl6pPr>
              <a:lvl7pPr marL="3200400" marR="0" lvl="6" indent="-31750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M PLUS Rounded 1c"/>
                <a:buNone/>
                <a:defRPr sz="1400" b="0" i="0" u="none" strike="noStrike" cap="none">
                  <a:solidFill>
                    <a:schemeClr val="dk2"/>
                  </a:solidFill>
                  <a:latin typeface="M PLUS Rounded 1c"/>
                  <a:ea typeface="M PLUS Rounded 1c"/>
                  <a:cs typeface="M PLUS Rounded 1c"/>
                  <a:sym typeface="M PLUS Rounded 1c"/>
                </a:defRPr>
              </a:lvl7pPr>
              <a:lvl8pPr marL="3657600" marR="0" lvl="7" indent="-31750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M PLUS Rounded 1c"/>
                <a:buNone/>
                <a:defRPr sz="1400" b="0" i="0" u="none" strike="noStrike" cap="none">
                  <a:solidFill>
                    <a:schemeClr val="dk2"/>
                  </a:solidFill>
                  <a:latin typeface="M PLUS Rounded 1c"/>
                  <a:ea typeface="M PLUS Rounded 1c"/>
                  <a:cs typeface="M PLUS Rounded 1c"/>
                  <a:sym typeface="M PLUS Rounded 1c"/>
                </a:defRPr>
              </a:lvl8pPr>
              <a:lvl9pPr marL="4114800" marR="0" lvl="8" indent="-31750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M PLUS Rounded 1c"/>
                <a:buNone/>
                <a:defRPr sz="1400" b="0" i="0" u="none" strike="noStrike" cap="none">
                  <a:solidFill>
                    <a:schemeClr val="dk2"/>
                  </a:solidFill>
                  <a:latin typeface="M PLUS Rounded 1c"/>
                  <a:ea typeface="M PLUS Rounded 1c"/>
                  <a:cs typeface="M PLUS Rounded 1c"/>
                  <a:sym typeface="M PLUS Rounded 1c"/>
                </a:defRPr>
              </a:lvl9pPr>
            </a:lstStyle>
            <a:p>
              <a:pPr marL="0" indent="0" algn="ctr">
                <a:buClr>
                  <a:srgbClr val="44546A"/>
                </a:buClr>
              </a:pPr>
              <a:r>
                <a:rPr lang="tr-TR" b="1" dirty="0" err="1" smtClean="0">
                  <a:solidFill>
                    <a:prstClr val="white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modules</a:t>
              </a:r>
              <a:endParaRPr lang="tr-TR" b="1" dirty="0">
                <a:solidFill>
                  <a:prstClr val="white"/>
                </a:solidFill>
                <a:latin typeface="Century Gothic" panose="020B0502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" name="Metin kutusu 141">
              <a:extLst>
                <a:ext uri="{FF2B5EF4-FFF2-40B4-BE49-F238E27FC236}">
                  <a16:creationId xmlns:a16="http://schemas.microsoft.com/office/drawing/2014/main" id="{0D39D582-84CB-96A9-D162-D74441069F6F}"/>
                </a:ext>
              </a:extLst>
            </p:cNvPr>
            <p:cNvSpPr txBox="1"/>
            <p:nvPr/>
          </p:nvSpPr>
          <p:spPr>
            <a:xfrm>
              <a:off x="6992895" y="2545708"/>
              <a:ext cx="54177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tr-TR" sz="2400" b="1" dirty="0">
                  <a:solidFill>
                    <a:prstClr val="white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36</a:t>
              </a:r>
              <a:endParaRPr lang="tr-TR" sz="2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143" name="Grup 142">
            <a:extLst>
              <a:ext uri="{FF2B5EF4-FFF2-40B4-BE49-F238E27FC236}">
                <a16:creationId xmlns:a16="http://schemas.microsoft.com/office/drawing/2014/main" id="{6D0F2105-9AEA-3EAE-68BD-B602E879F4F4}"/>
              </a:ext>
            </a:extLst>
          </p:cNvPr>
          <p:cNvGrpSpPr/>
          <p:nvPr/>
        </p:nvGrpSpPr>
        <p:grpSpPr>
          <a:xfrm>
            <a:off x="1795041" y="3391082"/>
            <a:ext cx="1689110" cy="1652161"/>
            <a:chOff x="1058996" y="4819184"/>
            <a:chExt cx="1689110" cy="1652161"/>
          </a:xfrm>
        </p:grpSpPr>
        <p:sp>
          <p:nvSpPr>
            <p:cNvPr id="144" name="Yuvarlatılmış Dikdörtgen 3">
              <a:extLst>
                <a:ext uri="{FF2B5EF4-FFF2-40B4-BE49-F238E27FC236}">
                  <a16:creationId xmlns:a16="http://schemas.microsoft.com/office/drawing/2014/main" id="{5FB6A54E-2091-1FEF-3C48-0B10402FEACA}"/>
                </a:ext>
              </a:extLst>
            </p:cNvPr>
            <p:cNvSpPr/>
            <p:nvPr/>
          </p:nvSpPr>
          <p:spPr>
            <a:xfrm>
              <a:off x="1058996" y="4819184"/>
              <a:ext cx="1689110" cy="1652161"/>
            </a:xfrm>
            <a:prstGeom prst="roundRect">
              <a:avLst>
                <a:gd name="adj" fmla="val 50000"/>
              </a:avLst>
            </a:prstGeom>
            <a:solidFill>
              <a:srgbClr val="E83E5E"/>
            </a:solidFill>
            <a:ln w="9525">
              <a:noFill/>
              <a:round/>
              <a:headEnd/>
              <a:tailEnd/>
            </a:ln>
            <a:effectLst>
              <a:outerShdw blurRad="317500" dist="127000" dir="30000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r-TR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5" name="Metin kutusu 144">
              <a:extLst>
                <a:ext uri="{FF2B5EF4-FFF2-40B4-BE49-F238E27FC236}">
                  <a16:creationId xmlns:a16="http://schemas.microsoft.com/office/drawing/2014/main" id="{872DD60E-E2E4-AEDD-4F0A-D6420DCCA357}"/>
                </a:ext>
              </a:extLst>
            </p:cNvPr>
            <p:cNvSpPr txBox="1">
              <a:spLocks noChangeAspect="1"/>
            </p:cNvSpPr>
            <p:nvPr/>
          </p:nvSpPr>
          <p:spPr bwMode="auto">
            <a:xfrm>
              <a:off x="1295675" y="5053269"/>
              <a:ext cx="1249416" cy="1204081"/>
            </a:xfrm>
            <a:prstGeom prst="rect">
              <a:avLst/>
            </a:prstGeom>
          </p:spPr>
          <p:txBody>
            <a:bodyPr vert="horz" wrap="square" lIns="0" tIns="6256" rIns="0" bIns="0" rtlCol="0">
              <a:spAutoFit/>
            </a:bodyPr>
            <a:lstStyle>
              <a:defPPr>
                <a:defRPr lang="tr-TR"/>
              </a:defPPr>
              <a:lvl1pPr marL="8848">
                <a:spcBef>
                  <a:spcPts val="66"/>
                </a:spcBef>
                <a:defRPr sz="900" spc="-7">
                  <a:solidFill>
                    <a:srgbClr val="414042"/>
                  </a:solidFill>
                  <a:latin typeface="Arial"/>
                  <a:cs typeface="Arial"/>
                </a:defRPr>
              </a:lvl1pPr>
            </a:lstStyle>
            <a:p>
              <a:pPr marL="9915" algn="ctr" defTabSz="1024677">
                <a:spcBef>
                  <a:spcPts val="74"/>
                </a:spcBef>
                <a:defRPr/>
              </a:pPr>
              <a:r>
                <a:rPr lang="tr-TR" sz="1100" b="1" kern="0" spc="-8" dirty="0" err="1" smtClean="0">
                  <a:solidFill>
                    <a:prstClr val="white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More</a:t>
              </a:r>
              <a:r>
                <a:rPr lang="tr-TR" sz="1100" b="1" kern="0" spc="-8" dirty="0" smtClean="0">
                  <a:solidFill>
                    <a:prstClr val="white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 </a:t>
              </a:r>
              <a:r>
                <a:rPr lang="tr-TR" sz="1100" b="1" kern="0" spc="-8" dirty="0" err="1" smtClean="0">
                  <a:solidFill>
                    <a:prstClr val="white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than</a:t>
              </a:r>
              <a:r>
                <a:rPr lang="tr-TR" sz="1100" b="1" kern="0" spc="-8" dirty="0">
                  <a:solidFill>
                    <a:prstClr val="white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/>
              </a:r>
              <a:br>
                <a:rPr lang="tr-TR" sz="1100" b="1" kern="0" spc="-8" dirty="0">
                  <a:solidFill>
                    <a:prstClr val="white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</a:br>
              <a:r>
                <a:rPr lang="tr-TR" sz="2400" b="1" kern="0" spc="-8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385 </a:t>
              </a:r>
              <a:r>
                <a:rPr lang="tr-TR" sz="1600" b="1" kern="0" spc="-8" dirty="0" err="1" smtClean="0">
                  <a:solidFill>
                    <a:prstClr val="white"/>
                  </a:solidFill>
                  <a:latin typeface="Century Gothic" panose="020B0502020202020204" pitchFamily="34" charset="0"/>
                </a:rPr>
                <a:t>million</a:t>
              </a:r>
              <a:r>
                <a:rPr lang="tr-TR" sz="1600" b="1" kern="0" spc="-8" dirty="0" smtClean="0">
                  <a:solidFill>
                    <a:prstClr val="white"/>
                  </a:solidFill>
                  <a:latin typeface="Century Gothic" panose="020B0502020202020204" pitchFamily="34" charset="0"/>
                </a:rPr>
                <a:t> </a:t>
              </a:r>
              <a:r>
                <a:rPr lang="tr-TR" sz="1100" b="1" kern="0" spc="-8" dirty="0" err="1" smtClean="0">
                  <a:solidFill>
                    <a:prstClr val="white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reports</a:t>
              </a:r>
              <a:r>
                <a:rPr lang="tr-TR" sz="1100" b="1" kern="0" spc="-8" dirty="0" smtClean="0">
                  <a:solidFill>
                    <a:prstClr val="white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 </a:t>
              </a:r>
            </a:p>
            <a:p>
              <a:pPr marL="9915" algn="ctr" defTabSz="1024677">
                <a:spcBef>
                  <a:spcPts val="74"/>
                </a:spcBef>
                <a:defRPr/>
              </a:pPr>
              <a:r>
                <a:rPr lang="tr-TR" sz="1100" b="1" kern="0" spc="-8" dirty="0" smtClean="0">
                  <a:solidFill>
                    <a:prstClr val="white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of </a:t>
              </a:r>
              <a:r>
                <a:rPr lang="tr-TR" sz="1800" b="1" kern="0" spc="-8" dirty="0" smtClean="0">
                  <a:solidFill>
                    <a:prstClr val="white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17</a:t>
              </a:r>
              <a:r>
                <a:rPr lang="tr-TR" sz="1100" b="1" kern="0" spc="-8" dirty="0" smtClean="0">
                  <a:solidFill>
                    <a:prstClr val="white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 </a:t>
              </a:r>
              <a:r>
                <a:rPr lang="tr-TR" sz="1100" b="1" kern="0" spc="-8" dirty="0" err="1" smtClean="0">
                  <a:solidFill>
                    <a:prstClr val="white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different</a:t>
              </a:r>
              <a:r>
                <a:rPr lang="tr-TR" sz="1100" b="1" kern="0" spc="-8" dirty="0" smtClean="0">
                  <a:solidFill>
                    <a:prstClr val="white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 </a:t>
              </a:r>
              <a:r>
                <a:rPr lang="tr-TR" sz="1100" b="1" kern="0" spc="-8" dirty="0" err="1" smtClean="0">
                  <a:solidFill>
                    <a:prstClr val="white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types</a:t>
              </a:r>
              <a:endParaRPr sz="1100" b="1" kern="0" spc="-8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2" name="Dikdörtgen 1"/>
          <p:cNvSpPr/>
          <p:nvPr/>
        </p:nvSpPr>
        <p:spPr>
          <a:xfrm>
            <a:off x="3850928" y="215866"/>
            <a:ext cx="41649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2400" b="1" dirty="0">
                <a:solidFill>
                  <a:srgbClr val="E40C16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DIGITAL HEALTH PRACTICES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9065" y="140684"/>
            <a:ext cx="969348" cy="96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9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hack Cheatsheet">
  <a:themeElements>
    <a:clrScheme name="Simple Light">
      <a:dk1>
        <a:srgbClr val="000000"/>
      </a:dk1>
      <a:lt1>
        <a:srgbClr val="FFFFFF"/>
      </a:lt1>
      <a:dk2>
        <a:srgbClr val="0000FF"/>
      </a:dk2>
      <a:lt2>
        <a:srgbClr val="E5E5FF"/>
      </a:lt2>
      <a:accent1>
        <a:srgbClr val="F7F7F7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Nunito sans Roboto Mono">
      <a:majorFont>
        <a:latin typeface="Nunito Sans"/>
        <a:ea typeface=""/>
        <a:cs typeface=""/>
      </a:majorFont>
      <a:minorFont>
        <a:latin typeface="Roboto Mon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473</TotalTime>
  <Words>737</Words>
  <Application>Microsoft Office PowerPoint</Application>
  <PresentationFormat>Geniş ekran</PresentationFormat>
  <Paragraphs>157</Paragraphs>
  <Slides>12</Slides>
  <Notes>10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12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25" baseType="lpstr">
      <vt:lpstr>Arial</vt:lpstr>
      <vt:lpstr>Book Antiqua</vt:lpstr>
      <vt:lpstr>Calibri</vt:lpstr>
      <vt:lpstr>Century Gothic</vt:lpstr>
      <vt:lpstr>Fira Sans</vt:lpstr>
      <vt:lpstr>M PLUS Rounded 1c</vt:lpstr>
      <vt:lpstr>Mongolian Baiti</vt:lpstr>
      <vt:lpstr>Nunito Sans</vt:lpstr>
      <vt:lpstr>Open Sans ExtraBold</vt:lpstr>
      <vt:lpstr>Roboto Mono</vt:lpstr>
      <vt:lpstr>Times New Roman</vt:lpstr>
      <vt:lpstr>Wingdings</vt:lpstr>
      <vt:lpstr>Slidehack Cheatsheet</vt:lpstr>
      <vt:lpstr>First D-8 Health Experts Meeting 17th November, 2025 </vt:lpstr>
      <vt:lpstr>PowerPoint Sunusu</vt:lpstr>
      <vt:lpstr>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GD Design</dc:creator>
  <cp:lastModifiedBy>Asus</cp:lastModifiedBy>
  <cp:revision>6116</cp:revision>
  <dcterms:created xsi:type="dcterms:W3CDTF">2020-10-27T13:35:18Z</dcterms:created>
  <dcterms:modified xsi:type="dcterms:W3CDTF">2025-11-16T05:54:19Z</dcterms:modified>
</cp:coreProperties>
</file>