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8"/>
  </p:notesMasterIdLst>
  <p:handoutMasterIdLst>
    <p:handoutMasterId r:id="rId9"/>
  </p:handoutMasterIdLst>
  <p:sldIdLst>
    <p:sldId id="477" r:id="rId2"/>
    <p:sldId id="261" r:id="rId3"/>
    <p:sldId id="263" r:id="rId4"/>
    <p:sldId id="479" r:id="rId5"/>
    <p:sldId id="267" r:id="rId6"/>
    <p:sldId id="47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xmlns="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705" autoAdjust="0"/>
    <p:restoredTop sz="94386" autoAdjust="0"/>
  </p:normalViewPr>
  <p:slideViewPr>
    <p:cSldViewPr snapToGrid="0">
      <p:cViewPr varScale="1">
        <p:scale>
          <a:sx n="64" d="100"/>
          <a:sy n="64" d="100"/>
        </p:scale>
        <p:origin x="-56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pPr/>
              <a:t>17/11/2025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4765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180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71734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880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xmlns="" val="2822709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10586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983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182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28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708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127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9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40" r:id="rId18"/>
    <p:sldLayoutId id="2147483942" r:id="rId19"/>
    <p:sldLayoutId id="2147483946" r:id="rId20"/>
    <p:sldLayoutId id="2147483947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xmlns="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xfrm>
            <a:off x="0" y="19878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851686"/>
            <a:chOff x="4059243" y="3916559"/>
            <a:chExt cx="4073504" cy="185168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698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Ado Muhammad, OON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Nigeria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xmlns="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xmlns="" id="{D8BE85B2-92E5-3112-C6D1-AA1B56FFA532}"/>
              </a:ext>
            </a:extLst>
          </p:cNvPr>
          <p:cNvSpPr txBox="1"/>
          <p:nvPr/>
        </p:nvSpPr>
        <p:spPr>
          <a:xfrm>
            <a:off x="868131" y="1479119"/>
            <a:ext cx="4528818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000" b="1" dirty="0" smtClean="0"/>
              <a:t>National </a:t>
            </a:r>
            <a:r>
              <a:rPr lang="en-GB" sz="2000" b="1" dirty="0" smtClean="0"/>
              <a:t>strategy is guided by the Nigeria Digital </a:t>
            </a:r>
            <a:r>
              <a:rPr lang="en-GB" sz="2000" b="1" dirty="0" smtClean="0"/>
              <a:t>in Health </a:t>
            </a:r>
            <a:r>
              <a:rPr lang="en-GB" sz="2000" b="1" dirty="0" smtClean="0"/>
              <a:t>Initiative (NDHI</a:t>
            </a:r>
            <a:r>
              <a:rPr lang="en-GB" sz="2000" b="1" dirty="0" smtClean="0"/>
              <a:t>)</a:t>
            </a:r>
            <a:endParaRPr lang="en-GB" sz="2000" b="1" dirty="0" smtClean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dirty="0" smtClean="0"/>
              <a:t>Federal Ministry of Health and Social Welfare launched a nationwide movement to build a National Digital Health Backbone, integrating public and private stakeholders to accelerate transformation</a:t>
            </a:r>
            <a:r>
              <a:rPr lang="en-GB" dirty="0" smtClean="0"/>
              <a:t>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dirty="0" smtClean="0"/>
              <a:t>The goal is to ensure every Nigerian has access to high quality health services regardless of location and socioeconomic status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GB" dirty="0" smtClean="0"/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GB" sz="2400" dirty="0" smtClean="0">
              <a:solidFill>
                <a:schemeClr val="dk1"/>
              </a:solidFill>
              <a:latin typeface="Nunito Sans"/>
            </a:endParaRPr>
          </a:p>
        </p:txBody>
      </p:sp>
      <p:pic>
        <p:nvPicPr>
          <p:cNvPr id="8" name="Picture 2" descr="NDHI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6375" y="2567608"/>
            <a:ext cx="3727952" cy="13484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pic>
        <p:nvPicPr>
          <p:cNvPr id="8" name="Picture 7" descr="Screenshot 2025-11-17 16254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973" y="1429905"/>
            <a:ext cx="11002618" cy="4861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496957" y="658892"/>
            <a:ext cx="10108095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800" dirty="0" smtClean="0"/>
              <a:t>Nigeria introduced the Digital Health Services Bill (2025), </a:t>
            </a: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xmlns="" id="{19AFB615-358C-CE25-4937-B57076CECBA9}"/>
              </a:ext>
            </a:extLst>
          </p:cNvPr>
          <p:cNvSpPr txBox="1"/>
          <p:nvPr/>
        </p:nvSpPr>
        <p:spPr>
          <a:xfrm>
            <a:off x="1046941" y="1606806"/>
            <a:ext cx="60297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400" dirty="0" smtClean="0"/>
              <a:t>P</a:t>
            </a:r>
            <a:r>
              <a:rPr lang="en-GB" sz="2400" dirty="0" smtClean="0"/>
              <a:t>rovides </a:t>
            </a:r>
            <a:r>
              <a:rPr lang="en-GB" sz="2400" dirty="0" smtClean="0"/>
              <a:t>a legal framework for regulating digital health platforms, telemedicine services, and electronic health records. The bill ensures data privacy, interoperability, and accountability across all levels of care.</a:t>
            </a:r>
            <a:endParaRPr lang="en-GB" sz="2400" dirty="0" smtClean="0"/>
          </a:p>
        </p:txBody>
      </p:sp>
      <p:sp>
        <p:nvSpPr>
          <p:cNvPr id="44034" name="AutoShape 2" descr="Digital Health Revolution in Nigeri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4036" name="Picture 4" descr="The Digital Health Revolution in Nigeria: A Technological Leap Forwar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4244" y="2307189"/>
            <a:ext cx="4514850" cy="25336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69000" y="1609043"/>
            <a:ext cx="6255529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altLang="en-US" sz="2200" b="1" dirty="0" smtClean="0">
                <a:solidFill>
                  <a:schemeClr val="dk1"/>
                </a:solidFill>
                <a:latin typeface="Nunito Sans"/>
              </a:rPr>
              <a:t>Limited digital infrastructure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altLang="en-US" sz="2200" b="1" dirty="0" smtClean="0">
                <a:solidFill>
                  <a:schemeClr val="dk1"/>
                </a:solidFill>
                <a:latin typeface="Nunito Sans"/>
              </a:rPr>
              <a:t> Low Digital Literacy in remote areas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altLang="en-US" sz="2200" b="1" dirty="0" smtClean="0">
                <a:solidFill>
                  <a:schemeClr val="dk1"/>
                </a:solidFill>
                <a:latin typeface="Nunito Sans"/>
              </a:rPr>
              <a:t>Lack of proper awareness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altLang="en-US" sz="2200" b="1" dirty="0" smtClean="0">
                <a:solidFill>
                  <a:schemeClr val="dk1"/>
                </a:solidFill>
                <a:latin typeface="Nunito Sans"/>
              </a:rPr>
              <a:t>Funding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altLang="en-US" sz="2200" b="1" dirty="0" smtClean="0">
                <a:solidFill>
                  <a:schemeClr val="dk1"/>
                </a:solidFill>
                <a:latin typeface="Nunito Sans"/>
              </a:rPr>
              <a:t>Lack of system Integration across national and sub-national health institutions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en-US" altLang="en-US" sz="2200" b="1" dirty="0">
              <a:solidFill>
                <a:schemeClr val="dk1"/>
              </a:solidFill>
              <a:latin typeface="Nunito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xmlns="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xmlns="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235</TotalTime>
  <Words>185</Words>
  <Application>Microsoft Office PowerPoint</Application>
  <PresentationFormat>Custom</PresentationFormat>
  <Paragraphs>21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Slidehack Cheatsheet</vt:lpstr>
      <vt:lpstr>First D-8 Health Experts Meeting 17th November, 2025 </vt:lpstr>
      <vt:lpstr>Nigeria Overview</vt:lpstr>
      <vt:lpstr>Key Initiatives and Flagship Programmes </vt:lpstr>
      <vt:lpstr>Nigeria introduced the Digital Health Services Bill (2025), </vt:lpstr>
      <vt:lpstr>Current challenges and Gaps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Asus</cp:lastModifiedBy>
  <cp:revision>6104</cp:revision>
  <dcterms:created xsi:type="dcterms:W3CDTF">2020-10-27T13:35:18Z</dcterms:created>
  <dcterms:modified xsi:type="dcterms:W3CDTF">2025-11-17T15:45:17Z</dcterms:modified>
</cp:coreProperties>
</file>