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7" r:id="rId1"/>
  </p:sldMasterIdLst>
  <p:notesMasterIdLst>
    <p:notesMasterId r:id="rId25"/>
  </p:notesMasterIdLst>
  <p:handoutMasterIdLst>
    <p:handoutMasterId r:id="rId26"/>
  </p:handoutMasterIdLst>
  <p:sldIdLst>
    <p:sldId id="477" r:id="rId2"/>
    <p:sldId id="482" r:id="rId3"/>
    <p:sldId id="481" r:id="rId4"/>
    <p:sldId id="483" r:id="rId5"/>
    <p:sldId id="484" r:id="rId6"/>
    <p:sldId id="485" r:id="rId7"/>
    <p:sldId id="486" r:id="rId8"/>
    <p:sldId id="487" r:id="rId9"/>
    <p:sldId id="488" r:id="rId10"/>
    <p:sldId id="489" r:id="rId11"/>
    <p:sldId id="492" r:id="rId12"/>
    <p:sldId id="493" r:id="rId13"/>
    <p:sldId id="491" r:id="rId14"/>
    <p:sldId id="497" r:id="rId15"/>
    <p:sldId id="499" r:id="rId16"/>
    <p:sldId id="500" r:id="rId17"/>
    <p:sldId id="501" r:id="rId18"/>
    <p:sldId id="503" r:id="rId19"/>
    <p:sldId id="498" r:id="rId20"/>
    <p:sldId id="490" r:id="rId21"/>
    <p:sldId id="494" r:id="rId22"/>
    <p:sldId id="495" r:id="rId23"/>
    <p:sldId id="478"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3EFD1C34-8F08-4903-9DB6-7EB72C2065F7}">
          <p14:sldIdLst>
            <p14:sldId id="477"/>
            <p14:sldId id="482"/>
            <p14:sldId id="481"/>
            <p14:sldId id="483"/>
            <p14:sldId id="484"/>
            <p14:sldId id="485"/>
            <p14:sldId id="486"/>
            <p14:sldId id="487"/>
            <p14:sldId id="488"/>
            <p14:sldId id="489"/>
            <p14:sldId id="492"/>
            <p14:sldId id="493"/>
            <p14:sldId id="491"/>
            <p14:sldId id="497"/>
            <p14:sldId id="499"/>
            <p14:sldId id="500"/>
            <p14:sldId id="501"/>
            <p14:sldId id="503"/>
            <p14:sldId id="498"/>
            <p14:sldId id="490"/>
            <p14:sldId id="494"/>
            <p14:sldId id="495"/>
            <p14:sldId id="47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D Design" initials="GD" lastIdx="3" clrIdx="0">
    <p:extLst>
      <p:ext uri="{19B8F6BF-5375-455C-9EA6-DF929625EA0E}">
        <p15:presenceInfo xmlns:p15="http://schemas.microsoft.com/office/powerpoint/2012/main" userId="GD Desig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FFFF"/>
    <a:srgbClr val="53B6F3"/>
    <a:srgbClr val="0E0E14"/>
    <a:srgbClr val="1D1D29"/>
    <a:srgbClr val="2F2F45"/>
    <a:srgbClr val="29293B"/>
    <a:srgbClr val="1D1D2B"/>
    <a:srgbClr val="71CEEB"/>
    <a:srgbClr val="1717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705" autoAdjust="0"/>
    <p:restoredTop sz="94386" autoAdjust="0"/>
  </p:normalViewPr>
  <p:slideViewPr>
    <p:cSldViewPr snapToGrid="0">
      <p:cViewPr varScale="1">
        <p:scale>
          <a:sx n="109" d="100"/>
          <a:sy n="109" d="100"/>
        </p:scale>
        <p:origin x="402" y="102"/>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7" d="100"/>
          <a:sy n="87" d="100"/>
        </p:scale>
        <p:origin x="2988"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8A79DF1-F6F3-4C7A-B999-061899A6FED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D"/>
          </a:p>
        </p:txBody>
      </p:sp>
      <p:sp>
        <p:nvSpPr>
          <p:cNvPr id="4" name="Footer Placeholder 3">
            <a:extLst>
              <a:ext uri="{FF2B5EF4-FFF2-40B4-BE49-F238E27FC236}">
                <a16:creationId xmlns:a16="http://schemas.microsoft.com/office/drawing/2014/main" id="{5C6663E1-9CBE-4871-B9ED-0057BB589F1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Tree>
    <p:extLst>
      <p:ext uri="{BB962C8B-B14F-4D97-AF65-F5344CB8AC3E}">
        <p14:creationId xmlns:p14="http://schemas.microsoft.com/office/powerpoint/2010/main" val="35343471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87CC0C-1C80-47D1-BF0A-6074C3817624}" type="datetimeFigureOut">
              <a:rPr lang="en-ID" smtClean="0"/>
              <a:t>15/11/2025</a:t>
            </a:fld>
            <a:endParaRPr lang="en-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E49EF7-E82C-4276-9101-E06CBF5FBD2C}" type="slidenum">
              <a:rPr lang="en-ID" smtClean="0"/>
              <a:t>‹#›</a:t>
            </a:fld>
            <a:endParaRPr lang="en-ID"/>
          </a:p>
        </p:txBody>
      </p:sp>
    </p:spTree>
    <p:extLst>
      <p:ext uri="{BB962C8B-B14F-4D97-AF65-F5344CB8AC3E}">
        <p14:creationId xmlns:p14="http://schemas.microsoft.com/office/powerpoint/2010/main" val="40860306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896686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265454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8862190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4949751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9797276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782494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626759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980089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766060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7356666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9816944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7140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9934705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3345199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651702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992020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872238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080645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069426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368274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46686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01" type="title">
  <p:cSld name="01">
    <p:spTree>
      <p:nvGrpSpPr>
        <p:cNvPr id="1" name="Shape 9"/>
        <p:cNvGrpSpPr/>
        <p:nvPr/>
      </p:nvGrpSpPr>
      <p:grpSpPr>
        <a:xfrm>
          <a:off x="0" y="0"/>
          <a:ext cx="0" cy="0"/>
          <a:chOff x="0" y="0"/>
          <a:chExt cx="0" cy="0"/>
        </a:xfrm>
      </p:grpSpPr>
      <p:sp>
        <p:nvSpPr>
          <p:cNvPr id="10" name="Google Shape;10;p2"/>
          <p:cNvSpPr>
            <a:spLocks noGrp="1"/>
          </p:cNvSpPr>
          <p:nvPr>
            <p:ph type="pic" idx="2"/>
          </p:nvPr>
        </p:nvSpPr>
        <p:spPr>
          <a:xfrm>
            <a:off x="6738200" y="-10650"/>
            <a:ext cx="5453400" cy="6883200"/>
          </a:xfrm>
          <a:prstGeom prst="rect">
            <a:avLst/>
          </a:prstGeom>
          <a:gradFill>
            <a:gsLst>
              <a:gs pos="0">
                <a:schemeClr val="bg1">
                  <a:lumMod val="75000"/>
                </a:schemeClr>
              </a:gs>
              <a:gs pos="100000">
                <a:schemeClr val="bg1">
                  <a:lumMod val="50000"/>
                </a:schemeClr>
              </a:gs>
            </a:gsLst>
            <a:lin ang="5400000" scaled="1"/>
          </a:gradFill>
          <a:ln>
            <a:noFill/>
          </a:ln>
        </p:spPr>
      </p:sp>
      <p:sp>
        <p:nvSpPr>
          <p:cNvPr id="11" name="Google Shape;11;p2"/>
          <p:cNvSpPr txBox="1">
            <a:spLocks noGrp="1"/>
          </p:cNvSpPr>
          <p:nvPr>
            <p:ph type="ctrTitle"/>
          </p:nvPr>
        </p:nvSpPr>
        <p:spPr>
          <a:xfrm>
            <a:off x="731575" y="1533825"/>
            <a:ext cx="7405500" cy="2247300"/>
          </a:xfrm>
          <a:prstGeom prst="rect">
            <a:avLst/>
          </a:prstGeom>
        </p:spPr>
        <p:txBody>
          <a:bodyPr spcFirstLastPara="1" wrap="square" lIns="121900" tIns="121900" rIns="121900" bIns="121900" anchor="t" anchorCtr="0">
            <a:noAutofit/>
          </a:bodyPr>
          <a:lstStyle>
            <a:lvl1pPr lvl="0">
              <a:spcBef>
                <a:spcPts val="0"/>
              </a:spcBef>
              <a:spcAft>
                <a:spcPts val="0"/>
              </a:spcAft>
              <a:buSzPts val="6900"/>
              <a:buNone/>
              <a:defRPr sz="6500"/>
            </a:lvl1pPr>
            <a:lvl2pPr lvl="1" algn="ctr">
              <a:spcBef>
                <a:spcPts val="0"/>
              </a:spcBef>
              <a:spcAft>
                <a:spcPts val="0"/>
              </a:spcAft>
              <a:buSzPts val="6900"/>
              <a:buNone/>
              <a:defRPr sz="6900"/>
            </a:lvl2pPr>
            <a:lvl3pPr lvl="2" algn="ctr">
              <a:spcBef>
                <a:spcPts val="0"/>
              </a:spcBef>
              <a:spcAft>
                <a:spcPts val="0"/>
              </a:spcAft>
              <a:buSzPts val="6900"/>
              <a:buNone/>
              <a:defRPr sz="6900"/>
            </a:lvl3pPr>
            <a:lvl4pPr lvl="3" algn="ctr">
              <a:spcBef>
                <a:spcPts val="0"/>
              </a:spcBef>
              <a:spcAft>
                <a:spcPts val="0"/>
              </a:spcAft>
              <a:buSzPts val="6900"/>
              <a:buNone/>
              <a:defRPr sz="6900"/>
            </a:lvl4pPr>
            <a:lvl5pPr lvl="4" algn="ctr">
              <a:spcBef>
                <a:spcPts val="0"/>
              </a:spcBef>
              <a:spcAft>
                <a:spcPts val="0"/>
              </a:spcAft>
              <a:buSzPts val="6900"/>
              <a:buNone/>
              <a:defRPr sz="6900"/>
            </a:lvl5pPr>
            <a:lvl6pPr lvl="5" algn="ctr">
              <a:spcBef>
                <a:spcPts val="0"/>
              </a:spcBef>
              <a:spcAft>
                <a:spcPts val="0"/>
              </a:spcAft>
              <a:buSzPts val="6900"/>
              <a:buNone/>
              <a:defRPr sz="6900"/>
            </a:lvl6pPr>
            <a:lvl7pPr lvl="6" algn="ctr">
              <a:spcBef>
                <a:spcPts val="0"/>
              </a:spcBef>
              <a:spcAft>
                <a:spcPts val="0"/>
              </a:spcAft>
              <a:buSzPts val="6900"/>
              <a:buNone/>
              <a:defRPr sz="6900"/>
            </a:lvl7pPr>
            <a:lvl8pPr lvl="7" algn="ctr">
              <a:spcBef>
                <a:spcPts val="0"/>
              </a:spcBef>
              <a:spcAft>
                <a:spcPts val="0"/>
              </a:spcAft>
              <a:buSzPts val="6900"/>
              <a:buNone/>
              <a:defRPr sz="6900"/>
            </a:lvl8pPr>
            <a:lvl9pPr lvl="8" algn="ctr">
              <a:spcBef>
                <a:spcPts val="0"/>
              </a:spcBef>
              <a:spcAft>
                <a:spcPts val="0"/>
              </a:spcAft>
              <a:buSzPts val="6900"/>
              <a:buNone/>
              <a:defRPr sz="6900"/>
            </a:lvl9pPr>
          </a:lstStyle>
          <a:p>
            <a:endParaRPr/>
          </a:p>
        </p:txBody>
      </p:sp>
      <p:sp>
        <p:nvSpPr>
          <p:cNvPr id="12" name="Google Shape;12;p2"/>
          <p:cNvSpPr txBox="1">
            <a:spLocks noGrp="1"/>
          </p:cNvSpPr>
          <p:nvPr>
            <p:ph type="subTitle" idx="1"/>
          </p:nvPr>
        </p:nvSpPr>
        <p:spPr>
          <a:xfrm>
            <a:off x="731575" y="5101800"/>
            <a:ext cx="4131900" cy="1169700"/>
          </a:xfrm>
          <a:prstGeom prst="rect">
            <a:avLst/>
          </a:prstGeom>
        </p:spPr>
        <p:txBody>
          <a:bodyPr spcFirstLastPara="1" wrap="square" lIns="121900" tIns="121900" rIns="121900" bIns="121900" anchor="t" anchorCtr="0">
            <a:noAutofit/>
          </a:bodyPr>
          <a:lstStyle>
            <a:lvl1pPr lvl="0">
              <a:lnSpc>
                <a:spcPct val="100000"/>
              </a:lnSpc>
              <a:spcBef>
                <a:spcPts val="0"/>
              </a:spcBef>
              <a:spcAft>
                <a:spcPts val="0"/>
              </a:spcAft>
              <a:buSzPts val="3700"/>
              <a:buNone/>
              <a:defRPr sz="2000"/>
            </a:lvl1pPr>
            <a:lvl2pPr lvl="1" algn="ctr">
              <a:lnSpc>
                <a:spcPct val="100000"/>
              </a:lnSpc>
              <a:spcBef>
                <a:spcPts val="0"/>
              </a:spcBef>
              <a:spcAft>
                <a:spcPts val="0"/>
              </a:spcAft>
              <a:buSzPts val="3700"/>
              <a:buNone/>
              <a:defRPr sz="3700"/>
            </a:lvl2pPr>
            <a:lvl3pPr lvl="2" algn="ctr">
              <a:lnSpc>
                <a:spcPct val="100000"/>
              </a:lnSpc>
              <a:spcBef>
                <a:spcPts val="0"/>
              </a:spcBef>
              <a:spcAft>
                <a:spcPts val="0"/>
              </a:spcAft>
              <a:buSzPts val="3700"/>
              <a:buNone/>
              <a:defRPr sz="3700"/>
            </a:lvl3pPr>
            <a:lvl4pPr lvl="3" algn="ctr">
              <a:lnSpc>
                <a:spcPct val="100000"/>
              </a:lnSpc>
              <a:spcBef>
                <a:spcPts val="0"/>
              </a:spcBef>
              <a:spcAft>
                <a:spcPts val="0"/>
              </a:spcAft>
              <a:buSzPts val="3700"/>
              <a:buNone/>
              <a:defRPr sz="3700"/>
            </a:lvl4pPr>
            <a:lvl5pPr lvl="4" algn="ctr">
              <a:lnSpc>
                <a:spcPct val="100000"/>
              </a:lnSpc>
              <a:spcBef>
                <a:spcPts val="0"/>
              </a:spcBef>
              <a:spcAft>
                <a:spcPts val="0"/>
              </a:spcAft>
              <a:buSzPts val="3700"/>
              <a:buNone/>
              <a:defRPr sz="3700"/>
            </a:lvl5pPr>
            <a:lvl6pPr lvl="5" algn="ctr">
              <a:lnSpc>
                <a:spcPct val="100000"/>
              </a:lnSpc>
              <a:spcBef>
                <a:spcPts val="0"/>
              </a:spcBef>
              <a:spcAft>
                <a:spcPts val="0"/>
              </a:spcAft>
              <a:buSzPts val="3700"/>
              <a:buNone/>
              <a:defRPr sz="3700"/>
            </a:lvl6pPr>
            <a:lvl7pPr lvl="6" algn="ctr">
              <a:lnSpc>
                <a:spcPct val="100000"/>
              </a:lnSpc>
              <a:spcBef>
                <a:spcPts val="0"/>
              </a:spcBef>
              <a:spcAft>
                <a:spcPts val="0"/>
              </a:spcAft>
              <a:buSzPts val="3700"/>
              <a:buNone/>
              <a:defRPr sz="3700"/>
            </a:lvl7pPr>
            <a:lvl8pPr lvl="7" algn="ctr">
              <a:lnSpc>
                <a:spcPct val="100000"/>
              </a:lnSpc>
              <a:spcBef>
                <a:spcPts val="0"/>
              </a:spcBef>
              <a:spcAft>
                <a:spcPts val="0"/>
              </a:spcAft>
              <a:buSzPts val="3700"/>
              <a:buNone/>
              <a:defRPr sz="3700"/>
            </a:lvl8pPr>
            <a:lvl9pPr lvl="8" algn="ctr">
              <a:lnSpc>
                <a:spcPct val="100000"/>
              </a:lnSpc>
              <a:spcBef>
                <a:spcPts val="0"/>
              </a:spcBef>
              <a:spcAft>
                <a:spcPts val="0"/>
              </a:spcAft>
              <a:buSzPts val="3700"/>
              <a:buNone/>
              <a:defRPr sz="3700"/>
            </a:lvl9pPr>
          </a:lstStyle>
          <a:p>
            <a:endParaRPr/>
          </a:p>
        </p:txBody>
      </p:sp>
      <p:sp>
        <p:nvSpPr>
          <p:cNvPr id="13" name="Google Shape;13;p2"/>
          <p:cNvSpPr txBox="1">
            <a:spLocks noGrp="1"/>
          </p:cNvSpPr>
          <p:nvPr>
            <p:ph type="sldNum" idx="12"/>
          </p:nvPr>
        </p:nvSpPr>
        <p:spPr>
          <a:xfrm>
            <a:off x="11296332" y="6217622"/>
            <a:ext cx="731700" cy="524700"/>
          </a:xfrm>
          <a:prstGeom prst="rect">
            <a:avLst/>
          </a:prstGeom>
        </p:spPr>
        <p:txBody>
          <a:bodyPr spcFirstLastPara="1" wrap="square" lIns="121900" tIns="121900" rIns="121900" bIns="121900"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1441648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5">
  <p:cSld name="15">
    <p:spTree>
      <p:nvGrpSpPr>
        <p:cNvPr id="1" name="Shape 120"/>
        <p:cNvGrpSpPr/>
        <p:nvPr/>
      </p:nvGrpSpPr>
      <p:grpSpPr>
        <a:xfrm>
          <a:off x="0" y="0"/>
          <a:ext cx="0" cy="0"/>
          <a:chOff x="0" y="0"/>
          <a:chExt cx="0" cy="0"/>
        </a:xfrm>
      </p:grpSpPr>
      <p:sp>
        <p:nvSpPr>
          <p:cNvPr id="121" name="Google Shape;121;p16"/>
          <p:cNvSpPr>
            <a:spLocks noGrp="1"/>
          </p:cNvSpPr>
          <p:nvPr>
            <p:ph type="pic" idx="2"/>
          </p:nvPr>
        </p:nvSpPr>
        <p:spPr>
          <a:xfrm>
            <a:off x="0" y="1023525"/>
            <a:ext cx="6017400" cy="4811100"/>
          </a:xfrm>
          <a:prstGeom prst="rect">
            <a:avLst/>
          </a:prstGeom>
          <a:gradFill>
            <a:gsLst>
              <a:gs pos="0">
                <a:schemeClr val="bg1">
                  <a:lumMod val="75000"/>
                </a:schemeClr>
              </a:gs>
              <a:gs pos="100000">
                <a:schemeClr val="bg1">
                  <a:lumMod val="50000"/>
                </a:schemeClr>
              </a:gs>
            </a:gsLst>
            <a:lin ang="5400000" scaled="1"/>
          </a:gradFill>
          <a:ln>
            <a:noFill/>
          </a:ln>
        </p:spPr>
      </p:sp>
      <p:sp>
        <p:nvSpPr>
          <p:cNvPr id="122" name="Google Shape;122;p16"/>
          <p:cNvSpPr txBox="1">
            <a:spLocks noGrp="1"/>
          </p:cNvSpPr>
          <p:nvPr>
            <p:ph type="title"/>
          </p:nvPr>
        </p:nvSpPr>
        <p:spPr>
          <a:xfrm>
            <a:off x="7293950" y="993400"/>
            <a:ext cx="41664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23" name="Google Shape;123;p16"/>
          <p:cNvSpPr txBox="1">
            <a:spLocks noGrp="1"/>
          </p:cNvSpPr>
          <p:nvPr>
            <p:ph type="subTitle" idx="1"/>
          </p:nvPr>
        </p:nvSpPr>
        <p:spPr>
          <a:xfrm>
            <a:off x="7293725" y="4959530"/>
            <a:ext cx="41664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24" name="Google Shape;124;p16"/>
          <p:cNvSpPr txBox="1">
            <a:spLocks noGrp="1"/>
          </p:cNvSpPr>
          <p:nvPr>
            <p:ph type="subTitle" idx="3"/>
          </p:nvPr>
        </p:nvSpPr>
        <p:spPr>
          <a:xfrm>
            <a:off x="7293725" y="4577681"/>
            <a:ext cx="41664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25" name="Google Shape;125;p16"/>
          <p:cNvSpPr txBox="1">
            <a:spLocks noGrp="1"/>
          </p:cNvSpPr>
          <p:nvPr>
            <p:ph type="subTitle" idx="4"/>
          </p:nvPr>
        </p:nvSpPr>
        <p:spPr>
          <a:xfrm>
            <a:off x="7293725" y="3176373"/>
            <a:ext cx="41664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26" name="Google Shape;126;p16"/>
          <p:cNvSpPr txBox="1">
            <a:spLocks noGrp="1"/>
          </p:cNvSpPr>
          <p:nvPr>
            <p:ph type="subTitle" idx="5"/>
          </p:nvPr>
        </p:nvSpPr>
        <p:spPr>
          <a:xfrm>
            <a:off x="7293725" y="2794525"/>
            <a:ext cx="41664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Tree>
    <p:extLst>
      <p:ext uri="{BB962C8B-B14F-4D97-AF65-F5344CB8AC3E}">
        <p14:creationId xmlns:p14="http://schemas.microsoft.com/office/powerpoint/2010/main" val="17717341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127"/>
        <p:cNvGrpSpPr/>
        <p:nvPr/>
      </p:nvGrpSpPr>
      <p:grpSpPr>
        <a:xfrm>
          <a:off x="0" y="0"/>
          <a:ext cx="0" cy="0"/>
          <a:chOff x="0" y="0"/>
          <a:chExt cx="0" cy="0"/>
        </a:xfrm>
      </p:grpSpPr>
      <p:sp>
        <p:nvSpPr>
          <p:cNvPr id="128" name="Google Shape;128;p17"/>
          <p:cNvSpPr>
            <a:spLocks noGrp="1"/>
          </p:cNvSpPr>
          <p:nvPr>
            <p:ph type="pic" idx="2"/>
          </p:nvPr>
        </p:nvSpPr>
        <p:spPr>
          <a:xfrm>
            <a:off x="2690020" y="-10650"/>
            <a:ext cx="9501600" cy="6883200"/>
          </a:xfrm>
          <a:prstGeom prst="rect">
            <a:avLst/>
          </a:prstGeom>
          <a:gradFill>
            <a:gsLst>
              <a:gs pos="0">
                <a:schemeClr val="bg1">
                  <a:lumMod val="75000"/>
                </a:schemeClr>
              </a:gs>
              <a:gs pos="100000">
                <a:schemeClr val="bg1">
                  <a:lumMod val="50000"/>
                </a:schemeClr>
              </a:gs>
            </a:gsLst>
            <a:lin ang="5400000" scaled="1"/>
          </a:gradFill>
          <a:ln>
            <a:noFill/>
          </a:ln>
        </p:spPr>
      </p:sp>
      <p:sp>
        <p:nvSpPr>
          <p:cNvPr id="129" name="Google Shape;129;p17"/>
          <p:cNvSpPr txBox="1">
            <a:spLocks noGrp="1"/>
          </p:cNvSpPr>
          <p:nvPr>
            <p:ph type="sldNum" idx="12"/>
          </p:nvPr>
        </p:nvSpPr>
        <p:spPr>
          <a:xfrm>
            <a:off x="11296332" y="6217622"/>
            <a:ext cx="731700" cy="524700"/>
          </a:xfrm>
          <a:prstGeom prst="rect">
            <a:avLst/>
          </a:prstGeom>
        </p:spPr>
        <p:txBody>
          <a:bodyPr spcFirstLastPara="1" wrap="square" lIns="121900" tIns="121900" rIns="121900" bIns="121900"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130" name="Google Shape;130;p17"/>
          <p:cNvSpPr txBox="1">
            <a:spLocks noGrp="1"/>
          </p:cNvSpPr>
          <p:nvPr>
            <p:ph type="title"/>
          </p:nvPr>
        </p:nvSpPr>
        <p:spPr>
          <a:xfrm>
            <a:off x="861175" y="993400"/>
            <a:ext cx="42501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31" name="Google Shape;131;p17"/>
          <p:cNvSpPr txBox="1">
            <a:spLocks noGrp="1"/>
          </p:cNvSpPr>
          <p:nvPr>
            <p:ph type="subTitle" idx="1"/>
          </p:nvPr>
        </p:nvSpPr>
        <p:spPr>
          <a:xfrm>
            <a:off x="8624618" y="4286525"/>
            <a:ext cx="2841900" cy="1917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32" name="Google Shape;132;p17"/>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28718802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133"/>
        <p:cNvGrpSpPr/>
        <p:nvPr/>
      </p:nvGrpSpPr>
      <p:grpSpPr>
        <a:xfrm>
          <a:off x="0" y="0"/>
          <a:ext cx="0" cy="0"/>
          <a:chOff x="0" y="0"/>
          <a:chExt cx="0" cy="0"/>
        </a:xfrm>
      </p:grpSpPr>
      <p:sp>
        <p:nvSpPr>
          <p:cNvPr id="134" name="Google Shape;134;p18"/>
          <p:cNvSpPr txBox="1">
            <a:spLocks noGrp="1"/>
          </p:cNvSpPr>
          <p:nvPr>
            <p:ph type="title"/>
          </p:nvPr>
        </p:nvSpPr>
        <p:spPr>
          <a:xfrm>
            <a:off x="834100" y="1426325"/>
            <a:ext cx="5610600" cy="17238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sz="4800"/>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35" name="Google Shape;135;p18"/>
          <p:cNvSpPr>
            <a:spLocks noGrp="1"/>
          </p:cNvSpPr>
          <p:nvPr>
            <p:ph type="pic" idx="2"/>
          </p:nvPr>
        </p:nvSpPr>
        <p:spPr>
          <a:xfrm>
            <a:off x="6326698" y="3429150"/>
            <a:ext cx="5865000" cy="3439800"/>
          </a:xfrm>
          <a:prstGeom prst="rect">
            <a:avLst/>
          </a:prstGeom>
          <a:gradFill>
            <a:gsLst>
              <a:gs pos="0">
                <a:schemeClr val="bg1">
                  <a:lumMod val="75000"/>
                </a:schemeClr>
              </a:gs>
              <a:gs pos="100000">
                <a:schemeClr val="bg1">
                  <a:lumMod val="50000"/>
                </a:schemeClr>
              </a:gs>
            </a:gsLst>
            <a:lin ang="5400000" scaled="1"/>
          </a:gradFill>
          <a:ln>
            <a:noFill/>
          </a:ln>
        </p:spPr>
      </p:sp>
      <p:sp>
        <p:nvSpPr>
          <p:cNvPr id="136" name="Google Shape;136;p18"/>
          <p:cNvSpPr txBox="1">
            <a:spLocks noGrp="1"/>
          </p:cNvSpPr>
          <p:nvPr>
            <p:ph type="subTitle" idx="1"/>
          </p:nvPr>
        </p:nvSpPr>
        <p:spPr>
          <a:xfrm>
            <a:off x="1172175" y="4508700"/>
            <a:ext cx="32697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37" name="Google Shape;137;p18"/>
          <p:cNvSpPr>
            <a:spLocks noGrp="1"/>
          </p:cNvSpPr>
          <p:nvPr>
            <p:ph type="pic" idx="3"/>
          </p:nvPr>
        </p:nvSpPr>
        <p:spPr>
          <a:xfrm>
            <a:off x="6326698" y="-10650"/>
            <a:ext cx="5865000" cy="3439800"/>
          </a:xfrm>
          <a:prstGeom prst="rect">
            <a:avLst/>
          </a:prstGeom>
          <a:gradFill>
            <a:gsLst>
              <a:gs pos="0">
                <a:schemeClr val="bg1">
                  <a:lumMod val="75000"/>
                </a:schemeClr>
              </a:gs>
              <a:gs pos="100000">
                <a:schemeClr val="bg1">
                  <a:lumMod val="50000"/>
                </a:schemeClr>
              </a:gs>
            </a:gsLst>
            <a:lin ang="5400000" scaled="1"/>
          </a:gradFill>
          <a:ln>
            <a:noFill/>
          </a:ln>
        </p:spPr>
      </p:sp>
    </p:spTree>
    <p:extLst>
      <p:ext uri="{BB962C8B-B14F-4D97-AF65-F5344CB8AC3E}">
        <p14:creationId xmlns:p14="http://schemas.microsoft.com/office/powerpoint/2010/main" val="28227098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138"/>
        <p:cNvGrpSpPr/>
        <p:nvPr/>
      </p:nvGrpSpPr>
      <p:grpSpPr>
        <a:xfrm>
          <a:off x="0" y="0"/>
          <a:ext cx="0" cy="0"/>
          <a:chOff x="0" y="0"/>
          <a:chExt cx="0" cy="0"/>
        </a:xfrm>
      </p:grpSpPr>
      <p:sp>
        <p:nvSpPr>
          <p:cNvPr id="139" name="Google Shape;139;p19"/>
          <p:cNvSpPr>
            <a:spLocks noGrp="1"/>
          </p:cNvSpPr>
          <p:nvPr>
            <p:ph type="pic" idx="2"/>
          </p:nvPr>
        </p:nvSpPr>
        <p:spPr>
          <a:xfrm>
            <a:off x="0" y="2276100"/>
            <a:ext cx="12191700" cy="4581900"/>
          </a:xfrm>
          <a:prstGeom prst="rect">
            <a:avLst/>
          </a:prstGeom>
          <a:gradFill>
            <a:gsLst>
              <a:gs pos="0">
                <a:schemeClr val="bg1">
                  <a:lumMod val="75000"/>
                </a:schemeClr>
              </a:gs>
              <a:gs pos="100000">
                <a:schemeClr val="bg1">
                  <a:lumMod val="50000"/>
                </a:schemeClr>
              </a:gs>
            </a:gsLst>
            <a:lin ang="5400000" scaled="1"/>
          </a:gradFill>
          <a:ln>
            <a:noFill/>
          </a:ln>
        </p:spPr>
      </p:sp>
      <p:sp>
        <p:nvSpPr>
          <p:cNvPr id="140" name="Google Shape;140;p19"/>
          <p:cNvSpPr txBox="1">
            <a:spLocks noGrp="1"/>
          </p:cNvSpPr>
          <p:nvPr>
            <p:ph type="title"/>
          </p:nvPr>
        </p:nvSpPr>
        <p:spPr>
          <a:xfrm>
            <a:off x="834100" y="1423900"/>
            <a:ext cx="5280300" cy="17238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sz="4800"/>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41" name="Google Shape;141;p19"/>
          <p:cNvSpPr txBox="1">
            <a:spLocks noGrp="1"/>
          </p:cNvSpPr>
          <p:nvPr>
            <p:ph type="subTitle" idx="1"/>
          </p:nvPr>
        </p:nvSpPr>
        <p:spPr>
          <a:xfrm>
            <a:off x="7930175" y="593200"/>
            <a:ext cx="35298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Tree>
    <p:extLst>
      <p:ext uri="{BB962C8B-B14F-4D97-AF65-F5344CB8AC3E}">
        <p14:creationId xmlns:p14="http://schemas.microsoft.com/office/powerpoint/2010/main" val="41105867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142"/>
        <p:cNvGrpSpPr/>
        <p:nvPr/>
      </p:nvGrpSpPr>
      <p:grpSpPr>
        <a:xfrm>
          <a:off x="0" y="0"/>
          <a:ext cx="0" cy="0"/>
          <a:chOff x="0" y="0"/>
          <a:chExt cx="0" cy="0"/>
        </a:xfrm>
      </p:grpSpPr>
      <p:sp>
        <p:nvSpPr>
          <p:cNvPr id="143" name="Google Shape;143;p20"/>
          <p:cNvSpPr>
            <a:spLocks noGrp="1"/>
          </p:cNvSpPr>
          <p:nvPr>
            <p:ph type="pic" idx="2"/>
          </p:nvPr>
        </p:nvSpPr>
        <p:spPr>
          <a:xfrm>
            <a:off x="861175" y="0"/>
            <a:ext cx="11330400" cy="4062600"/>
          </a:xfrm>
          <a:prstGeom prst="rect">
            <a:avLst/>
          </a:prstGeom>
          <a:gradFill>
            <a:gsLst>
              <a:gs pos="0">
                <a:schemeClr val="bg1">
                  <a:lumMod val="75000"/>
                </a:schemeClr>
              </a:gs>
              <a:gs pos="100000">
                <a:schemeClr val="bg1">
                  <a:lumMod val="50000"/>
                </a:schemeClr>
              </a:gs>
            </a:gsLst>
            <a:lin ang="5400000" scaled="1"/>
          </a:gradFill>
          <a:ln>
            <a:noFill/>
          </a:ln>
        </p:spPr>
      </p:sp>
      <p:sp>
        <p:nvSpPr>
          <p:cNvPr id="144" name="Google Shape;144;p20"/>
          <p:cNvSpPr txBox="1">
            <a:spLocks noGrp="1"/>
          </p:cNvSpPr>
          <p:nvPr>
            <p:ph type="subTitle" idx="1"/>
          </p:nvPr>
        </p:nvSpPr>
        <p:spPr>
          <a:xfrm>
            <a:off x="6313727" y="4982631"/>
            <a:ext cx="22056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45" name="Google Shape;145;p20"/>
          <p:cNvSpPr txBox="1">
            <a:spLocks noGrp="1"/>
          </p:cNvSpPr>
          <p:nvPr>
            <p:ph type="title"/>
          </p:nvPr>
        </p:nvSpPr>
        <p:spPr>
          <a:xfrm>
            <a:off x="861175" y="4808775"/>
            <a:ext cx="43491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46" name="Google Shape;146;p20"/>
          <p:cNvSpPr txBox="1">
            <a:spLocks noGrp="1"/>
          </p:cNvSpPr>
          <p:nvPr>
            <p:ph type="subTitle" idx="3"/>
          </p:nvPr>
        </p:nvSpPr>
        <p:spPr>
          <a:xfrm>
            <a:off x="9254527" y="4982631"/>
            <a:ext cx="22056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47" name="Google Shape;147;p20"/>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23159831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148"/>
        <p:cNvGrpSpPr/>
        <p:nvPr/>
      </p:nvGrpSpPr>
      <p:grpSpPr>
        <a:xfrm>
          <a:off x="0" y="0"/>
          <a:ext cx="0" cy="0"/>
          <a:chOff x="0" y="0"/>
          <a:chExt cx="0" cy="0"/>
        </a:xfrm>
      </p:grpSpPr>
      <p:sp>
        <p:nvSpPr>
          <p:cNvPr id="149" name="Google Shape;149;p21"/>
          <p:cNvSpPr>
            <a:spLocks noGrp="1"/>
          </p:cNvSpPr>
          <p:nvPr>
            <p:ph type="pic" idx="2"/>
          </p:nvPr>
        </p:nvSpPr>
        <p:spPr>
          <a:xfrm>
            <a:off x="461700" y="3250"/>
            <a:ext cx="11730000" cy="6858000"/>
          </a:xfrm>
          <a:prstGeom prst="rect">
            <a:avLst/>
          </a:prstGeom>
          <a:gradFill>
            <a:gsLst>
              <a:gs pos="0">
                <a:schemeClr val="bg1">
                  <a:lumMod val="75000"/>
                </a:schemeClr>
              </a:gs>
              <a:gs pos="100000">
                <a:schemeClr val="bg1">
                  <a:lumMod val="50000"/>
                </a:schemeClr>
              </a:gs>
            </a:gsLst>
            <a:lin ang="5400000" scaled="1"/>
          </a:gradFill>
          <a:ln>
            <a:noFill/>
          </a:ln>
        </p:spPr>
      </p:sp>
      <p:sp>
        <p:nvSpPr>
          <p:cNvPr id="150" name="Google Shape;150;p21"/>
          <p:cNvSpPr txBox="1">
            <a:spLocks noGrp="1"/>
          </p:cNvSpPr>
          <p:nvPr>
            <p:ph type="subTitle" idx="1"/>
          </p:nvPr>
        </p:nvSpPr>
        <p:spPr>
          <a:xfrm>
            <a:off x="8583875" y="4614125"/>
            <a:ext cx="24492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51" name="Google Shape;151;p21"/>
          <p:cNvSpPr txBox="1">
            <a:spLocks noGrp="1"/>
          </p:cNvSpPr>
          <p:nvPr>
            <p:ph type="subTitle" idx="3"/>
          </p:nvPr>
        </p:nvSpPr>
        <p:spPr>
          <a:xfrm>
            <a:off x="8583875" y="4232275"/>
            <a:ext cx="2449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52" name="Google Shape;152;p21"/>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37871822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175"/>
        <p:cNvGrpSpPr/>
        <p:nvPr/>
      </p:nvGrpSpPr>
      <p:grpSpPr>
        <a:xfrm>
          <a:off x="0" y="0"/>
          <a:ext cx="0" cy="0"/>
          <a:chOff x="0" y="0"/>
          <a:chExt cx="0" cy="0"/>
        </a:xfrm>
      </p:grpSpPr>
      <p:sp>
        <p:nvSpPr>
          <p:cNvPr id="176" name="Google Shape;176;p24"/>
          <p:cNvSpPr txBox="1">
            <a:spLocks noGrp="1"/>
          </p:cNvSpPr>
          <p:nvPr>
            <p:ph type="subTitle" idx="1"/>
          </p:nvPr>
        </p:nvSpPr>
        <p:spPr>
          <a:xfrm>
            <a:off x="861175" y="3537576"/>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77" name="Google Shape;177;p24"/>
          <p:cNvSpPr txBox="1">
            <a:spLocks noGrp="1"/>
          </p:cNvSpPr>
          <p:nvPr>
            <p:ph type="subTitle" idx="2"/>
          </p:nvPr>
        </p:nvSpPr>
        <p:spPr>
          <a:xfrm>
            <a:off x="861175" y="3155725"/>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78" name="Google Shape;178;p24"/>
          <p:cNvSpPr txBox="1">
            <a:spLocks noGrp="1"/>
          </p:cNvSpPr>
          <p:nvPr>
            <p:ph type="subTitle" idx="3"/>
          </p:nvPr>
        </p:nvSpPr>
        <p:spPr>
          <a:xfrm>
            <a:off x="861175" y="5203193"/>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79" name="Google Shape;179;p24"/>
          <p:cNvSpPr txBox="1">
            <a:spLocks noGrp="1"/>
          </p:cNvSpPr>
          <p:nvPr>
            <p:ph type="subTitle" idx="4"/>
          </p:nvPr>
        </p:nvSpPr>
        <p:spPr>
          <a:xfrm>
            <a:off x="861175" y="4821342"/>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80" name="Google Shape;180;p24"/>
          <p:cNvSpPr txBox="1">
            <a:spLocks noGrp="1"/>
          </p:cNvSpPr>
          <p:nvPr>
            <p:ph type="subTitle" idx="5"/>
          </p:nvPr>
        </p:nvSpPr>
        <p:spPr>
          <a:xfrm>
            <a:off x="3893875" y="3537576"/>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81" name="Google Shape;181;p24"/>
          <p:cNvSpPr txBox="1">
            <a:spLocks noGrp="1"/>
          </p:cNvSpPr>
          <p:nvPr>
            <p:ph type="subTitle" idx="6"/>
          </p:nvPr>
        </p:nvSpPr>
        <p:spPr>
          <a:xfrm>
            <a:off x="3893875" y="3155725"/>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82" name="Google Shape;182;p24"/>
          <p:cNvSpPr txBox="1">
            <a:spLocks noGrp="1"/>
          </p:cNvSpPr>
          <p:nvPr>
            <p:ph type="subTitle" idx="7"/>
          </p:nvPr>
        </p:nvSpPr>
        <p:spPr>
          <a:xfrm>
            <a:off x="3893875" y="5203193"/>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83" name="Google Shape;183;p24"/>
          <p:cNvSpPr txBox="1">
            <a:spLocks noGrp="1"/>
          </p:cNvSpPr>
          <p:nvPr>
            <p:ph type="subTitle" idx="8"/>
          </p:nvPr>
        </p:nvSpPr>
        <p:spPr>
          <a:xfrm>
            <a:off x="3893875" y="4821342"/>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84" name="Google Shape;184;p24"/>
          <p:cNvSpPr>
            <a:spLocks noGrp="1"/>
          </p:cNvSpPr>
          <p:nvPr>
            <p:ph type="pic" idx="9"/>
          </p:nvPr>
        </p:nvSpPr>
        <p:spPr>
          <a:xfrm>
            <a:off x="7002600" y="0"/>
            <a:ext cx="5189100" cy="6858000"/>
          </a:xfrm>
          <a:prstGeom prst="rect">
            <a:avLst/>
          </a:prstGeom>
          <a:gradFill>
            <a:gsLst>
              <a:gs pos="0">
                <a:schemeClr val="bg1">
                  <a:lumMod val="75000"/>
                </a:schemeClr>
              </a:gs>
              <a:gs pos="100000">
                <a:schemeClr val="bg1">
                  <a:lumMod val="50000"/>
                </a:schemeClr>
              </a:gs>
            </a:gsLst>
            <a:lin ang="5400000" scaled="1"/>
          </a:gradFill>
          <a:ln>
            <a:noFill/>
          </a:ln>
        </p:spPr>
      </p:sp>
      <p:sp>
        <p:nvSpPr>
          <p:cNvPr id="185" name="Google Shape;185;p24"/>
          <p:cNvSpPr txBox="1">
            <a:spLocks noGrp="1"/>
          </p:cNvSpPr>
          <p:nvPr>
            <p:ph type="title"/>
          </p:nvPr>
        </p:nvSpPr>
        <p:spPr>
          <a:xfrm>
            <a:off x="861175" y="993400"/>
            <a:ext cx="45126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86" name="Google Shape;186;p24"/>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4274281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197"/>
        <p:cNvGrpSpPr/>
        <p:nvPr/>
      </p:nvGrpSpPr>
      <p:grpSpPr>
        <a:xfrm>
          <a:off x="0" y="0"/>
          <a:ext cx="0" cy="0"/>
          <a:chOff x="0" y="0"/>
          <a:chExt cx="0" cy="0"/>
        </a:xfrm>
      </p:grpSpPr>
      <p:sp>
        <p:nvSpPr>
          <p:cNvPr id="198" name="Google Shape;198;p26"/>
          <p:cNvSpPr>
            <a:spLocks noGrp="1"/>
          </p:cNvSpPr>
          <p:nvPr>
            <p:ph type="pic" idx="2"/>
          </p:nvPr>
        </p:nvSpPr>
        <p:spPr>
          <a:xfrm>
            <a:off x="461700" y="3201000"/>
            <a:ext cx="5770500" cy="3657000"/>
          </a:xfrm>
          <a:prstGeom prst="rect">
            <a:avLst/>
          </a:prstGeom>
          <a:gradFill>
            <a:gsLst>
              <a:gs pos="0">
                <a:schemeClr val="bg1">
                  <a:lumMod val="75000"/>
                </a:schemeClr>
              </a:gs>
              <a:gs pos="100000">
                <a:schemeClr val="bg1">
                  <a:lumMod val="50000"/>
                </a:schemeClr>
              </a:gs>
            </a:gsLst>
            <a:lin ang="5400000" scaled="1"/>
          </a:gradFill>
          <a:ln>
            <a:noFill/>
          </a:ln>
        </p:spPr>
      </p:sp>
      <p:sp>
        <p:nvSpPr>
          <p:cNvPr id="199" name="Google Shape;199;p26"/>
          <p:cNvSpPr txBox="1">
            <a:spLocks noGrp="1"/>
          </p:cNvSpPr>
          <p:nvPr>
            <p:ph type="subTitle" idx="1"/>
          </p:nvPr>
        </p:nvSpPr>
        <p:spPr>
          <a:xfrm>
            <a:off x="6753725" y="1115513"/>
            <a:ext cx="4706400" cy="2130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00" name="Google Shape;200;p26"/>
          <p:cNvSpPr txBox="1">
            <a:spLocks noGrp="1"/>
          </p:cNvSpPr>
          <p:nvPr>
            <p:ph type="subTitle" idx="3"/>
          </p:nvPr>
        </p:nvSpPr>
        <p:spPr>
          <a:xfrm>
            <a:off x="6753725" y="733663"/>
            <a:ext cx="47064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01" name="Google Shape;201;p26"/>
          <p:cNvSpPr txBox="1">
            <a:spLocks noGrp="1"/>
          </p:cNvSpPr>
          <p:nvPr>
            <p:ph type="subTitle" idx="4"/>
          </p:nvPr>
        </p:nvSpPr>
        <p:spPr>
          <a:xfrm>
            <a:off x="901375" y="2409400"/>
            <a:ext cx="4472400" cy="12621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sz="2000"/>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02" name="Google Shape;202;p26"/>
          <p:cNvSpPr txBox="1">
            <a:spLocks noGrp="1"/>
          </p:cNvSpPr>
          <p:nvPr>
            <p:ph type="subTitle" idx="5"/>
          </p:nvPr>
        </p:nvSpPr>
        <p:spPr>
          <a:xfrm>
            <a:off x="6753725" y="3994038"/>
            <a:ext cx="4706400" cy="2130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03" name="Google Shape;203;p26"/>
          <p:cNvSpPr txBox="1">
            <a:spLocks noGrp="1"/>
          </p:cNvSpPr>
          <p:nvPr>
            <p:ph type="subTitle" idx="6"/>
          </p:nvPr>
        </p:nvSpPr>
        <p:spPr>
          <a:xfrm>
            <a:off x="6753725" y="3612188"/>
            <a:ext cx="47064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04" name="Google Shape;204;p26"/>
          <p:cNvSpPr txBox="1">
            <a:spLocks noGrp="1"/>
          </p:cNvSpPr>
          <p:nvPr>
            <p:ph type="title"/>
          </p:nvPr>
        </p:nvSpPr>
        <p:spPr>
          <a:xfrm>
            <a:off x="861175" y="993400"/>
            <a:ext cx="45126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205" name="Google Shape;205;p26"/>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9337086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228"/>
        <p:cNvGrpSpPr/>
        <p:nvPr/>
      </p:nvGrpSpPr>
      <p:grpSpPr>
        <a:xfrm>
          <a:off x="0" y="0"/>
          <a:ext cx="0" cy="0"/>
          <a:chOff x="0" y="0"/>
          <a:chExt cx="0" cy="0"/>
        </a:xfrm>
      </p:grpSpPr>
      <p:sp>
        <p:nvSpPr>
          <p:cNvPr id="229" name="Google Shape;229;p30"/>
          <p:cNvSpPr txBox="1">
            <a:spLocks noGrp="1"/>
          </p:cNvSpPr>
          <p:nvPr>
            <p:ph type="subTitle" idx="1"/>
          </p:nvPr>
        </p:nvSpPr>
        <p:spPr>
          <a:xfrm>
            <a:off x="6021923" y="4753350"/>
            <a:ext cx="25605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30" name="Google Shape;230;p30"/>
          <p:cNvSpPr txBox="1">
            <a:spLocks noGrp="1"/>
          </p:cNvSpPr>
          <p:nvPr>
            <p:ph type="subTitle" idx="2"/>
          </p:nvPr>
        </p:nvSpPr>
        <p:spPr>
          <a:xfrm>
            <a:off x="6021923" y="4371500"/>
            <a:ext cx="25605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31" name="Google Shape;231;p30"/>
          <p:cNvSpPr>
            <a:spLocks noGrp="1"/>
          </p:cNvSpPr>
          <p:nvPr>
            <p:ph type="pic" idx="3"/>
          </p:nvPr>
        </p:nvSpPr>
        <p:spPr>
          <a:xfrm>
            <a:off x="1123425" y="2953426"/>
            <a:ext cx="3362700" cy="3904500"/>
          </a:xfrm>
          <a:prstGeom prst="rect">
            <a:avLst/>
          </a:prstGeom>
          <a:gradFill>
            <a:gsLst>
              <a:gs pos="0">
                <a:schemeClr val="bg1">
                  <a:lumMod val="75000"/>
                </a:schemeClr>
              </a:gs>
              <a:gs pos="100000">
                <a:schemeClr val="bg1">
                  <a:lumMod val="50000"/>
                </a:schemeClr>
              </a:gs>
            </a:gsLst>
            <a:lin ang="5400000" scaled="1"/>
          </a:gradFill>
          <a:ln>
            <a:noFill/>
          </a:ln>
        </p:spPr>
      </p:sp>
      <p:sp>
        <p:nvSpPr>
          <p:cNvPr id="232" name="Google Shape;232;p30"/>
          <p:cNvSpPr txBox="1">
            <a:spLocks noGrp="1"/>
          </p:cNvSpPr>
          <p:nvPr>
            <p:ph type="subTitle" idx="4"/>
          </p:nvPr>
        </p:nvSpPr>
        <p:spPr>
          <a:xfrm>
            <a:off x="8895067" y="4753350"/>
            <a:ext cx="25605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33" name="Google Shape;233;p30"/>
          <p:cNvSpPr txBox="1">
            <a:spLocks noGrp="1"/>
          </p:cNvSpPr>
          <p:nvPr>
            <p:ph type="subTitle" idx="5"/>
          </p:nvPr>
        </p:nvSpPr>
        <p:spPr>
          <a:xfrm>
            <a:off x="8895067" y="4371500"/>
            <a:ext cx="25605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34" name="Google Shape;234;p30"/>
          <p:cNvSpPr txBox="1">
            <a:spLocks noGrp="1"/>
          </p:cNvSpPr>
          <p:nvPr>
            <p:ph type="subTitle" idx="6"/>
          </p:nvPr>
        </p:nvSpPr>
        <p:spPr>
          <a:xfrm>
            <a:off x="5914624" y="1070350"/>
            <a:ext cx="5545500" cy="12621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sz="2000"/>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35" name="Google Shape;235;p30"/>
          <p:cNvSpPr txBox="1">
            <a:spLocks noGrp="1"/>
          </p:cNvSpPr>
          <p:nvPr>
            <p:ph type="title"/>
          </p:nvPr>
        </p:nvSpPr>
        <p:spPr>
          <a:xfrm>
            <a:off x="861175" y="993400"/>
            <a:ext cx="45126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236" name="Google Shape;236;p30"/>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33821276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237"/>
        <p:cNvGrpSpPr/>
        <p:nvPr/>
      </p:nvGrpSpPr>
      <p:grpSpPr>
        <a:xfrm>
          <a:off x="0" y="0"/>
          <a:ext cx="0" cy="0"/>
          <a:chOff x="0" y="0"/>
          <a:chExt cx="0" cy="0"/>
        </a:xfrm>
      </p:grpSpPr>
      <p:sp>
        <p:nvSpPr>
          <p:cNvPr id="238" name="Google Shape;238;p31"/>
          <p:cNvSpPr>
            <a:spLocks noGrp="1"/>
          </p:cNvSpPr>
          <p:nvPr>
            <p:ph type="pic" idx="2"/>
          </p:nvPr>
        </p:nvSpPr>
        <p:spPr>
          <a:xfrm>
            <a:off x="5850593" y="1295501"/>
            <a:ext cx="6503400" cy="4078500"/>
          </a:xfrm>
          <a:prstGeom prst="rect">
            <a:avLst/>
          </a:prstGeom>
          <a:gradFill>
            <a:gsLst>
              <a:gs pos="0">
                <a:schemeClr val="bg1">
                  <a:lumMod val="75000"/>
                </a:schemeClr>
              </a:gs>
              <a:gs pos="100000">
                <a:schemeClr val="bg1">
                  <a:lumMod val="50000"/>
                </a:schemeClr>
              </a:gs>
            </a:gsLst>
            <a:lin ang="5400000" scaled="1"/>
          </a:gradFill>
          <a:ln>
            <a:noFill/>
          </a:ln>
        </p:spPr>
      </p:sp>
      <p:sp>
        <p:nvSpPr>
          <p:cNvPr id="239" name="Google Shape;239;p31"/>
          <p:cNvSpPr txBox="1">
            <a:spLocks noGrp="1"/>
          </p:cNvSpPr>
          <p:nvPr>
            <p:ph type="subTitle" idx="1"/>
          </p:nvPr>
        </p:nvSpPr>
        <p:spPr>
          <a:xfrm>
            <a:off x="1455825" y="4032938"/>
            <a:ext cx="30972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40" name="Google Shape;240;p31"/>
          <p:cNvSpPr txBox="1">
            <a:spLocks noGrp="1"/>
          </p:cNvSpPr>
          <p:nvPr>
            <p:ph type="subTitle" idx="3"/>
          </p:nvPr>
        </p:nvSpPr>
        <p:spPr>
          <a:xfrm>
            <a:off x="1455825" y="3651088"/>
            <a:ext cx="3097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41" name="Google Shape;241;p31"/>
          <p:cNvSpPr txBox="1">
            <a:spLocks noGrp="1"/>
          </p:cNvSpPr>
          <p:nvPr>
            <p:ph type="subTitle" idx="4"/>
          </p:nvPr>
        </p:nvSpPr>
        <p:spPr>
          <a:xfrm>
            <a:off x="1455825" y="5425250"/>
            <a:ext cx="30972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42" name="Google Shape;242;p31"/>
          <p:cNvSpPr txBox="1">
            <a:spLocks noGrp="1"/>
          </p:cNvSpPr>
          <p:nvPr>
            <p:ph type="subTitle" idx="5"/>
          </p:nvPr>
        </p:nvSpPr>
        <p:spPr>
          <a:xfrm>
            <a:off x="1455825" y="5043400"/>
            <a:ext cx="3097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43" name="Google Shape;243;p31"/>
          <p:cNvSpPr txBox="1">
            <a:spLocks noGrp="1"/>
          </p:cNvSpPr>
          <p:nvPr>
            <p:ph type="title"/>
          </p:nvPr>
        </p:nvSpPr>
        <p:spPr>
          <a:xfrm>
            <a:off x="834100" y="1423900"/>
            <a:ext cx="5280300" cy="17238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sz="4800"/>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Tree>
    <p:extLst>
      <p:ext uri="{BB962C8B-B14F-4D97-AF65-F5344CB8AC3E}">
        <p14:creationId xmlns:p14="http://schemas.microsoft.com/office/powerpoint/2010/main" val="23369302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02">
  <p:cSld name="02">
    <p:spTree>
      <p:nvGrpSpPr>
        <p:cNvPr id="1" name="Shape 14"/>
        <p:cNvGrpSpPr/>
        <p:nvPr/>
      </p:nvGrpSpPr>
      <p:grpSpPr>
        <a:xfrm>
          <a:off x="0" y="0"/>
          <a:ext cx="0" cy="0"/>
          <a:chOff x="0" y="0"/>
          <a:chExt cx="0" cy="0"/>
        </a:xfrm>
      </p:grpSpPr>
      <p:sp>
        <p:nvSpPr>
          <p:cNvPr id="15" name="Google Shape;15;p3"/>
          <p:cNvSpPr>
            <a:spLocks noGrp="1"/>
          </p:cNvSpPr>
          <p:nvPr>
            <p:ph type="pic" idx="2"/>
          </p:nvPr>
        </p:nvSpPr>
        <p:spPr>
          <a:xfrm>
            <a:off x="-150" y="0"/>
            <a:ext cx="12191700" cy="6883200"/>
          </a:xfrm>
          <a:prstGeom prst="rect">
            <a:avLst/>
          </a:prstGeom>
          <a:gradFill>
            <a:gsLst>
              <a:gs pos="0">
                <a:schemeClr val="bg1">
                  <a:lumMod val="75000"/>
                </a:schemeClr>
              </a:gs>
              <a:gs pos="100000">
                <a:schemeClr val="bg1">
                  <a:lumMod val="50000"/>
                </a:schemeClr>
              </a:gs>
            </a:gsLst>
            <a:lin ang="5400000" scaled="1"/>
          </a:gradFill>
          <a:ln>
            <a:noFill/>
          </a:ln>
        </p:spPr>
      </p:sp>
      <p:sp>
        <p:nvSpPr>
          <p:cNvPr id="16" name="Google Shape;16;p3"/>
          <p:cNvSpPr txBox="1">
            <a:spLocks noGrp="1"/>
          </p:cNvSpPr>
          <p:nvPr>
            <p:ph type="title"/>
          </p:nvPr>
        </p:nvSpPr>
        <p:spPr>
          <a:xfrm>
            <a:off x="1326575" y="3547700"/>
            <a:ext cx="3845700" cy="2462700"/>
          </a:xfrm>
          <a:prstGeom prst="rect">
            <a:avLst/>
          </a:prstGeom>
        </p:spPr>
        <p:txBody>
          <a:bodyPr spcFirstLastPara="1" wrap="square" lIns="121900" tIns="121900" rIns="121900" bIns="121900" anchor="t" anchorCtr="0">
            <a:noAutofit/>
          </a:bodyPr>
          <a:lstStyle>
            <a:lvl1pPr lvl="0">
              <a:spcBef>
                <a:spcPts val="0"/>
              </a:spcBef>
              <a:spcAft>
                <a:spcPts val="0"/>
              </a:spcAft>
              <a:buSzPts val="3800"/>
              <a:buNone/>
              <a:defRPr sz="4800"/>
            </a:lvl1pPr>
            <a:lvl2pPr lvl="1">
              <a:spcBef>
                <a:spcPts val="0"/>
              </a:spcBef>
              <a:spcAft>
                <a:spcPts val="0"/>
              </a:spcAft>
              <a:buSzPts val="3800"/>
              <a:buNone/>
              <a:defRPr/>
            </a:lvl2pPr>
            <a:lvl3pPr lvl="2">
              <a:spcBef>
                <a:spcPts val="0"/>
              </a:spcBef>
              <a:spcAft>
                <a:spcPts val="0"/>
              </a:spcAft>
              <a:buSzPts val="3800"/>
              <a:buNone/>
              <a:defRPr/>
            </a:lvl3pPr>
            <a:lvl4pPr lvl="3">
              <a:spcBef>
                <a:spcPts val="0"/>
              </a:spcBef>
              <a:spcAft>
                <a:spcPts val="0"/>
              </a:spcAft>
              <a:buSzPts val="3800"/>
              <a:buNone/>
              <a:defRPr/>
            </a:lvl4pPr>
            <a:lvl5pPr lvl="4">
              <a:spcBef>
                <a:spcPts val="0"/>
              </a:spcBef>
              <a:spcAft>
                <a:spcPts val="0"/>
              </a:spcAft>
              <a:buSzPts val="3800"/>
              <a:buNone/>
              <a:defRPr/>
            </a:lvl5pPr>
            <a:lvl6pPr lvl="5">
              <a:spcBef>
                <a:spcPts val="0"/>
              </a:spcBef>
              <a:spcAft>
                <a:spcPts val="0"/>
              </a:spcAft>
              <a:buSzPts val="3800"/>
              <a:buNone/>
              <a:defRPr/>
            </a:lvl6pPr>
            <a:lvl7pPr lvl="6">
              <a:spcBef>
                <a:spcPts val="0"/>
              </a:spcBef>
              <a:spcAft>
                <a:spcPts val="0"/>
              </a:spcAft>
              <a:buSzPts val="3800"/>
              <a:buNone/>
              <a:defRPr/>
            </a:lvl7pPr>
            <a:lvl8pPr lvl="7">
              <a:spcBef>
                <a:spcPts val="0"/>
              </a:spcBef>
              <a:spcAft>
                <a:spcPts val="0"/>
              </a:spcAft>
              <a:buSzPts val="3800"/>
              <a:buNone/>
              <a:defRPr/>
            </a:lvl8pPr>
            <a:lvl9pPr lvl="8">
              <a:spcBef>
                <a:spcPts val="0"/>
              </a:spcBef>
              <a:spcAft>
                <a:spcPts val="0"/>
              </a:spcAft>
              <a:buSzPts val="3800"/>
              <a:buNone/>
              <a:defRPr/>
            </a:lvl9pPr>
          </a:lstStyle>
          <a:p>
            <a:endParaRPr/>
          </a:p>
        </p:txBody>
      </p:sp>
    </p:spTree>
    <p:extLst>
      <p:ext uri="{BB962C8B-B14F-4D97-AF65-F5344CB8AC3E}">
        <p14:creationId xmlns:p14="http://schemas.microsoft.com/office/powerpoint/2010/main" val="6559130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03">
  <p:cSld name="03">
    <p:spTree>
      <p:nvGrpSpPr>
        <p:cNvPr id="1" name="Shape 17"/>
        <p:cNvGrpSpPr/>
        <p:nvPr/>
      </p:nvGrpSpPr>
      <p:grpSpPr>
        <a:xfrm>
          <a:off x="0" y="0"/>
          <a:ext cx="0" cy="0"/>
          <a:chOff x="0" y="0"/>
          <a:chExt cx="0" cy="0"/>
        </a:xfrm>
      </p:grpSpPr>
      <p:sp>
        <p:nvSpPr>
          <p:cNvPr id="18" name="Google Shape;18;p4"/>
          <p:cNvSpPr>
            <a:spLocks noGrp="1"/>
          </p:cNvSpPr>
          <p:nvPr>
            <p:ph type="pic" idx="2"/>
          </p:nvPr>
        </p:nvSpPr>
        <p:spPr>
          <a:xfrm>
            <a:off x="461700" y="2276100"/>
            <a:ext cx="11730000" cy="4581900"/>
          </a:xfrm>
          <a:prstGeom prst="rect">
            <a:avLst/>
          </a:prstGeom>
          <a:gradFill>
            <a:gsLst>
              <a:gs pos="0">
                <a:schemeClr val="bg1">
                  <a:lumMod val="75000"/>
                </a:schemeClr>
              </a:gs>
              <a:gs pos="100000">
                <a:schemeClr val="bg1">
                  <a:lumMod val="50000"/>
                </a:schemeClr>
              </a:gs>
            </a:gsLst>
            <a:lin ang="5400000" scaled="1"/>
          </a:gradFill>
          <a:ln>
            <a:noFill/>
          </a:ln>
        </p:spPr>
      </p:sp>
      <p:sp>
        <p:nvSpPr>
          <p:cNvPr id="19" name="Google Shape;19;p4"/>
          <p:cNvSpPr txBox="1">
            <a:spLocks noGrp="1"/>
          </p:cNvSpPr>
          <p:nvPr>
            <p:ph type="title"/>
          </p:nvPr>
        </p:nvSpPr>
        <p:spPr>
          <a:xfrm>
            <a:off x="861100" y="593200"/>
            <a:ext cx="4159800" cy="1416000"/>
          </a:xfrm>
          <a:prstGeom prst="rect">
            <a:avLst/>
          </a:prstGeom>
        </p:spPr>
        <p:txBody>
          <a:bodyPr spcFirstLastPara="1" wrap="square" lIns="121900" tIns="121900" rIns="121900" bIns="121900" anchor="t" anchorCtr="0">
            <a:noAutofit/>
          </a:bodyPr>
          <a:lstStyle>
            <a:lvl1pPr lvl="0">
              <a:spcBef>
                <a:spcPts val="0"/>
              </a:spcBef>
              <a:spcAft>
                <a:spcPts val="0"/>
              </a:spcAft>
              <a:buSzPts val="3800"/>
              <a:buNone/>
              <a:defRPr/>
            </a:lvl1pPr>
            <a:lvl2pPr lvl="1">
              <a:spcBef>
                <a:spcPts val="0"/>
              </a:spcBef>
              <a:spcAft>
                <a:spcPts val="0"/>
              </a:spcAft>
              <a:buSzPts val="3800"/>
              <a:buNone/>
              <a:defRPr/>
            </a:lvl2pPr>
            <a:lvl3pPr lvl="2">
              <a:spcBef>
                <a:spcPts val="0"/>
              </a:spcBef>
              <a:spcAft>
                <a:spcPts val="0"/>
              </a:spcAft>
              <a:buSzPts val="3800"/>
              <a:buNone/>
              <a:defRPr/>
            </a:lvl3pPr>
            <a:lvl4pPr lvl="3">
              <a:spcBef>
                <a:spcPts val="0"/>
              </a:spcBef>
              <a:spcAft>
                <a:spcPts val="0"/>
              </a:spcAft>
              <a:buSzPts val="3800"/>
              <a:buNone/>
              <a:defRPr/>
            </a:lvl4pPr>
            <a:lvl5pPr lvl="4">
              <a:spcBef>
                <a:spcPts val="0"/>
              </a:spcBef>
              <a:spcAft>
                <a:spcPts val="0"/>
              </a:spcAft>
              <a:buSzPts val="3800"/>
              <a:buNone/>
              <a:defRPr/>
            </a:lvl5pPr>
            <a:lvl6pPr lvl="5">
              <a:spcBef>
                <a:spcPts val="0"/>
              </a:spcBef>
              <a:spcAft>
                <a:spcPts val="0"/>
              </a:spcAft>
              <a:buSzPts val="3800"/>
              <a:buNone/>
              <a:defRPr/>
            </a:lvl6pPr>
            <a:lvl7pPr lvl="6">
              <a:spcBef>
                <a:spcPts val="0"/>
              </a:spcBef>
              <a:spcAft>
                <a:spcPts val="0"/>
              </a:spcAft>
              <a:buSzPts val="3800"/>
              <a:buNone/>
              <a:defRPr/>
            </a:lvl7pPr>
            <a:lvl8pPr lvl="7">
              <a:spcBef>
                <a:spcPts val="0"/>
              </a:spcBef>
              <a:spcAft>
                <a:spcPts val="0"/>
              </a:spcAft>
              <a:buSzPts val="3800"/>
              <a:buNone/>
              <a:defRPr/>
            </a:lvl8pPr>
            <a:lvl9pPr lvl="8">
              <a:spcBef>
                <a:spcPts val="0"/>
              </a:spcBef>
              <a:spcAft>
                <a:spcPts val="0"/>
              </a:spcAft>
              <a:buSzPts val="3800"/>
              <a:buNone/>
              <a:defRPr/>
            </a:lvl9pPr>
          </a:lstStyle>
          <a:p>
            <a:endParaRPr/>
          </a:p>
        </p:txBody>
      </p:sp>
      <p:sp>
        <p:nvSpPr>
          <p:cNvPr id="20" name="Google Shape;20;p4"/>
          <p:cNvSpPr txBox="1">
            <a:spLocks noGrp="1"/>
          </p:cNvSpPr>
          <p:nvPr>
            <p:ph type="subTitle" idx="1"/>
          </p:nvPr>
        </p:nvSpPr>
        <p:spPr>
          <a:xfrm>
            <a:off x="5420300" y="767050"/>
            <a:ext cx="60399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1" name="Google Shape;21;p4"/>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2273117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22"/>
        <p:cNvGrpSpPr/>
        <p:nvPr/>
      </p:nvGrpSpPr>
      <p:grpSpPr>
        <a:xfrm>
          <a:off x="0" y="0"/>
          <a:ext cx="0" cy="0"/>
          <a:chOff x="0" y="0"/>
          <a:chExt cx="0" cy="0"/>
        </a:xfrm>
      </p:grpSpPr>
      <p:sp>
        <p:nvSpPr>
          <p:cNvPr id="23" name="Google Shape;23;p5"/>
          <p:cNvSpPr>
            <a:spLocks noGrp="1"/>
          </p:cNvSpPr>
          <p:nvPr>
            <p:ph type="pic" idx="2"/>
          </p:nvPr>
        </p:nvSpPr>
        <p:spPr>
          <a:xfrm>
            <a:off x="461700" y="0"/>
            <a:ext cx="5377800" cy="6885300"/>
          </a:xfrm>
          <a:prstGeom prst="rect">
            <a:avLst/>
          </a:prstGeom>
          <a:gradFill>
            <a:gsLst>
              <a:gs pos="0">
                <a:schemeClr val="bg1">
                  <a:lumMod val="75000"/>
                </a:schemeClr>
              </a:gs>
              <a:gs pos="100000">
                <a:schemeClr val="bg1">
                  <a:lumMod val="50000"/>
                </a:schemeClr>
              </a:gs>
            </a:gsLst>
            <a:lin ang="5400000" scaled="1"/>
          </a:gradFill>
          <a:ln>
            <a:noFill/>
          </a:ln>
        </p:spPr>
      </p:sp>
      <p:sp>
        <p:nvSpPr>
          <p:cNvPr id="24" name="Google Shape;24;p5"/>
          <p:cNvSpPr txBox="1">
            <a:spLocks noGrp="1"/>
          </p:cNvSpPr>
          <p:nvPr>
            <p:ph type="subTitle" idx="1"/>
          </p:nvPr>
        </p:nvSpPr>
        <p:spPr>
          <a:xfrm>
            <a:off x="6408225" y="5009400"/>
            <a:ext cx="4896000" cy="12621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sz="2000"/>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5" name="Google Shape;25;p5"/>
          <p:cNvSpPr txBox="1">
            <a:spLocks noGrp="1"/>
          </p:cNvSpPr>
          <p:nvPr>
            <p:ph type="title"/>
          </p:nvPr>
        </p:nvSpPr>
        <p:spPr>
          <a:xfrm>
            <a:off x="6717450" y="1264111"/>
            <a:ext cx="45867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26" name="Google Shape;26;p5"/>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9917386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27"/>
        <p:cNvGrpSpPr/>
        <p:nvPr/>
      </p:nvGrpSpPr>
      <p:grpSpPr>
        <a:xfrm>
          <a:off x="0" y="0"/>
          <a:ext cx="0" cy="0"/>
          <a:chOff x="0" y="0"/>
          <a:chExt cx="0" cy="0"/>
        </a:xfrm>
      </p:grpSpPr>
      <p:sp>
        <p:nvSpPr>
          <p:cNvPr id="28" name="Google Shape;28;p6"/>
          <p:cNvSpPr>
            <a:spLocks noGrp="1"/>
          </p:cNvSpPr>
          <p:nvPr>
            <p:ph type="pic" idx="2"/>
          </p:nvPr>
        </p:nvSpPr>
        <p:spPr>
          <a:xfrm>
            <a:off x="731525" y="593200"/>
            <a:ext cx="10728600" cy="5678100"/>
          </a:xfrm>
          <a:prstGeom prst="rect">
            <a:avLst/>
          </a:prstGeom>
          <a:gradFill>
            <a:gsLst>
              <a:gs pos="0">
                <a:schemeClr val="bg1">
                  <a:lumMod val="75000"/>
                </a:schemeClr>
              </a:gs>
              <a:gs pos="100000">
                <a:schemeClr val="bg1">
                  <a:lumMod val="50000"/>
                </a:schemeClr>
              </a:gs>
            </a:gsLst>
            <a:lin ang="5400000" scaled="1"/>
          </a:gradFill>
          <a:ln>
            <a:noFill/>
          </a:ln>
        </p:spPr>
      </p:sp>
      <p:sp>
        <p:nvSpPr>
          <p:cNvPr id="29" name="Google Shape;29;p6"/>
          <p:cNvSpPr txBox="1">
            <a:spLocks noGrp="1"/>
          </p:cNvSpPr>
          <p:nvPr>
            <p:ph type="subTitle" idx="1"/>
          </p:nvPr>
        </p:nvSpPr>
        <p:spPr>
          <a:xfrm>
            <a:off x="731575" y="1761600"/>
            <a:ext cx="43812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30" name="Google Shape;30;p6"/>
          <p:cNvSpPr txBox="1">
            <a:spLocks noGrp="1"/>
          </p:cNvSpPr>
          <p:nvPr>
            <p:ph type="subTitle" idx="3"/>
          </p:nvPr>
        </p:nvSpPr>
        <p:spPr>
          <a:xfrm>
            <a:off x="731575" y="1379750"/>
            <a:ext cx="4381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Tree>
    <p:extLst>
      <p:ext uri="{BB962C8B-B14F-4D97-AF65-F5344CB8AC3E}">
        <p14:creationId xmlns:p14="http://schemas.microsoft.com/office/powerpoint/2010/main" val="3606513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31"/>
        <p:cNvGrpSpPr/>
        <p:nvPr/>
      </p:nvGrpSpPr>
      <p:grpSpPr>
        <a:xfrm>
          <a:off x="0" y="0"/>
          <a:ext cx="0" cy="0"/>
          <a:chOff x="0" y="0"/>
          <a:chExt cx="0" cy="0"/>
        </a:xfrm>
      </p:grpSpPr>
      <p:sp>
        <p:nvSpPr>
          <p:cNvPr id="32" name="Google Shape;32;p7"/>
          <p:cNvSpPr/>
          <p:nvPr/>
        </p:nvSpPr>
        <p:spPr>
          <a:xfrm>
            <a:off x="6972300" y="0"/>
            <a:ext cx="5219700" cy="6858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7"/>
          <p:cNvSpPr txBox="1">
            <a:spLocks noGrp="1"/>
          </p:cNvSpPr>
          <p:nvPr>
            <p:ph type="title"/>
          </p:nvPr>
        </p:nvSpPr>
        <p:spPr>
          <a:xfrm>
            <a:off x="861100" y="993400"/>
            <a:ext cx="47976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34" name="Google Shape;34;p7"/>
          <p:cNvSpPr txBox="1">
            <a:spLocks noGrp="1"/>
          </p:cNvSpPr>
          <p:nvPr>
            <p:ph type="subTitle" idx="1"/>
          </p:nvPr>
        </p:nvSpPr>
        <p:spPr>
          <a:xfrm>
            <a:off x="861100" y="3530549"/>
            <a:ext cx="47976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35" name="Google Shape;35;p7"/>
          <p:cNvSpPr txBox="1">
            <a:spLocks noGrp="1"/>
          </p:cNvSpPr>
          <p:nvPr>
            <p:ph type="subTitle" idx="2"/>
          </p:nvPr>
        </p:nvSpPr>
        <p:spPr>
          <a:xfrm>
            <a:off x="861100" y="3148700"/>
            <a:ext cx="47976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36" name="Google Shape;36;p7"/>
          <p:cNvSpPr txBox="1">
            <a:spLocks noGrp="1"/>
          </p:cNvSpPr>
          <p:nvPr>
            <p:ph type="subTitle" idx="3"/>
          </p:nvPr>
        </p:nvSpPr>
        <p:spPr>
          <a:xfrm>
            <a:off x="861100" y="5049420"/>
            <a:ext cx="47976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37" name="Google Shape;37;p7"/>
          <p:cNvSpPr txBox="1">
            <a:spLocks noGrp="1"/>
          </p:cNvSpPr>
          <p:nvPr>
            <p:ph type="subTitle" idx="4"/>
          </p:nvPr>
        </p:nvSpPr>
        <p:spPr>
          <a:xfrm>
            <a:off x="861100" y="4667571"/>
            <a:ext cx="47976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38" name="Google Shape;38;p7"/>
          <p:cNvSpPr txBox="1">
            <a:spLocks noGrp="1"/>
          </p:cNvSpPr>
          <p:nvPr>
            <p:ph type="subTitle" idx="5"/>
          </p:nvPr>
        </p:nvSpPr>
        <p:spPr>
          <a:xfrm>
            <a:off x="7778175" y="2741350"/>
            <a:ext cx="3681900" cy="12621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sz="2000"/>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39" name="Google Shape;39;p7"/>
          <p:cNvSpPr txBox="1">
            <a:spLocks noGrp="1"/>
          </p:cNvSpPr>
          <p:nvPr>
            <p:ph type="subTitle" idx="6"/>
          </p:nvPr>
        </p:nvSpPr>
        <p:spPr>
          <a:xfrm>
            <a:off x="7778175" y="4655400"/>
            <a:ext cx="3681900" cy="12621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sz="2000"/>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40" name="Google Shape;40;p7"/>
          <p:cNvSpPr txBox="1">
            <a:spLocks noGrp="1"/>
          </p:cNvSpPr>
          <p:nvPr>
            <p:ph type="subTitle" idx="7"/>
          </p:nvPr>
        </p:nvSpPr>
        <p:spPr>
          <a:xfrm>
            <a:off x="7832225" y="3887206"/>
            <a:ext cx="36279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i="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41" name="Google Shape;41;p7"/>
          <p:cNvSpPr txBox="1">
            <a:spLocks noGrp="1"/>
          </p:cNvSpPr>
          <p:nvPr>
            <p:ph type="subTitle" idx="8"/>
          </p:nvPr>
        </p:nvSpPr>
        <p:spPr>
          <a:xfrm>
            <a:off x="7835178" y="5789081"/>
            <a:ext cx="36249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i="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42" name="Google Shape;42;p7"/>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34031467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43"/>
        <p:cNvGrpSpPr/>
        <p:nvPr/>
      </p:nvGrpSpPr>
      <p:grpSpPr>
        <a:xfrm>
          <a:off x="0" y="0"/>
          <a:ext cx="0" cy="0"/>
          <a:chOff x="0" y="0"/>
          <a:chExt cx="0" cy="0"/>
        </a:xfrm>
      </p:grpSpPr>
      <p:sp>
        <p:nvSpPr>
          <p:cNvPr id="44" name="Google Shape;44;p8"/>
          <p:cNvSpPr>
            <a:spLocks noGrp="1"/>
          </p:cNvSpPr>
          <p:nvPr>
            <p:ph type="pic" idx="2"/>
          </p:nvPr>
        </p:nvSpPr>
        <p:spPr>
          <a:xfrm>
            <a:off x="461700" y="2798625"/>
            <a:ext cx="4742100" cy="4059600"/>
          </a:xfrm>
          <a:prstGeom prst="rect">
            <a:avLst/>
          </a:prstGeom>
          <a:gradFill>
            <a:gsLst>
              <a:gs pos="0">
                <a:schemeClr val="bg1">
                  <a:lumMod val="75000"/>
                </a:schemeClr>
              </a:gs>
              <a:gs pos="100000">
                <a:schemeClr val="bg1">
                  <a:lumMod val="50000"/>
                </a:schemeClr>
              </a:gs>
            </a:gsLst>
            <a:lin ang="5400000" scaled="1"/>
          </a:gradFill>
          <a:ln>
            <a:noFill/>
          </a:ln>
        </p:spPr>
      </p:sp>
      <p:sp>
        <p:nvSpPr>
          <p:cNvPr id="45" name="Google Shape;45;p8"/>
          <p:cNvSpPr txBox="1">
            <a:spLocks noGrp="1"/>
          </p:cNvSpPr>
          <p:nvPr>
            <p:ph type="title"/>
          </p:nvPr>
        </p:nvSpPr>
        <p:spPr>
          <a:xfrm>
            <a:off x="861100" y="993400"/>
            <a:ext cx="41997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46" name="Google Shape;46;p8"/>
          <p:cNvSpPr txBox="1">
            <a:spLocks noGrp="1"/>
          </p:cNvSpPr>
          <p:nvPr>
            <p:ph type="subTitle" idx="1"/>
          </p:nvPr>
        </p:nvSpPr>
        <p:spPr>
          <a:xfrm>
            <a:off x="7576023" y="2979563"/>
            <a:ext cx="38841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47" name="Google Shape;47;p8"/>
          <p:cNvSpPr txBox="1">
            <a:spLocks noGrp="1"/>
          </p:cNvSpPr>
          <p:nvPr>
            <p:ph type="subTitle" idx="3"/>
          </p:nvPr>
        </p:nvSpPr>
        <p:spPr>
          <a:xfrm>
            <a:off x="7576023" y="2597713"/>
            <a:ext cx="388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48" name="Google Shape;48;p8"/>
          <p:cNvSpPr txBox="1">
            <a:spLocks noGrp="1"/>
          </p:cNvSpPr>
          <p:nvPr>
            <p:ph type="subTitle" idx="4"/>
          </p:nvPr>
        </p:nvSpPr>
        <p:spPr>
          <a:xfrm>
            <a:off x="7576023" y="4990788"/>
            <a:ext cx="38841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49" name="Google Shape;49;p8"/>
          <p:cNvSpPr txBox="1">
            <a:spLocks noGrp="1"/>
          </p:cNvSpPr>
          <p:nvPr>
            <p:ph type="subTitle" idx="5"/>
          </p:nvPr>
        </p:nvSpPr>
        <p:spPr>
          <a:xfrm>
            <a:off x="7576023" y="4608938"/>
            <a:ext cx="388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50" name="Google Shape;50;p8"/>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1276470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09">
  <p:cSld name="09">
    <p:spTree>
      <p:nvGrpSpPr>
        <p:cNvPr id="1" name="Shape 66"/>
        <p:cNvGrpSpPr/>
        <p:nvPr/>
      </p:nvGrpSpPr>
      <p:grpSpPr>
        <a:xfrm>
          <a:off x="0" y="0"/>
          <a:ext cx="0" cy="0"/>
          <a:chOff x="0" y="0"/>
          <a:chExt cx="0" cy="0"/>
        </a:xfrm>
      </p:grpSpPr>
      <p:sp>
        <p:nvSpPr>
          <p:cNvPr id="67" name="Google Shape;67;p10"/>
          <p:cNvSpPr>
            <a:spLocks noGrp="1"/>
          </p:cNvSpPr>
          <p:nvPr>
            <p:ph type="pic" idx="2"/>
          </p:nvPr>
        </p:nvSpPr>
        <p:spPr>
          <a:xfrm>
            <a:off x="4862625" y="0"/>
            <a:ext cx="4574400" cy="6858000"/>
          </a:xfrm>
          <a:prstGeom prst="rect">
            <a:avLst/>
          </a:prstGeom>
          <a:gradFill>
            <a:gsLst>
              <a:gs pos="0">
                <a:schemeClr val="bg1">
                  <a:lumMod val="75000"/>
                </a:schemeClr>
              </a:gs>
              <a:gs pos="100000">
                <a:schemeClr val="bg1">
                  <a:lumMod val="50000"/>
                </a:schemeClr>
              </a:gs>
            </a:gsLst>
            <a:lin ang="5400000" scaled="1"/>
          </a:gradFill>
          <a:ln>
            <a:noFill/>
          </a:ln>
        </p:spPr>
      </p:sp>
      <p:sp>
        <p:nvSpPr>
          <p:cNvPr id="68" name="Google Shape;68;p10"/>
          <p:cNvSpPr txBox="1">
            <a:spLocks noGrp="1"/>
          </p:cNvSpPr>
          <p:nvPr>
            <p:ph type="title"/>
          </p:nvPr>
        </p:nvSpPr>
        <p:spPr>
          <a:xfrm>
            <a:off x="861100" y="993400"/>
            <a:ext cx="44322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69" name="Google Shape;69;p10"/>
          <p:cNvSpPr txBox="1">
            <a:spLocks noGrp="1"/>
          </p:cNvSpPr>
          <p:nvPr>
            <p:ph type="subTitle" idx="1"/>
          </p:nvPr>
        </p:nvSpPr>
        <p:spPr>
          <a:xfrm>
            <a:off x="1141425" y="5203200"/>
            <a:ext cx="26352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70" name="Google Shape;70;p10"/>
          <p:cNvSpPr txBox="1">
            <a:spLocks noGrp="1"/>
          </p:cNvSpPr>
          <p:nvPr>
            <p:ph type="subTitle" idx="3"/>
          </p:nvPr>
        </p:nvSpPr>
        <p:spPr>
          <a:xfrm>
            <a:off x="1141425" y="4821350"/>
            <a:ext cx="2635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71" name="Google Shape;71;p10"/>
          <p:cNvSpPr txBox="1">
            <a:spLocks noGrp="1"/>
          </p:cNvSpPr>
          <p:nvPr>
            <p:ph type="subTitle" idx="4"/>
          </p:nvPr>
        </p:nvSpPr>
        <p:spPr>
          <a:xfrm>
            <a:off x="1141425" y="3381600"/>
            <a:ext cx="26352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72" name="Google Shape;72;p10"/>
          <p:cNvSpPr txBox="1">
            <a:spLocks noGrp="1"/>
          </p:cNvSpPr>
          <p:nvPr>
            <p:ph type="subTitle" idx="5"/>
          </p:nvPr>
        </p:nvSpPr>
        <p:spPr>
          <a:xfrm>
            <a:off x="1141425" y="2999750"/>
            <a:ext cx="2635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73" name="Google Shape;73;p10"/>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
        <p:nvSpPr>
          <p:cNvPr id="74" name="Google Shape;74;p10"/>
          <p:cNvSpPr txBox="1">
            <a:spLocks noGrp="1"/>
          </p:cNvSpPr>
          <p:nvPr>
            <p:ph type="subTitle" idx="6"/>
          </p:nvPr>
        </p:nvSpPr>
        <p:spPr>
          <a:xfrm>
            <a:off x="8824925" y="5203200"/>
            <a:ext cx="26352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75" name="Google Shape;75;p10"/>
          <p:cNvSpPr txBox="1">
            <a:spLocks noGrp="1"/>
          </p:cNvSpPr>
          <p:nvPr>
            <p:ph type="subTitle" idx="7"/>
          </p:nvPr>
        </p:nvSpPr>
        <p:spPr>
          <a:xfrm>
            <a:off x="8824925" y="4821350"/>
            <a:ext cx="2635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76" name="Google Shape;76;p10"/>
          <p:cNvSpPr txBox="1">
            <a:spLocks noGrp="1"/>
          </p:cNvSpPr>
          <p:nvPr>
            <p:ph type="subTitle" idx="8"/>
          </p:nvPr>
        </p:nvSpPr>
        <p:spPr>
          <a:xfrm>
            <a:off x="8824925" y="3381600"/>
            <a:ext cx="26352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77" name="Google Shape;77;p10"/>
          <p:cNvSpPr txBox="1">
            <a:spLocks noGrp="1"/>
          </p:cNvSpPr>
          <p:nvPr>
            <p:ph type="subTitle" idx="9"/>
          </p:nvPr>
        </p:nvSpPr>
        <p:spPr>
          <a:xfrm>
            <a:off x="8824925" y="2999750"/>
            <a:ext cx="2635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Tree>
    <p:extLst>
      <p:ext uri="{BB962C8B-B14F-4D97-AF65-F5344CB8AC3E}">
        <p14:creationId xmlns:p14="http://schemas.microsoft.com/office/powerpoint/2010/main" val="11599571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108"/>
        <p:cNvGrpSpPr/>
        <p:nvPr/>
      </p:nvGrpSpPr>
      <p:grpSpPr>
        <a:xfrm>
          <a:off x="0" y="0"/>
          <a:ext cx="0" cy="0"/>
          <a:chOff x="0" y="0"/>
          <a:chExt cx="0" cy="0"/>
        </a:xfrm>
      </p:grpSpPr>
      <p:sp>
        <p:nvSpPr>
          <p:cNvPr id="109" name="Google Shape;109;p15"/>
          <p:cNvSpPr txBox="1">
            <a:spLocks noGrp="1"/>
          </p:cNvSpPr>
          <p:nvPr>
            <p:ph type="subTitle" idx="1"/>
          </p:nvPr>
        </p:nvSpPr>
        <p:spPr>
          <a:xfrm>
            <a:off x="3870800" y="4695313"/>
            <a:ext cx="30549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10" name="Google Shape;110;p15"/>
          <p:cNvSpPr txBox="1">
            <a:spLocks noGrp="1"/>
          </p:cNvSpPr>
          <p:nvPr>
            <p:ph type="subTitle" idx="2"/>
          </p:nvPr>
        </p:nvSpPr>
        <p:spPr>
          <a:xfrm>
            <a:off x="3870800" y="4313463"/>
            <a:ext cx="30549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11" name="Google Shape;111;p15"/>
          <p:cNvSpPr>
            <a:spLocks noGrp="1"/>
          </p:cNvSpPr>
          <p:nvPr>
            <p:ph type="pic" idx="3"/>
          </p:nvPr>
        </p:nvSpPr>
        <p:spPr>
          <a:xfrm>
            <a:off x="1077198" y="2098606"/>
            <a:ext cx="1934700" cy="4078500"/>
          </a:xfrm>
          <a:prstGeom prst="rect">
            <a:avLst/>
          </a:prstGeom>
          <a:gradFill>
            <a:gsLst>
              <a:gs pos="0">
                <a:schemeClr val="bg1">
                  <a:lumMod val="75000"/>
                </a:schemeClr>
              </a:gs>
              <a:gs pos="100000">
                <a:schemeClr val="bg1">
                  <a:lumMod val="50000"/>
                </a:schemeClr>
              </a:gs>
            </a:gsLst>
            <a:lin ang="5400000" scaled="1"/>
          </a:gradFill>
          <a:ln>
            <a:noFill/>
          </a:ln>
        </p:spPr>
      </p:sp>
      <p:sp>
        <p:nvSpPr>
          <p:cNvPr id="112" name="Google Shape;112;p15"/>
          <p:cNvSpPr txBox="1">
            <a:spLocks noGrp="1"/>
          </p:cNvSpPr>
          <p:nvPr>
            <p:ph type="title"/>
          </p:nvPr>
        </p:nvSpPr>
        <p:spPr>
          <a:xfrm>
            <a:off x="861175" y="993400"/>
            <a:ext cx="10599000" cy="831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13" name="Google Shape;113;p15"/>
          <p:cNvSpPr txBox="1">
            <a:spLocks noGrp="1"/>
          </p:cNvSpPr>
          <p:nvPr>
            <p:ph type="subTitle" idx="4"/>
          </p:nvPr>
        </p:nvSpPr>
        <p:spPr>
          <a:xfrm>
            <a:off x="3870800" y="2681463"/>
            <a:ext cx="30549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14" name="Google Shape;114;p15"/>
          <p:cNvSpPr txBox="1">
            <a:spLocks noGrp="1"/>
          </p:cNvSpPr>
          <p:nvPr>
            <p:ph type="subTitle" idx="5"/>
          </p:nvPr>
        </p:nvSpPr>
        <p:spPr>
          <a:xfrm>
            <a:off x="3870800" y="2299613"/>
            <a:ext cx="30549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15" name="Google Shape;115;p15"/>
          <p:cNvSpPr txBox="1">
            <a:spLocks noGrp="1"/>
          </p:cNvSpPr>
          <p:nvPr>
            <p:ph type="subTitle" idx="6"/>
          </p:nvPr>
        </p:nvSpPr>
        <p:spPr>
          <a:xfrm>
            <a:off x="8405225" y="4695313"/>
            <a:ext cx="30549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16" name="Google Shape;116;p15"/>
          <p:cNvSpPr txBox="1">
            <a:spLocks noGrp="1"/>
          </p:cNvSpPr>
          <p:nvPr>
            <p:ph type="subTitle" idx="7"/>
          </p:nvPr>
        </p:nvSpPr>
        <p:spPr>
          <a:xfrm>
            <a:off x="8405225" y="4313463"/>
            <a:ext cx="30549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17" name="Google Shape;117;p15"/>
          <p:cNvSpPr txBox="1">
            <a:spLocks noGrp="1"/>
          </p:cNvSpPr>
          <p:nvPr>
            <p:ph type="subTitle" idx="8"/>
          </p:nvPr>
        </p:nvSpPr>
        <p:spPr>
          <a:xfrm>
            <a:off x="8405225" y="2681463"/>
            <a:ext cx="30549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18" name="Google Shape;118;p15"/>
          <p:cNvSpPr txBox="1">
            <a:spLocks noGrp="1"/>
          </p:cNvSpPr>
          <p:nvPr>
            <p:ph type="subTitle" idx="9"/>
          </p:nvPr>
        </p:nvSpPr>
        <p:spPr>
          <a:xfrm>
            <a:off x="8405225" y="2299613"/>
            <a:ext cx="30549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19" name="Google Shape;119;p15"/>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18641807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31582" y="593367"/>
            <a:ext cx="10728600" cy="763500"/>
          </a:xfrm>
          <a:prstGeom prst="rect">
            <a:avLst/>
          </a:prstGeom>
          <a:noFill/>
          <a:ln>
            <a:noFill/>
          </a:ln>
        </p:spPr>
        <p:txBody>
          <a:bodyPr spcFirstLastPara="1" wrap="square" lIns="121900" tIns="121900" rIns="121900" bIns="121900" anchor="t" anchorCtr="0">
            <a:noAutofit/>
          </a:bodyPr>
          <a:lstStyle>
            <a:lvl1pPr lvl="0">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1pPr>
            <a:lvl2pPr lvl="1">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2pPr>
            <a:lvl3pPr lvl="2">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3pPr>
            <a:lvl4pPr lvl="3">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4pPr>
            <a:lvl5pPr lvl="4">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5pPr>
            <a:lvl6pPr lvl="5">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6pPr>
            <a:lvl7pPr lvl="6">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7pPr>
            <a:lvl8pPr lvl="7">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8pPr>
            <a:lvl9pPr lvl="8">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9pPr>
          </a:lstStyle>
          <a:p>
            <a:endParaRPr/>
          </a:p>
        </p:txBody>
      </p:sp>
      <p:sp>
        <p:nvSpPr>
          <p:cNvPr id="7" name="Google Shape;7;p1"/>
          <p:cNvSpPr txBox="1">
            <a:spLocks noGrp="1"/>
          </p:cNvSpPr>
          <p:nvPr>
            <p:ph type="body" idx="1"/>
          </p:nvPr>
        </p:nvSpPr>
        <p:spPr>
          <a:xfrm>
            <a:off x="731582" y="1536633"/>
            <a:ext cx="10728600" cy="4555200"/>
          </a:xfrm>
          <a:prstGeom prst="rect">
            <a:avLst/>
          </a:prstGeom>
          <a:noFill/>
          <a:ln>
            <a:noFill/>
          </a:ln>
        </p:spPr>
        <p:txBody>
          <a:bodyPr spcFirstLastPara="1" wrap="square" lIns="121900" tIns="121900" rIns="121900" bIns="121900" anchor="t" anchorCtr="0">
            <a:noAutofit/>
          </a:bodyPr>
          <a:lstStyle>
            <a:lvl1pPr marL="457200" lvl="0"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1pPr>
            <a:lvl2pPr marL="914400" lvl="1"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2pPr>
            <a:lvl3pPr marL="1371600" lvl="2"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3pPr>
            <a:lvl4pPr marL="1828800" lvl="3"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4pPr>
            <a:lvl5pPr marL="2286000" lvl="4"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5pPr>
            <a:lvl6pPr marL="2743200" lvl="5"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6pPr>
            <a:lvl7pPr marL="3200400" lvl="6"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7pPr>
            <a:lvl8pPr marL="3657600" lvl="7"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8pPr>
            <a:lvl9pPr marL="4114800" lvl="8"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9pPr>
          </a:lstStyle>
          <a:p>
            <a:endParaRPr/>
          </a:p>
        </p:txBody>
      </p:sp>
      <p:sp>
        <p:nvSpPr>
          <p:cNvPr id="8" name="Google Shape;8;p1"/>
          <p:cNvSpPr txBox="1">
            <a:spLocks noGrp="1"/>
          </p:cNvSpPr>
          <p:nvPr>
            <p:ph type="sldNum" idx="12"/>
          </p:nvPr>
        </p:nvSpPr>
        <p:spPr>
          <a:xfrm>
            <a:off x="11296332" y="6217622"/>
            <a:ext cx="731700" cy="524700"/>
          </a:xfrm>
          <a:prstGeom prst="rect">
            <a:avLst/>
          </a:prstGeom>
          <a:noFill/>
          <a:ln>
            <a:noFill/>
          </a:ln>
        </p:spPr>
        <p:txBody>
          <a:bodyPr spcFirstLastPara="1" wrap="square" lIns="121900" tIns="121900" rIns="121900" bIns="121900" anchor="ctr" anchorCtr="0">
            <a:normAutofit/>
          </a:bodyPr>
          <a:lstStyle>
            <a:lvl1pPr lvl="0" algn="r">
              <a:buNone/>
              <a:defRPr sz="1300">
                <a:solidFill>
                  <a:schemeClr val="dk2"/>
                </a:solidFill>
              </a:defRPr>
            </a:lvl1pPr>
            <a:lvl2pPr lvl="1" algn="r">
              <a:buNone/>
              <a:defRPr sz="1300">
                <a:solidFill>
                  <a:schemeClr val="dk2"/>
                </a:solidFill>
              </a:defRPr>
            </a:lvl2pPr>
            <a:lvl3pPr lvl="2" algn="r">
              <a:buNone/>
              <a:defRPr sz="1300">
                <a:solidFill>
                  <a:schemeClr val="dk2"/>
                </a:solidFill>
              </a:defRPr>
            </a:lvl3pPr>
            <a:lvl4pPr lvl="3" algn="r">
              <a:buNone/>
              <a:defRPr sz="1300">
                <a:solidFill>
                  <a:schemeClr val="dk2"/>
                </a:solidFill>
              </a:defRPr>
            </a:lvl4pPr>
            <a:lvl5pPr lvl="4" algn="r">
              <a:buNone/>
              <a:defRPr sz="1300">
                <a:solidFill>
                  <a:schemeClr val="dk2"/>
                </a:solidFill>
              </a:defRPr>
            </a:lvl5pPr>
            <a:lvl6pPr lvl="5" algn="r">
              <a:buNone/>
              <a:defRPr sz="1300">
                <a:solidFill>
                  <a:schemeClr val="dk2"/>
                </a:solidFill>
              </a:defRPr>
            </a:lvl6pPr>
            <a:lvl7pPr lvl="6" algn="r">
              <a:buNone/>
              <a:defRPr sz="1300">
                <a:solidFill>
                  <a:schemeClr val="dk2"/>
                </a:solidFill>
              </a:defRPr>
            </a:lvl7pPr>
            <a:lvl8pPr lvl="7" algn="r">
              <a:buNone/>
              <a:defRPr sz="1300">
                <a:solidFill>
                  <a:schemeClr val="dk2"/>
                </a:solidFill>
              </a:defRPr>
            </a:lvl8pPr>
            <a:lvl9pPr lvl="8" algn="r">
              <a:buNone/>
              <a:defRPr sz="13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508169107"/>
      </p:ext>
    </p:extLst>
  </p:cSld>
  <p:clrMap bg1="lt1" tx1="dk1" bg2="dk2" tx2="lt2" accent1="accent1" accent2="accent2" accent3="accent3" accent4="accent4" accent5="accent5" accent6="accent6" hlink="hlink" folHlink="folHlink"/>
  <p:sldLayoutIdLst>
    <p:sldLayoutId id="2147483918" r:id="rId1"/>
    <p:sldLayoutId id="2147483919" r:id="rId2"/>
    <p:sldLayoutId id="2147483920" r:id="rId3"/>
    <p:sldLayoutId id="2147483921" r:id="rId4"/>
    <p:sldLayoutId id="2147483922" r:id="rId5"/>
    <p:sldLayoutId id="2147483923" r:id="rId6"/>
    <p:sldLayoutId id="2147483924" r:id="rId7"/>
    <p:sldLayoutId id="2147483926" r:id="rId8"/>
    <p:sldLayoutId id="2147483931" r:id="rId9"/>
    <p:sldLayoutId id="2147483932" r:id="rId10"/>
    <p:sldLayoutId id="2147483933" r:id="rId11"/>
    <p:sldLayoutId id="2147483934" r:id="rId12"/>
    <p:sldLayoutId id="2147483935" r:id="rId13"/>
    <p:sldLayoutId id="2147483936" r:id="rId14"/>
    <p:sldLayoutId id="2147483937" r:id="rId15"/>
    <p:sldLayoutId id="2147483940" r:id="rId16"/>
    <p:sldLayoutId id="2147483942" r:id="rId17"/>
    <p:sldLayoutId id="2147483946" r:id="rId18"/>
    <p:sldLayoutId id="2147483947" r:id="rId1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461">
          <p15:clr>
            <a:srgbClr val="EA4335"/>
          </p15:clr>
        </p15:guide>
        <p15:guide id="2" pos="7219">
          <p15:clr>
            <a:srgbClr val="EA4335"/>
          </p15:clr>
        </p15:guide>
        <p15:guide id="3" orient="horz" pos="374">
          <p15:clr>
            <a:srgbClr val="EA4335"/>
          </p15:clr>
        </p15:guide>
        <p15:guide id="4" orient="horz" pos="3951">
          <p15:clr>
            <a:srgbClr val="EA4335"/>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14.tmp"/><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16.tmp"/><Relationship Id="rId5" Type="http://schemas.openxmlformats.org/officeDocument/2006/relationships/image" Target="../media/image15.tmp"/><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6.xml"/><Relationship Id="rId5" Type="http://schemas.openxmlformats.org/officeDocument/2006/relationships/image" Target="../media/image17.tmp"/><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0.tmp"/><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image" Target="../media/image19.tmp"/><Relationship Id="rId5" Type="http://schemas.openxmlformats.org/officeDocument/2006/relationships/image" Target="../media/image18.tmp"/><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6.xml"/><Relationship Id="rId5" Type="http://schemas.openxmlformats.org/officeDocument/2006/relationships/image" Target="../media/image21.tmp"/><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6.xml"/><Relationship Id="rId5" Type="http://schemas.openxmlformats.org/officeDocument/2006/relationships/image" Target="../media/image22.tmp"/><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6.xml"/><Relationship Id="rId5" Type="http://schemas.openxmlformats.org/officeDocument/2006/relationships/image" Target="../media/image23.tmp"/><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6.xml"/><Relationship Id="rId5" Type="http://schemas.openxmlformats.org/officeDocument/2006/relationships/image" Target="../media/image24.tmp"/><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6.xml"/><Relationship Id="rId5" Type="http://schemas.openxmlformats.org/officeDocument/2006/relationships/image" Target="../media/image25.tmp"/><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6.xml"/><Relationship Id="rId5" Type="http://schemas.openxmlformats.org/officeDocument/2006/relationships/image" Target="../media/image26.tmp"/><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5.tmp"/><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6.xml"/><Relationship Id="rId5" Type="http://schemas.openxmlformats.org/officeDocument/2006/relationships/image" Target="../media/image27.pn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openxmlformats.org/officeDocument/2006/relationships/image" Target="../media/image6.tmp"/><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7.tmp"/><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8.tmp"/><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9.tmp"/><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2.tmp"/><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11.tmp"/><Relationship Id="rId5" Type="http://schemas.openxmlformats.org/officeDocument/2006/relationships/image" Target="../media/image10.tmp"/><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13.tmp"/><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city with a circular structure&#10;&#10;AI-generated content may be incorrect.">
            <a:extLst>
              <a:ext uri="{FF2B5EF4-FFF2-40B4-BE49-F238E27FC236}">
                <a16:creationId xmlns:a16="http://schemas.microsoft.com/office/drawing/2014/main" id="{7EFFF2FE-EA73-6FAA-B783-18B723ECC599}"/>
              </a:ext>
            </a:extLst>
          </p:cNvPr>
          <p:cNvPicPr>
            <a:picLocks noGrp="1" noChangeAspect="1"/>
          </p:cNvPicPr>
          <p:nvPr>
            <p:ph type="pic" idx="2"/>
          </p:nvPr>
        </p:nvPicPr>
        <p:blipFill>
          <a:blip r:embed="rId2">
            <a:extLst>
              <a:ext uri="{28A0092B-C50C-407E-A947-70E740481C1C}">
                <a14:useLocalDpi xmlns:a14="http://schemas.microsoft.com/office/drawing/2010/main" val="0"/>
              </a:ext>
            </a:extLst>
          </a:blip>
          <a:srcRect l="184" r="184"/>
          <a:stretch>
            <a:fillRect/>
          </a:stretch>
        </p:blipFill>
        <p:spPr>
          <a:xfrm>
            <a:off x="0" y="0"/>
            <a:ext cx="12191700" cy="6883200"/>
          </a:xfrm>
          <a:gradFill>
            <a:gsLst>
              <a:gs pos="7500">
                <a:srgbClr val="BABABA"/>
              </a:gs>
              <a:gs pos="0">
                <a:schemeClr val="bg1">
                  <a:lumMod val="75000"/>
                </a:schemeClr>
              </a:gs>
              <a:gs pos="100000">
                <a:schemeClr val="bg1">
                  <a:lumMod val="50000"/>
                </a:schemeClr>
              </a:gs>
            </a:gsLst>
          </a:gradFill>
        </p:spPr>
      </p:pic>
      <p:sp>
        <p:nvSpPr>
          <p:cNvPr id="3" name="Title 2">
            <a:extLst>
              <a:ext uri="{FF2B5EF4-FFF2-40B4-BE49-F238E27FC236}">
                <a16:creationId xmlns:a16="http://schemas.microsoft.com/office/drawing/2014/main" id="{22E7764E-98F0-8250-D8DF-D48F4F8860BE}"/>
              </a:ext>
            </a:extLst>
          </p:cNvPr>
          <p:cNvSpPr>
            <a:spLocks noGrp="1"/>
          </p:cNvSpPr>
          <p:nvPr>
            <p:ph type="title"/>
          </p:nvPr>
        </p:nvSpPr>
        <p:spPr>
          <a:xfrm>
            <a:off x="84082" y="121915"/>
            <a:ext cx="5044966" cy="2288662"/>
          </a:xfrm>
        </p:spPr>
        <p:txBody>
          <a:bodyPr/>
          <a:lstStyle/>
          <a:p>
            <a:pPr algn="ctr">
              <a:spcAft>
                <a:spcPts val="600"/>
              </a:spcAft>
            </a:pPr>
            <a:r>
              <a:rPr lang="en-US" dirty="0">
                <a:solidFill>
                  <a:schemeClr val="bg1"/>
                </a:solidFill>
                <a:latin typeface="Calibri" panose="020F0502020204030204" pitchFamily="34" charset="0"/>
                <a:cs typeface="Calibri" panose="020F0502020204030204" pitchFamily="34" charset="0"/>
              </a:rPr>
              <a:t>First D-8 Health Experts Meeting</a:t>
            </a:r>
            <a:r>
              <a:rPr lang="en-US" dirty="0">
                <a:solidFill>
                  <a:schemeClr val="accent1">
                    <a:lumMod val="75000"/>
                  </a:schemeClr>
                </a:solidFill>
                <a:latin typeface="Calibri" panose="020F0502020204030204" pitchFamily="34" charset="0"/>
                <a:cs typeface="Calibri" panose="020F0502020204030204" pitchFamily="34" charset="0"/>
              </a:rPr>
              <a:t/>
            </a:r>
            <a:br>
              <a:rPr lang="en-US" dirty="0">
                <a:solidFill>
                  <a:schemeClr val="accent1">
                    <a:lumMod val="75000"/>
                  </a:schemeClr>
                </a:solidFill>
                <a:latin typeface="Calibri" panose="020F0502020204030204" pitchFamily="34" charset="0"/>
                <a:cs typeface="Calibri" panose="020F0502020204030204" pitchFamily="34" charset="0"/>
              </a:rPr>
            </a:br>
            <a:r>
              <a:rPr lang="en-US" sz="3600" dirty="0">
                <a:solidFill>
                  <a:srgbClr val="C00000"/>
                </a:solidFill>
                <a:latin typeface="Calibri" panose="020F0502020204030204" pitchFamily="34" charset="0"/>
                <a:cs typeface="Calibri" panose="020F0502020204030204" pitchFamily="34" charset="0"/>
              </a:rPr>
              <a:t>17</a:t>
            </a:r>
            <a:r>
              <a:rPr lang="en-US" sz="3600" baseline="30000" dirty="0">
                <a:solidFill>
                  <a:srgbClr val="C00000"/>
                </a:solidFill>
                <a:latin typeface="Calibri" panose="020F0502020204030204" pitchFamily="34" charset="0"/>
                <a:cs typeface="Calibri" panose="020F0502020204030204" pitchFamily="34" charset="0"/>
              </a:rPr>
              <a:t>th </a:t>
            </a:r>
            <a:r>
              <a:rPr lang="en-US" sz="3600" dirty="0">
                <a:solidFill>
                  <a:srgbClr val="C00000"/>
                </a:solidFill>
                <a:latin typeface="Calibri" panose="020F0502020204030204" pitchFamily="34" charset="0"/>
                <a:cs typeface="Calibri" panose="020F0502020204030204" pitchFamily="34" charset="0"/>
              </a:rPr>
              <a:t>November, 2025</a:t>
            </a:r>
            <a:r>
              <a:rPr lang="en-US" sz="4000" dirty="0">
                <a:solidFill>
                  <a:srgbClr val="C00000"/>
                </a:solidFill>
                <a:latin typeface="Calibri" panose="020F0502020204030204" pitchFamily="34" charset="0"/>
                <a:cs typeface="Calibri" panose="020F0502020204030204" pitchFamily="34" charset="0"/>
              </a:rPr>
              <a:t/>
            </a:r>
            <a:br>
              <a:rPr lang="en-US" sz="4000" dirty="0">
                <a:solidFill>
                  <a:srgbClr val="C00000"/>
                </a:solidFill>
                <a:latin typeface="Calibri" panose="020F0502020204030204" pitchFamily="34" charset="0"/>
                <a:cs typeface="Calibri" panose="020F0502020204030204" pitchFamily="34" charset="0"/>
              </a:rPr>
            </a:br>
            <a:endParaRPr lang="en-US" dirty="0">
              <a:solidFill>
                <a:schemeClr val="bg1"/>
              </a:solidFill>
            </a:endParaRPr>
          </a:p>
        </p:txBody>
      </p:sp>
      <p:grpSp>
        <p:nvGrpSpPr>
          <p:cNvPr id="6" name="Group 5">
            <a:extLst>
              <a:ext uri="{FF2B5EF4-FFF2-40B4-BE49-F238E27FC236}">
                <a16:creationId xmlns:a16="http://schemas.microsoft.com/office/drawing/2014/main" id="{ED0A8C98-F9BC-B477-E05D-7CF52D6A6A4A}"/>
              </a:ext>
            </a:extLst>
          </p:cNvPr>
          <p:cNvGrpSpPr/>
          <p:nvPr/>
        </p:nvGrpSpPr>
        <p:grpSpPr>
          <a:xfrm>
            <a:off x="569813" y="2410577"/>
            <a:ext cx="4073504" cy="1270654"/>
            <a:chOff x="4207708" y="3916559"/>
            <a:chExt cx="4073504" cy="1270654"/>
          </a:xfrm>
        </p:grpSpPr>
        <p:sp>
          <p:nvSpPr>
            <p:cNvPr id="7" name="TextBox 6">
              <a:extLst>
                <a:ext uri="{FF2B5EF4-FFF2-40B4-BE49-F238E27FC236}">
                  <a16:creationId xmlns:a16="http://schemas.microsoft.com/office/drawing/2014/main" id="{6315D037-D11F-7A06-1C80-80A5E0AC2635}"/>
                </a:ext>
              </a:extLst>
            </p:cNvPr>
            <p:cNvSpPr txBox="1"/>
            <p:nvPr/>
          </p:nvSpPr>
          <p:spPr>
            <a:xfrm>
              <a:off x="4207708" y="4070023"/>
              <a:ext cx="3776573" cy="590226"/>
            </a:xfrm>
            <a:prstGeom prst="rect">
              <a:avLst/>
            </a:prstGeom>
            <a:noFill/>
          </p:spPr>
          <p:txBody>
            <a:bodyPr wrap="square" rtlCol="0">
              <a:spAutoFit/>
            </a:bodyPr>
            <a:lstStyle/>
            <a:p>
              <a:pPr algn="ctr">
                <a:lnSpc>
                  <a:spcPct val="150000"/>
                </a:lnSpc>
              </a:pPr>
              <a:endParaRPr lang="en-ID" sz="2400" b="1" spc="600" dirty="0">
                <a:solidFill>
                  <a:schemeClr val="bg1"/>
                </a:solidFill>
                <a:latin typeface="Book Antiqua" panose="02040602050305030304" pitchFamily="18" charset="0"/>
                <a:ea typeface="Open Sans ExtraBold" panose="020B0906030804020204" pitchFamily="34" charset="0"/>
                <a:cs typeface="Mongolian Baiti" panose="03000500000000000000" pitchFamily="66" charset="0"/>
              </a:endParaRPr>
            </a:p>
          </p:txBody>
        </p:sp>
        <p:sp>
          <p:nvSpPr>
            <p:cNvPr id="8" name="Rectangle: Rounded Corners 7">
              <a:extLst>
                <a:ext uri="{FF2B5EF4-FFF2-40B4-BE49-F238E27FC236}">
                  <a16:creationId xmlns:a16="http://schemas.microsoft.com/office/drawing/2014/main" id="{664063D1-F4BE-9BF4-4917-91E315BE4F8A}"/>
                </a:ext>
              </a:extLst>
            </p:cNvPr>
            <p:cNvSpPr/>
            <p:nvPr/>
          </p:nvSpPr>
          <p:spPr>
            <a:xfrm>
              <a:off x="4207708" y="3916559"/>
              <a:ext cx="4073504" cy="1270654"/>
            </a:xfrm>
            <a:prstGeom prst="round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pic>
        <p:nvPicPr>
          <p:cNvPr id="9" name="Resim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6565" y="3830180"/>
            <a:ext cx="2164484" cy="1652561"/>
          </a:xfrm>
          <a:prstGeom prst="rect">
            <a:avLst/>
          </a:prstGeom>
        </p:spPr>
      </p:pic>
      <p:sp>
        <p:nvSpPr>
          <p:cNvPr id="10" name="TextBox 6">
            <a:extLst>
              <a:ext uri="{FF2B5EF4-FFF2-40B4-BE49-F238E27FC236}">
                <a16:creationId xmlns:a16="http://schemas.microsoft.com/office/drawing/2014/main" id="{6315D037-D11F-7A06-1C80-80A5E0AC2635}"/>
              </a:ext>
            </a:extLst>
          </p:cNvPr>
          <p:cNvSpPr txBox="1"/>
          <p:nvPr/>
        </p:nvSpPr>
        <p:spPr>
          <a:xfrm>
            <a:off x="559333" y="2480902"/>
            <a:ext cx="3776573" cy="1200329"/>
          </a:xfrm>
          <a:prstGeom prst="rect">
            <a:avLst/>
          </a:prstGeom>
          <a:noFill/>
        </p:spPr>
        <p:txBody>
          <a:bodyPr wrap="square" rtlCol="0">
            <a:spAutoFit/>
          </a:bodyPr>
          <a:lstStyle/>
          <a:p>
            <a:pPr algn="ctr">
              <a:lnSpc>
                <a:spcPct val="150000"/>
              </a:lnSpc>
            </a:pPr>
            <a:r>
              <a:rPr lang="tr-TR" sz="2400" b="1" dirty="0" smtClean="0">
                <a:solidFill>
                  <a:schemeClr val="bg1"/>
                </a:solidFill>
                <a:latin typeface="Book Antiqua" panose="02040602050305030304" pitchFamily="18" charset="0"/>
                <a:ea typeface="Open Sans ExtraBold" panose="020B0906030804020204" pitchFamily="34" charset="0"/>
                <a:cs typeface="Mongolian Baiti" panose="03000500000000000000" pitchFamily="66" charset="0"/>
              </a:rPr>
              <a:t>Dr. Fehmi AYDINLI</a:t>
            </a:r>
          </a:p>
          <a:p>
            <a:pPr algn="ctr">
              <a:lnSpc>
                <a:spcPct val="150000"/>
              </a:lnSpc>
            </a:pPr>
            <a:r>
              <a:rPr lang="tr-TR" sz="2400" b="1" dirty="0" smtClean="0">
                <a:solidFill>
                  <a:schemeClr val="bg1"/>
                </a:solidFill>
                <a:latin typeface="Book Antiqua" panose="02040602050305030304" pitchFamily="18" charset="0"/>
                <a:ea typeface="Open Sans ExtraBold" panose="020B0906030804020204" pitchFamily="34" charset="0"/>
                <a:cs typeface="Mongolian Baiti" panose="03000500000000000000" pitchFamily="66" charset="0"/>
              </a:rPr>
              <a:t>TÜRKİYE</a:t>
            </a:r>
            <a:endParaRPr lang="en-ID" sz="2400" b="1" dirty="0">
              <a:solidFill>
                <a:schemeClr val="bg1"/>
              </a:solidFill>
              <a:latin typeface="Book Antiqua" panose="02040602050305030304" pitchFamily="18" charset="0"/>
              <a:ea typeface="Open Sans ExtraBold" panose="020B0906030804020204" pitchFamily="34" charset="0"/>
              <a:cs typeface="Mongolian Baiti" panose="03000500000000000000" pitchFamily="66" charset="0"/>
            </a:endParaRPr>
          </a:p>
        </p:txBody>
      </p:sp>
    </p:spTree>
    <p:extLst>
      <p:ext uri="{BB962C8B-B14F-4D97-AF65-F5344CB8AC3E}">
        <p14:creationId xmlns:p14="http://schemas.microsoft.com/office/powerpoint/2010/main" val="13388056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9" name="Resim 8"/>
          <p:cNvPicPr/>
          <p:nvPr/>
        </p:nvPicPr>
        <p:blipFill>
          <a:blip r:embed="rId4" cstate="print">
            <a:extLst>
              <a:ext uri="{28A0092B-C50C-407E-A947-70E740481C1C}">
                <a14:useLocalDpi xmlns:a14="http://schemas.microsoft.com/office/drawing/2010/main" val="0"/>
              </a:ext>
            </a:extLst>
          </a:blip>
          <a:stretch>
            <a:fillRect/>
          </a:stretch>
        </p:blipFill>
        <p:spPr>
          <a:xfrm>
            <a:off x="633591" y="124806"/>
            <a:ext cx="969010" cy="960755"/>
          </a:xfrm>
          <a:prstGeom prst="rect">
            <a:avLst/>
          </a:prstGeom>
        </p:spPr>
      </p:pic>
      <p:sp>
        <p:nvSpPr>
          <p:cNvPr id="7" name="Dikdörtgen 6"/>
          <p:cNvSpPr/>
          <p:nvPr/>
        </p:nvSpPr>
        <p:spPr>
          <a:xfrm>
            <a:off x="1859691" y="593725"/>
            <a:ext cx="8387862" cy="606670"/>
          </a:xfrm>
          <a:prstGeom prst="rect">
            <a:avLst/>
          </a:prstGeom>
          <a:solidFill>
            <a:srgbClr val="FF000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tr-TR" sz="2400" b="1" dirty="0" smtClean="0"/>
              <a:t>MEDICAL DEVICE LIFE CYCLE</a:t>
            </a:r>
            <a:endParaRPr lang="tr-TR" sz="2400" b="1" dirty="0"/>
          </a:p>
        </p:txBody>
      </p:sp>
      <p:pic>
        <p:nvPicPr>
          <p:cNvPr id="16" name="Resim 15"/>
          <p:cNvPicPr/>
          <p:nvPr/>
        </p:nvPicPr>
        <p:blipFill>
          <a:blip r:embed="rId5">
            <a:extLst>
              <a:ext uri="{28A0092B-C50C-407E-A947-70E740481C1C}">
                <a14:useLocalDpi xmlns:a14="http://schemas.microsoft.com/office/drawing/2010/main" val="0"/>
              </a:ext>
            </a:extLst>
          </a:blip>
          <a:stretch>
            <a:fillRect/>
          </a:stretch>
        </p:blipFill>
        <p:spPr>
          <a:xfrm>
            <a:off x="721532" y="2286125"/>
            <a:ext cx="11373385" cy="2285746"/>
          </a:xfrm>
          <a:prstGeom prst="rect">
            <a:avLst/>
          </a:prstGeom>
        </p:spPr>
      </p:pic>
      <p:sp>
        <p:nvSpPr>
          <p:cNvPr id="18" name="Dikdörtgen 17"/>
          <p:cNvSpPr/>
          <p:nvPr/>
        </p:nvSpPr>
        <p:spPr>
          <a:xfrm>
            <a:off x="5477622" y="4385896"/>
            <a:ext cx="3132306" cy="606670"/>
          </a:xfrm>
          <a:prstGeom prst="rect">
            <a:avLst/>
          </a:prstGeom>
          <a:solidFill>
            <a:srgbClr val="FF000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tr-TR" sz="2000" b="1" dirty="0" smtClean="0"/>
              <a:t>PRODUCT TRACKING SYSTEM (ÜTS)</a:t>
            </a:r>
            <a:endParaRPr lang="tr-TR" sz="2000" b="1" dirty="0"/>
          </a:p>
        </p:txBody>
      </p:sp>
      <p:sp>
        <p:nvSpPr>
          <p:cNvPr id="19" name="Metin kutusu 18"/>
          <p:cNvSpPr txBox="1"/>
          <p:nvPr/>
        </p:nvSpPr>
        <p:spPr>
          <a:xfrm>
            <a:off x="5382090" y="5091128"/>
            <a:ext cx="3323369" cy="338554"/>
          </a:xfrm>
          <a:prstGeom prst="rect">
            <a:avLst/>
          </a:prstGeom>
          <a:noFill/>
        </p:spPr>
        <p:txBody>
          <a:bodyPr wrap="square" rtlCol="0">
            <a:spAutoFit/>
          </a:bodyPr>
          <a:lstStyle/>
          <a:p>
            <a:pPr lvl="0"/>
            <a:r>
              <a:rPr lang="tr-TR" sz="1600" b="1" dirty="0" smtClean="0">
                <a:solidFill>
                  <a:srgbClr val="FF0000"/>
                </a:solidFill>
                <a:latin typeface="Roboto Condensed" panose="020B0604020202020204" charset="0"/>
                <a:ea typeface="Roboto Condensed" panose="020B0604020202020204" charset="0"/>
                <a:cs typeface="Roboto Condensed" panose="020B0604020202020204" charset="0"/>
              </a:rPr>
              <a:t>(</a:t>
            </a:r>
            <a:r>
              <a:rPr lang="tr-TR" sz="1600" b="1" dirty="0" err="1" smtClean="0">
                <a:solidFill>
                  <a:srgbClr val="FF0000"/>
                </a:solidFill>
                <a:latin typeface="Roboto Condensed" panose="020B0604020202020204" charset="0"/>
                <a:ea typeface="Roboto Condensed" panose="020B0604020202020204" charset="0"/>
                <a:cs typeface="Roboto Condensed" panose="020B0604020202020204" charset="0"/>
              </a:rPr>
              <a:t>Single</a:t>
            </a:r>
            <a:r>
              <a:rPr lang="tr-TR" sz="1600" b="1" dirty="0" smtClean="0">
                <a:solidFill>
                  <a:srgbClr val="FF0000"/>
                </a:solidFill>
                <a:latin typeface="Roboto Condensed" panose="020B0604020202020204" charset="0"/>
                <a:ea typeface="Roboto Condensed" panose="020B0604020202020204" charset="0"/>
                <a:cs typeface="Roboto Condensed" panose="020B0604020202020204" charset="0"/>
              </a:rPr>
              <a:t> </a:t>
            </a:r>
            <a:r>
              <a:rPr lang="tr-TR" sz="1600" b="1" dirty="0" err="1">
                <a:solidFill>
                  <a:srgbClr val="FF0000"/>
                </a:solidFill>
                <a:latin typeface="Roboto Condensed" panose="020B0604020202020204" charset="0"/>
                <a:ea typeface="Roboto Condensed" panose="020B0604020202020204" charset="0"/>
                <a:cs typeface="Roboto Condensed" panose="020B0604020202020204" charset="0"/>
              </a:rPr>
              <a:t>product</a:t>
            </a:r>
            <a:r>
              <a:rPr lang="tr-TR" sz="1600" b="1" dirty="0">
                <a:solidFill>
                  <a:srgbClr val="FF0000"/>
                </a:solidFill>
                <a:latin typeface="Roboto Condensed" panose="020B0604020202020204" charset="0"/>
                <a:ea typeface="Roboto Condensed" panose="020B0604020202020204" charset="0"/>
                <a:cs typeface="Roboto Condensed" panose="020B0604020202020204" charset="0"/>
              </a:rPr>
              <a:t> </a:t>
            </a:r>
            <a:r>
              <a:rPr lang="tr-TR" sz="1600" b="1" dirty="0" err="1">
                <a:solidFill>
                  <a:srgbClr val="FF0000"/>
                </a:solidFill>
                <a:latin typeface="Roboto Condensed" panose="020B0604020202020204" charset="0"/>
                <a:ea typeface="Roboto Condensed" panose="020B0604020202020204" charset="0"/>
                <a:cs typeface="Roboto Condensed" panose="020B0604020202020204" charset="0"/>
              </a:rPr>
              <a:t>based</a:t>
            </a:r>
            <a:r>
              <a:rPr lang="tr-TR" sz="1600" b="1" dirty="0">
                <a:solidFill>
                  <a:srgbClr val="FF0000"/>
                </a:solidFill>
                <a:latin typeface="Roboto Condensed" panose="020B0604020202020204" charset="0"/>
                <a:ea typeface="Roboto Condensed" panose="020B0604020202020204" charset="0"/>
                <a:cs typeface="Roboto Condensed" panose="020B0604020202020204" charset="0"/>
              </a:rPr>
              <a:t> </a:t>
            </a:r>
            <a:r>
              <a:rPr lang="tr-TR" sz="1600" b="1" dirty="0" err="1" smtClean="0">
                <a:solidFill>
                  <a:srgbClr val="FF0000"/>
                </a:solidFill>
                <a:latin typeface="Roboto Condensed" panose="020B0604020202020204" charset="0"/>
                <a:ea typeface="Roboto Condensed" panose="020B0604020202020204" charset="0"/>
                <a:cs typeface="Roboto Condensed" panose="020B0604020202020204" charset="0"/>
              </a:rPr>
              <a:t>tracking</a:t>
            </a:r>
            <a:r>
              <a:rPr lang="tr-TR" sz="1600" b="1" dirty="0" smtClean="0">
                <a:solidFill>
                  <a:srgbClr val="FF0000"/>
                </a:solidFill>
                <a:latin typeface="Roboto Condensed" panose="020B0604020202020204" charset="0"/>
                <a:ea typeface="Roboto Condensed" panose="020B0604020202020204" charset="0"/>
                <a:cs typeface="Roboto Condensed" panose="020B0604020202020204" charset="0"/>
              </a:rPr>
              <a:t>)</a:t>
            </a:r>
            <a:endParaRPr lang="tr-TR" sz="1600" b="1" dirty="0">
              <a:solidFill>
                <a:srgbClr val="FF0000"/>
              </a:solidFill>
            </a:endParaRPr>
          </a:p>
        </p:txBody>
      </p:sp>
    </p:spTree>
    <p:extLst>
      <p:ext uri="{BB962C8B-B14F-4D97-AF65-F5344CB8AC3E}">
        <p14:creationId xmlns:p14="http://schemas.microsoft.com/office/powerpoint/2010/main" val="3235174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9" name="Resim 8"/>
          <p:cNvPicPr/>
          <p:nvPr/>
        </p:nvPicPr>
        <p:blipFill>
          <a:blip r:embed="rId4" cstate="print">
            <a:extLst>
              <a:ext uri="{28A0092B-C50C-407E-A947-70E740481C1C}">
                <a14:useLocalDpi xmlns:a14="http://schemas.microsoft.com/office/drawing/2010/main" val="0"/>
              </a:ext>
            </a:extLst>
          </a:blip>
          <a:stretch>
            <a:fillRect/>
          </a:stretch>
        </p:blipFill>
        <p:spPr>
          <a:xfrm>
            <a:off x="633591" y="124806"/>
            <a:ext cx="969010" cy="960755"/>
          </a:xfrm>
          <a:prstGeom prst="rect">
            <a:avLst/>
          </a:prstGeom>
        </p:spPr>
      </p:pic>
      <p:sp>
        <p:nvSpPr>
          <p:cNvPr id="7" name="Dikdörtgen 6"/>
          <p:cNvSpPr/>
          <p:nvPr/>
        </p:nvSpPr>
        <p:spPr>
          <a:xfrm>
            <a:off x="1859691" y="593725"/>
            <a:ext cx="8387862" cy="606670"/>
          </a:xfrm>
          <a:prstGeom prst="rect">
            <a:avLst/>
          </a:prstGeom>
          <a:solidFill>
            <a:srgbClr val="FF000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tr-TR" sz="2400" b="1" dirty="0" smtClean="0"/>
              <a:t>PRODUCT TRACKING SYSTEM (ÜTS) - USERS</a:t>
            </a:r>
            <a:endParaRPr lang="tr-TR" sz="2400" b="1" dirty="0"/>
          </a:p>
        </p:txBody>
      </p:sp>
      <p:pic>
        <p:nvPicPr>
          <p:cNvPr id="8" name="Resim 7"/>
          <p:cNvPicPr/>
          <p:nvPr/>
        </p:nvPicPr>
        <p:blipFill>
          <a:blip r:embed="rId5">
            <a:extLst>
              <a:ext uri="{28A0092B-C50C-407E-A947-70E740481C1C}">
                <a14:useLocalDpi xmlns:a14="http://schemas.microsoft.com/office/drawing/2010/main" val="0"/>
              </a:ext>
            </a:extLst>
          </a:blip>
          <a:stretch>
            <a:fillRect/>
          </a:stretch>
        </p:blipFill>
        <p:spPr>
          <a:xfrm>
            <a:off x="1385417" y="1707911"/>
            <a:ext cx="4086225" cy="4820285"/>
          </a:xfrm>
          <a:prstGeom prst="rect">
            <a:avLst/>
          </a:prstGeom>
        </p:spPr>
      </p:pic>
      <p:pic>
        <p:nvPicPr>
          <p:cNvPr id="10" name="Resim 9"/>
          <p:cNvPicPr/>
          <p:nvPr/>
        </p:nvPicPr>
        <p:blipFill>
          <a:blip r:embed="rId6">
            <a:extLst>
              <a:ext uri="{28A0092B-C50C-407E-A947-70E740481C1C}">
                <a14:useLocalDpi xmlns:a14="http://schemas.microsoft.com/office/drawing/2010/main" val="0"/>
              </a:ext>
            </a:extLst>
          </a:blip>
          <a:stretch>
            <a:fillRect/>
          </a:stretch>
        </p:blipFill>
        <p:spPr>
          <a:xfrm>
            <a:off x="6536325" y="1384062"/>
            <a:ext cx="5077460" cy="5467985"/>
          </a:xfrm>
          <a:prstGeom prst="rect">
            <a:avLst/>
          </a:prstGeom>
        </p:spPr>
      </p:pic>
    </p:spTree>
    <p:extLst>
      <p:ext uri="{BB962C8B-B14F-4D97-AF65-F5344CB8AC3E}">
        <p14:creationId xmlns:p14="http://schemas.microsoft.com/office/powerpoint/2010/main" val="969876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9" name="Resim 8"/>
          <p:cNvPicPr/>
          <p:nvPr/>
        </p:nvPicPr>
        <p:blipFill>
          <a:blip r:embed="rId4" cstate="print">
            <a:extLst>
              <a:ext uri="{28A0092B-C50C-407E-A947-70E740481C1C}">
                <a14:useLocalDpi xmlns:a14="http://schemas.microsoft.com/office/drawing/2010/main" val="0"/>
              </a:ext>
            </a:extLst>
          </a:blip>
          <a:stretch>
            <a:fillRect/>
          </a:stretch>
        </p:blipFill>
        <p:spPr>
          <a:xfrm>
            <a:off x="633591" y="124806"/>
            <a:ext cx="969010" cy="960755"/>
          </a:xfrm>
          <a:prstGeom prst="rect">
            <a:avLst/>
          </a:prstGeom>
        </p:spPr>
      </p:pic>
      <p:sp>
        <p:nvSpPr>
          <p:cNvPr id="7" name="Dikdörtgen 6"/>
          <p:cNvSpPr/>
          <p:nvPr/>
        </p:nvSpPr>
        <p:spPr>
          <a:xfrm>
            <a:off x="1859691" y="593725"/>
            <a:ext cx="8387862" cy="606670"/>
          </a:xfrm>
          <a:prstGeom prst="rect">
            <a:avLst/>
          </a:prstGeom>
          <a:solidFill>
            <a:srgbClr val="FF000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tr-TR" sz="2400" b="1" dirty="0" smtClean="0"/>
              <a:t>PRODUCT TRACKING SYSTEM (ÜTS) MODULES</a:t>
            </a:r>
            <a:endParaRPr lang="tr-TR" sz="2400" b="1" dirty="0"/>
          </a:p>
        </p:txBody>
      </p:sp>
      <p:pic>
        <p:nvPicPr>
          <p:cNvPr id="8" name="Resim 7"/>
          <p:cNvPicPr/>
          <p:nvPr/>
        </p:nvPicPr>
        <p:blipFill>
          <a:blip r:embed="rId5">
            <a:extLst>
              <a:ext uri="{28A0092B-C50C-407E-A947-70E740481C1C}">
                <a14:useLocalDpi xmlns:a14="http://schemas.microsoft.com/office/drawing/2010/main" val="0"/>
              </a:ext>
            </a:extLst>
          </a:blip>
          <a:stretch>
            <a:fillRect/>
          </a:stretch>
        </p:blipFill>
        <p:spPr>
          <a:xfrm>
            <a:off x="633591" y="1344168"/>
            <a:ext cx="11373385" cy="5404104"/>
          </a:xfrm>
          <a:prstGeom prst="rect">
            <a:avLst/>
          </a:prstGeom>
        </p:spPr>
      </p:pic>
    </p:spTree>
    <p:extLst>
      <p:ext uri="{BB962C8B-B14F-4D97-AF65-F5344CB8AC3E}">
        <p14:creationId xmlns:p14="http://schemas.microsoft.com/office/powerpoint/2010/main" val="4161359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9" name="Resim 8"/>
          <p:cNvPicPr/>
          <p:nvPr/>
        </p:nvPicPr>
        <p:blipFill>
          <a:blip r:embed="rId4" cstate="print">
            <a:extLst>
              <a:ext uri="{28A0092B-C50C-407E-A947-70E740481C1C}">
                <a14:useLocalDpi xmlns:a14="http://schemas.microsoft.com/office/drawing/2010/main" val="0"/>
              </a:ext>
            </a:extLst>
          </a:blip>
          <a:stretch>
            <a:fillRect/>
          </a:stretch>
        </p:blipFill>
        <p:spPr>
          <a:xfrm>
            <a:off x="633591" y="124806"/>
            <a:ext cx="969010" cy="960755"/>
          </a:xfrm>
          <a:prstGeom prst="rect">
            <a:avLst/>
          </a:prstGeom>
        </p:spPr>
      </p:pic>
      <p:sp>
        <p:nvSpPr>
          <p:cNvPr id="7" name="Dikdörtgen 6"/>
          <p:cNvSpPr/>
          <p:nvPr/>
        </p:nvSpPr>
        <p:spPr>
          <a:xfrm>
            <a:off x="1859691" y="593725"/>
            <a:ext cx="8387862" cy="606670"/>
          </a:xfrm>
          <a:prstGeom prst="rect">
            <a:avLst/>
          </a:prstGeom>
          <a:solidFill>
            <a:srgbClr val="FF000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tr-TR" sz="2400" b="1" dirty="0" smtClean="0"/>
              <a:t>UTS MOBILE APPLICATION </a:t>
            </a:r>
            <a:endParaRPr lang="tr-TR" sz="2400" b="1" dirty="0"/>
          </a:p>
        </p:txBody>
      </p:sp>
      <p:pic>
        <p:nvPicPr>
          <p:cNvPr id="11" name="Resim 10"/>
          <p:cNvPicPr/>
          <p:nvPr/>
        </p:nvPicPr>
        <p:blipFill>
          <a:blip r:embed="rId5">
            <a:extLst>
              <a:ext uri="{28A0092B-C50C-407E-A947-70E740481C1C}">
                <a14:useLocalDpi xmlns:a14="http://schemas.microsoft.com/office/drawing/2010/main" val="0"/>
              </a:ext>
            </a:extLst>
          </a:blip>
          <a:stretch>
            <a:fillRect/>
          </a:stretch>
        </p:blipFill>
        <p:spPr>
          <a:xfrm>
            <a:off x="705925" y="1371600"/>
            <a:ext cx="3952875" cy="5479220"/>
          </a:xfrm>
          <a:prstGeom prst="rect">
            <a:avLst/>
          </a:prstGeom>
        </p:spPr>
      </p:pic>
      <p:pic>
        <p:nvPicPr>
          <p:cNvPr id="12" name="Resim 11"/>
          <p:cNvPicPr/>
          <p:nvPr/>
        </p:nvPicPr>
        <p:blipFill>
          <a:blip r:embed="rId6">
            <a:extLst>
              <a:ext uri="{28A0092B-C50C-407E-A947-70E740481C1C}">
                <a14:useLocalDpi xmlns:a14="http://schemas.microsoft.com/office/drawing/2010/main" val="0"/>
              </a:ext>
            </a:extLst>
          </a:blip>
          <a:stretch>
            <a:fillRect/>
          </a:stretch>
        </p:blipFill>
        <p:spPr>
          <a:xfrm>
            <a:off x="4982112" y="2769806"/>
            <a:ext cx="3076575" cy="3762375"/>
          </a:xfrm>
          <a:prstGeom prst="rect">
            <a:avLst/>
          </a:prstGeom>
        </p:spPr>
      </p:pic>
      <p:pic>
        <p:nvPicPr>
          <p:cNvPr id="13" name="Resim 12"/>
          <p:cNvPicPr/>
          <p:nvPr/>
        </p:nvPicPr>
        <p:blipFill>
          <a:blip r:embed="rId7">
            <a:extLst>
              <a:ext uri="{28A0092B-C50C-407E-A947-70E740481C1C}">
                <a14:useLocalDpi xmlns:a14="http://schemas.microsoft.com/office/drawing/2010/main" val="0"/>
              </a:ext>
            </a:extLst>
          </a:blip>
          <a:stretch>
            <a:fillRect/>
          </a:stretch>
        </p:blipFill>
        <p:spPr>
          <a:xfrm>
            <a:off x="8382000" y="1572768"/>
            <a:ext cx="3624977" cy="4959413"/>
          </a:xfrm>
          <a:prstGeom prst="rect">
            <a:avLst/>
          </a:prstGeom>
        </p:spPr>
      </p:pic>
      <p:sp>
        <p:nvSpPr>
          <p:cNvPr id="14" name="Dikdörtgen 13"/>
          <p:cNvSpPr/>
          <p:nvPr/>
        </p:nvSpPr>
        <p:spPr>
          <a:xfrm>
            <a:off x="4915890" y="1954222"/>
            <a:ext cx="3142797" cy="606670"/>
          </a:xfrm>
          <a:prstGeom prst="rect">
            <a:avLst/>
          </a:prstGeom>
          <a:solidFill>
            <a:srgbClr val="FF000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tr-TR" sz="2400" b="1" dirty="0" err="1" smtClean="0"/>
              <a:t>Citizen</a:t>
            </a:r>
            <a:r>
              <a:rPr lang="tr-TR" sz="2400" b="1" dirty="0" smtClean="0"/>
              <a:t> </a:t>
            </a:r>
            <a:r>
              <a:rPr lang="tr-TR" sz="2400" b="1" dirty="0" err="1" smtClean="0"/>
              <a:t>Oriented</a:t>
            </a:r>
            <a:r>
              <a:rPr lang="tr-TR" sz="2400" b="1" dirty="0" smtClean="0"/>
              <a:t> </a:t>
            </a:r>
            <a:r>
              <a:rPr lang="tr-TR" sz="2400" b="1" dirty="0"/>
              <a:t>S</a:t>
            </a:r>
            <a:r>
              <a:rPr lang="tr-TR" sz="2400" b="1" dirty="0" smtClean="0"/>
              <a:t>ervices</a:t>
            </a:r>
            <a:endParaRPr lang="tr-TR" sz="2400" b="1" dirty="0"/>
          </a:p>
        </p:txBody>
      </p:sp>
    </p:spTree>
    <p:extLst>
      <p:ext uri="{BB962C8B-B14F-4D97-AF65-F5344CB8AC3E}">
        <p14:creationId xmlns:p14="http://schemas.microsoft.com/office/powerpoint/2010/main" val="272788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9" name="Resim 8"/>
          <p:cNvPicPr/>
          <p:nvPr/>
        </p:nvPicPr>
        <p:blipFill>
          <a:blip r:embed="rId4" cstate="print">
            <a:extLst>
              <a:ext uri="{28A0092B-C50C-407E-A947-70E740481C1C}">
                <a14:useLocalDpi xmlns:a14="http://schemas.microsoft.com/office/drawing/2010/main" val="0"/>
              </a:ext>
            </a:extLst>
          </a:blip>
          <a:stretch>
            <a:fillRect/>
          </a:stretch>
        </p:blipFill>
        <p:spPr>
          <a:xfrm>
            <a:off x="633591" y="124806"/>
            <a:ext cx="969010" cy="960755"/>
          </a:xfrm>
          <a:prstGeom prst="rect">
            <a:avLst/>
          </a:prstGeom>
        </p:spPr>
      </p:pic>
      <p:sp>
        <p:nvSpPr>
          <p:cNvPr id="7" name="Dikdörtgen 6"/>
          <p:cNvSpPr/>
          <p:nvPr/>
        </p:nvSpPr>
        <p:spPr>
          <a:xfrm>
            <a:off x="1859691" y="593725"/>
            <a:ext cx="8387862" cy="606670"/>
          </a:xfrm>
          <a:prstGeom prst="rect">
            <a:avLst/>
          </a:prstGeom>
          <a:solidFill>
            <a:srgbClr val="FF000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tr-TR" sz="2400" b="1" dirty="0" smtClean="0"/>
              <a:t>PHARMACEUTICAL STATISTICS</a:t>
            </a:r>
            <a:endParaRPr lang="tr-TR" sz="2400" b="1" dirty="0"/>
          </a:p>
        </p:txBody>
      </p:sp>
      <p:pic>
        <p:nvPicPr>
          <p:cNvPr id="10" name="Resim 9"/>
          <p:cNvPicPr/>
          <p:nvPr/>
        </p:nvPicPr>
        <p:blipFill>
          <a:blip r:embed="rId5">
            <a:extLst>
              <a:ext uri="{28A0092B-C50C-407E-A947-70E740481C1C}">
                <a14:useLocalDpi xmlns:a14="http://schemas.microsoft.com/office/drawing/2010/main" val="0"/>
              </a:ext>
            </a:extLst>
          </a:blip>
          <a:stretch>
            <a:fillRect/>
          </a:stretch>
        </p:blipFill>
        <p:spPr>
          <a:xfrm>
            <a:off x="1859691" y="2057400"/>
            <a:ext cx="8383555" cy="4506864"/>
          </a:xfrm>
          <a:prstGeom prst="rect">
            <a:avLst/>
          </a:prstGeom>
        </p:spPr>
      </p:pic>
      <p:sp>
        <p:nvSpPr>
          <p:cNvPr id="3" name="Dikdörtgen 2"/>
          <p:cNvSpPr/>
          <p:nvPr/>
        </p:nvSpPr>
        <p:spPr>
          <a:xfrm>
            <a:off x="1859691" y="1410566"/>
            <a:ext cx="8382000" cy="369332"/>
          </a:xfrm>
          <a:prstGeom prst="rect">
            <a:avLst/>
          </a:prstGeom>
        </p:spPr>
        <p:txBody>
          <a:bodyPr wrap="square">
            <a:spAutoFit/>
          </a:bodyPr>
          <a:lstStyle/>
          <a:p>
            <a:r>
              <a:rPr lang="en-US" dirty="0"/>
              <a:t>Distribution of Pharmaceutical Box Sales by Years and Types of Reference, (%)</a:t>
            </a:r>
            <a:endParaRPr lang="tr-TR" dirty="0"/>
          </a:p>
        </p:txBody>
      </p:sp>
    </p:spTree>
    <p:extLst>
      <p:ext uri="{BB962C8B-B14F-4D97-AF65-F5344CB8AC3E}">
        <p14:creationId xmlns:p14="http://schemas.microsoft.com/office/powerpoint/2010/main" val="4057625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9" name="Resim 8"/>
          <p:cNvPicPr/>
          <p:nvPr/>
        </p:nvPicPr>
        <p:blipFill>
          <a:blip r:embed="rId4" cstate="print">
            <a:extLst>
              <a:ext uri="{28A0092B-C50C-407E-A947-70E740481C1C}">
                <a14:useLocalDpi xmlns:a14="http://schemas.microsoft.com/office/drawing/2010/main" val="0"/>
              </a:ext>
            </a:extLst>
          </a:blip>
          <a:stretch>
            <a:fillRect/>
          </a:stretch>
        </p:blipFill>
        <p:spPr>
          <a:xfrm>
            <a:off x="633591" y="124806"/>
            <a:ext cx="969010" cy="960755"/>
          </a:xfrm>
          <a:prstGeom prst="rect">
            <a:avLst/>
          </a:prstGeom>
        </p:spPr>
      </p:pic>
      <p:sp>
        <p:nvSpPr>
          <p:cNvPr id="7" name="Dikdörtgen 6"/>
          <p:cNvSpPr/>
          <p:nvPr/>
        </p:nvSpPr>
        <p:spPr>
          <a:xfrm>
            <a:off x="1859691" y="593725"/>
            <a:ext cx="8387862" cy="606670"/>
          </a:xfrm>
          <a:prstGeom prst="rect">
            <a:avLst/>
          </a:prstGeom>
          <a:solidFill>
            <a:srgbClr val="FF000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tr-TR" sz="2400" b="1" dirty="0" smtClean="0"/>
              <a:t>PHARMACEUTICAL STATISTICS</a:t>
            </a:r>
            <a:endParaRPr lang="tr-TR" sz="2400" b="1" dirty="0"/>
          </a:p>
        </p:txBody>
      </p:sp>
      <p:pic>
        <p:nvPicPr>
          <p:cNvPr id="8" name="Resim 7"/>
          <p:cNvPicPr/>
          <p:nvPr/>
        </p:nvPicPr>
        <p:blipFill>
          <a:blip r:embed="rId5">
            <a:extLst>
              <a:ext uri="{28A0092B-C50C-407E-A947-70E740481C1C}">
                <a14:useLocalDpi xmlns:a14="http://schemas.microsoft.com/office/drawing/2010/main" val="0"/>
              </a:ext>
            </a:extLst>
          </a:blip>
          <a:stretch>
            <a:fillRect/>
          </a:stretch>
        </p:blipFill>
        <p:spPr>
          <a:xfrm>
            <a:off x="2115606" y="2395728"/>
            <a:ext cx="7876032" cy="3972052"/>
          </a:xfrm>
          <a:prstGeom prst="rect">
            <a:avLst/>
          </a:prstGeom>
        </p:spPr>
      </p:pic>
      <p:sp>
        <p:nvSpPr>
          <p:cNvPr id="3" name="Dikdörtgen 2"/>
          <p:cNvSpPr/>
          <p:nvPr/>
        </p:nvSpPr>
        <p:spPr>
          <a:xfrm>
            <a:off x="1823145" y="1603713"/>
            <a:ext cx="8460954" cy="388696"/>
          </a:xfrm>
          <a:prstGeom prst="rect">
            <a:avLst/>
          </a:prstGeom>
        </p:spPr>
        <p:txBody>
          <a:bodyPr wrap="square">
            <a:spAutoFit/>
          </a:bodyPr>
          <a:lstStyle/>
          <a:p>
            <a:pPr>
              <a:lnSpc>
                <a:spcPct val="107000"/>
              </a:lnSpc>
              <a:spcAft>
                <a:spcPts val="800"/>
              </a:spcAft>
            </a:pPr>
            <a:r>
              <a:rPr lang="tr-TR" dirty="0">
                <a:latin typeface="Calibri" panose="020F0502020204030204" pitchFamily="34" charset="0"/>
                <a:ea typeface="Calibri" panose="020F0502020204030204" pitchFamily="34" charset="0"/>
                <a:cs typeface="Times New Roman" panose="02020603050405020304" pitchFamily="18" charset="0"/>
              </a:rPr>
              <a:t>Distribu</a:t>
            </a:r>
            <a:r>
              <a:rPr lang="tr-TR" dirty="0">
                <a:ea typeface="Calibri" panose="020F0502020204030204" pitchFamily="34" charset="0"/>
                <a:cs typeface="Times New Roman" panose="02020603050405020304" pitchFamily="18" charset="0"/>
              </a:rPr>
              <a:t>tion </a:t>
            </a:r>
            <a:r>
              <a:rPr lang="tr-TR" dirty="0">
                <a:latin typeface="Calibri" panose="020F0502020204030204" pitchFamily="34" charset="0"/>
                <a:ea typeface="Calibri" panose="020F0502020204030204" pitchFamily="34" charset="0"/>
                <a:cs typeface="Times New Roman" panose="02020603050405020304" pitchFamily="18" charset="0"/>
              </a:rPr>
              <a:t>of </a:t>
            </a:r>
            <a:r>
              <a:rPr lang="tr-TR" dirty="0" err="1">
                <a:latin typeface="Calibri" panose="020F0502020204030204" pitchFamily="34" charset="0"/>
                <a:ea typeface="Calibri" panose="020F0502020204030204" pitchFamily="34" charset="0"/>
                <a:cs typeface="Times New Roman" panose="02020603050405020304" pitchFamily="18" charset="0"/>
              </a:rPr>
              <a:t>Pharmaceutical</a:t>
            </a:r>
            <a:r>
              <a:rPr lang="tr-TR" dirty="0">
                <a:latin typeface="Calibri" panose="020F0502020204030204" pitchFamily="34" charset="0"/>
                <a:ea typeface="Calibri" panose="020F0502020204030204" pitchFamily="34" charset="0"/>
                <a:cs typeface="Times New Roman" panose="02020603050405020304" pitchFamily="18" charset="0"/>
              </a:rPr>
              <a:t> </a:t>
            </a:r>
            <a:r>
              <a:rPr lang="tr-TR" dirty="0" err="1">
                <a:latin typeface="Calibri" panose="020F0502020204030204" pitchFamily="34" charset="0"/>
                <a:ea typeface="Calibri" panose="020F0502020204030204" pitchFamily="34" charset="0"/>
                <a:cs typeface="Times New Roman" panose="02020603050405020304" pitchFamily="18" charset="0"/>
              </a:rPr>
              <a:t>Sales</a:t>
            </a:r>
            <a:r>
              <a:rPr lang="tr-TR" dirty="0">
                <a:latin typeface="Calibri" panose="020F0502020204030204" pitchFamily="34" charset="0"/>
                <a:ea typeface="Calibri" panose="020F0502020204030204" pitchFamily="34" charset="0"/>
                <a:cs typeface="Times New Roman" panose="02020603050405020304" pitchFamily="18" charset="0"/>
              </a:rPr>
              <a:t> </a:t>
            </a:r>
            <a:r>
              <a:rPr lang="tr-TR" dirty="0" err="1">
                <a:latin typeface="Calibri" panose="020F0502020204030204" pitchFamily="34" charset="0"/>
                <a:ea typeface="Calibri" panose="020F0502020204030204" pitchFamily="34" charset="0"/>
                <a:cs typeface="Times New Roman" panose="02020603050405020304" pitchFamily="18" charset="0"/>
              </a:rPr>
              <a:t>Amounts</a:t>
            </a:r>
            <a:r>
              <a:rPr lang="tr-TR" dirty="0">
                <a:latin typeface="Calibri" panose="020F0502020204030204" pitchFamily="34" charset="0"/>
                <a:ea typeface="Calibri" panose="020F0502020204030204" pitchFamily="34" charset="0"/>
                <a:cs typeface="Times New Roman" panose="02020603050405020304" pitchFamily="18" charset="0"/>
              </a:rPr>
              <a:t> (in ₺) </a:t>
            </a:r>
            <a:r>
              <a:rPr lang="tr-TR" dirty="0" err="1">
                <a:latin typeface="Calibri" panose="020F0502020204030204" pitchFamily="34" charset="0"/>
                <a:ea typeface="Calibri" panose="020F0502020204030204" pitchFamily="34" charset="0"/>
                <a:cs typeface="Times New Roman" panose="02020603050405020304" pitchFamily="18" charset="0"/>
              </a:rPr>
              <a:t>by</a:t>
            </a:r>
            <a:r>
              <a:rPr lang="tr-TR" dirty="0">
                <a:latin typeface="Calibri" panose="020F0502020204030204" pitchFamily="34" charset="0"/>
                <a:ea typeface="Calibri" panose="020F0502020204030204" pitchFamily="34" charset="0"/>
                <a:cs typeface="Times New Roman" panose="02020603050405020304" pitchFamily="18" charset="0"/>
              </a:rPr>
              <a:t> </a:t>
            </a:r>
            <a:r>
              <a:rPr lang="tr-TR" dirty="0" err="1">
                <a:latin typeface="Calibri" panose="020F0502020204030204" pitchFamily="34" charset="0"/>
                <a:ea typeface="Calibri" panose="020F0502020204030204" pitchFamily="34" charset="0"/>
                <a:cs typeface="Times New Roman" panose="02020603050405020304" pitchFamily="18" charset="0"/>
              </a:rPr>
              <a:t>Years</a:t>
            </a:r>
            <a:r>
              <a:rPr lang="tr-TR" dirty="0">
                <a:latin typeface="Calibri" panose="020F0502020204030204" pitchFamily="34" charset="0"/>
                <a:ea typeface="Calibri" panose="020F0502020204030204" pitchFamily="34" charset="0"/>
                <a:cs typeface="Times New Roman" panose="02020603050405020304" pitchFamily="18" charset="0"/>
              </a:rPr>
              <a:t> </a:t>
            </a:r>
            <a:r>
              <a:rPr lang="tr-TR" dirty="0" err="1">
                <a:latin typeface="Calibri" panose="020F0502020204030204" pitchFamily="34" charset="0"/>
                <a:ea typeface="Calibri" panose="020F0502020204030204" pitchFamily="34" charset="0"/>
                <a:cs typeface="Times New Roman" panose="02020603050405020304" pitchFamily="18" charset="0"/>
              </a:rPr>
              <a:t>and</a:t>
            </a:r>
            <a:r>
              <a:rPr lang="tr-TR" dirty="0">
                <a:latin typeface="Calibri" panose="020F0502020204030204" pitchFamily="34" charset="0"/>
                <a:ea typeface="Calibri" panose="020F0502020204030204" pitchFamily="34" charset="0"/>
                <a:cs typeface="Times New Roman" panose="02020603050405020304" pitchFamily="18" charset="0"/>
              </a:rPr>
              <a:t> </a:t>
            </a:r>
            <a:r>
              <a:rPr lang="tr-TR" dirty="0" err="1">
                <a:latin typeface="Calibri" panose="020F0502020204030204" pitchFamily="34" charset="0"/>
                <a:ea typeface="Calibri" panose="020F0502020204030204" pitchFamily="34" charset="0"/>
                <a:cs typeface="Times New Roman" panose="02020603050405020304" pitchFamily="18" charset="0"/>
              </a:rPr>
              <a:t>Types</a:t>
            </a:r>
            <a:r>
              <a:rPr lang="tr-TR" dirty="0">
                <a:latin typeface="Calibri" panose="020F0502020204030204" pitchFamily="34" charset="0"/>
                <a:ea typeface="Calibri" panose="020F0502020204030204" pitchFamily="34" charset="0"/>
                <a:cs typeface="Times New Roman" panose="02020603050405020304" pitchFamily="18" charset="0"/>
              </a:rPr>
              <a:t> of Reference, (%)</a:t>
            </a:r>
          </a:p>
        </p:txBody>
      </p:sp>
    </p:spTree>
    <p:extLst>
      <p:ext uri="{BB962C8B-B14F-4D97-AF65-F5344CB8AC3E}">
        <p14:creationId xmlns:p14="http://schemas.microsoft.com/office/powerpoint/2010/main" val="2375671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9" name="Resim 8"/>
          <p:cNvPicPr/>
          <p:nvPr/>
        </p:nvPicPr>
        <p:blipFill>
          <a:blip r:embed="rId4" cstate="print">
            <a:extLst>
              <a:ext uri="{28A0092B-C50C-407E-A947-70E740481C1C}">
                <a14:useLocalDpi xmlns:a14="http://schemas.microsoft.com/office/drawing/2010/main" val="0"/>
              </a:ext>
            </a:extLst>
          </a:blip>
          <a:stretch>
            <a:fillRect/>
          </a:stretch>
        </p:blipFill>
        <p:spPr>
          <a:xfrm>
            <a:off x="633591" y="124806"/>
            <a:ext cx="969010" cy="960755"/>
          </a:xfrm>
          <a:prstGeom prst="rect">
            <a:avLst/>
          </a:prstGeom>
        </p:spPr>
      </p:pic>
      <p:sp>
        <p:nvSpPr>
          <p:cNvPr id="7" name="Dikdörtgen 6"/>
          <p:cNvSpPr/>
          <p:nvPr/>
        </p:nvSpPr>
        <p:spPr>
          <a:xfrm>
            <a:off x="1859691" y="593725"/>
            <a:ext cx="8387862" cy="606670"/>
          </a:xfrm>
          <a:prstGeom prst="rect">
            <a:avLst/>
          </a:prstGeom>
          <a:solidFill>
            <a:srgbClr val="FF000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tr-TR" sz="2400" b="1" dirty="0" smtClean="0"/>
              <a:t>PHARMACEUTICAL STATISTICS</a:t>
            </a:r>
            <a:endParaRPr lang="tr-TR" sz="2400" b="1" dirty="0"/>
          </a:p>
        </p:txBody>
      </p:sp>
      <p:sp>
        <p:nvSpPr>
          <p:cNvPr id="3" name="Dikdörtgen 2"/>
          <p:cNvSpPr/>
          <p:nvPr/>
        </p:nvSpPr>
        <p:spPr>
          <a:xfrm>
            <a:off x="1748322" y="1505000"/>
            <a:ext cx="8610600" cy="646331"/>
          </a:xfrm>
          <a:prstGeom prst="rect">
            <a:avLst/>
          </a:prstGeom>
        </p:spPr>
        <p:txBody>
          <a:bodyPr wrap="square">
            <a:spAutoFit/>
          </a:bodyPr>
          <a:lstStyle/>
          <a:p>
            <a:r>
              <a:rPr lang="en-US" dirty="0"/>
              <a:t>International Comparison of Share of Generic Market with respect to Box Sales and Sales Amounts (National Currency) in Total Pharmaceutical Market, (%), 2022</a:t>
            </a:r>
            <a:endParaRPr lang="tr-TR" dirty="0"/>
          </a:p>
        </p:txBody>
      </p:sp>
      <p:pic>
        <p:nvPicPr>
          <p:cNvPr id="10" name="Resim 9"/>
          <p:cNvPicPr/>
          <p:nvPr/>
        </p:nvPicPr>
        <p:blipFill>
          <a:blip r:embed="rId5">
            <a:extLst>
              <a:ext uri="{28A0092B-C50C-407E-A947-70E740481C1C}">
                <a14:useLocalDpi xmlns:a14="http://schemas.microsoft.com/office/drawing/2010/main" val="0"/>
              </a:ext>
            </a:extLst>
          </a:blip>
          <a:stretch>
            <a:fillRect/>
          </a:stretch>
        </p:blipFill>
        <p:spPr>
          <a:xfrm>
            <a:off x="1999782" y="2394419"/>
            <a:ext cx="8107680" cy="4208399"/>
          </a:xfrm>
          <a:prstGeom prst="rect">
            <a:avLst/>
          </a:prstGeom>
        </p:spPr>
      </p:pic>
    </p:spTree>
    <p:extLst>
      <p:ext uri="{BB962C8B-B14F-4D97-AF65-F5344CB8AC3E}">
        <p14:creationId xmlns:p14="http://schemas.microsoft.com/office/powerpoint/2010/main" val="1009301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9" name="Resim 8"/>
          <p:cNvPicPr/>
          <p:nvPr/>
        </p:nvPicPr>
        <p:blipFill>
          <a:blip r:embed="rId4" cstate="print">
            <a:extLst>
              <a:ext uri="{28A0092B-C50C-407E-A947-70E740481C1C}">
                <a14:useLocalDpi xmlns:a14="http://schemas.microsoft.com/office/drawing/2010/main" val="0"/>
              </a:ext>
            </a:extLst>
          </a:blip>
          <a:stretch>
            <a:fillRect/>
          </a:stretch>
        </p:blipFill>
        <p:spPr>
          <a:xfrm>
            <a:off x="633591" y="124806"/>
            <a:ext cx="969010" cy="960755"/>
          </a:xfrm>
          <a:prstGeom prst="rect">
            <a:avLst/>
          </a:prstGeom>
        </p:spPr>
      </p:pic>
      <p:sp>
        <p:nvSpPr>
          <p:cNvPr id="7" name="Dikdörtgen 6"/>
          <p:cNvSpPr/>
          <p:nvPr/>
        </p:nvSpPr>
        <p:spPr>
          <a:xfrm>
            <a:off x="1859691" y="593725"/>
            <a:ext cx="8387862" cy="606670"/>
          </a:xfrm>
          <a:prstGeom prst="rect">
            <a:avLst/>
          </a:prstGeom>
          <a:solidFill>
            <a:srgbClr val="FF000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tr-TR" sz="2400" b="1" dirty="0" smtClean="0"/>
              <a:t>PHARMACEUTICAL STATISTICS</a:t>
            </a:r>
            <a:endParaRPr lang="tr-TR" sz="2400" b="1" dirty="0"/>
          </a:p>
        </p:txBody>
      </p:sp>
      <p:sp>
        <p:nvSpPr>
          <p:cNvPr id="3" name="Dikdörtgen 2"/>
          <p:cNvSpPr/>
          <p:nvPr/>
        </p:nvSpPr>
        <p:spPr>
          <a:xfrm>
            <a:off x="1780326" y="1487347"/>
            <a:ext cx="8546592" cy="369332"/>
          </a:xfrm>
          <a:prstGeom prst="rect">
            <a:avLst/>
          </a:prstGeom>
        </p:spPr>
        <p:txBody>
          <a:bodyPr wrap="square">
            <a:spAutoFit/>
          </a:bodyPr>
          <a:lstStyle/>
          <a:p>
            <a:r>
              <a:rPr lang="en-US" dirty="0"/>
              <a:t>Distribution of Pharmaceutical Box Sales by Years and Local/Imported Status, (%)</a:t>
            </a:r>
            <a:endParaRPr lang="tr-TR" dirty="0"/>
          </a:p>
        </p:txBody>
      </p:sp>
      <p:pic>
        <p:nvPicPr>
          <p:cNvPr id="10" name="Resim 9"/>
          <p:cNvPicPr/>
          <p:nvPr/>
        </p:nvPicPr>
        <p:blipFill>
          <a:blip r:embed="rId5">
            <a:extLst>
              <a:ext uri="{28A0092B-C50C-407E-A947-70E740481C1C}">
                <a14:useLocalDpi xmlns:a14="http://schemas.microsoft.com/office/drawing/2010/main" val="0"/>
              </a:ext>
            </a:extLst>
          </a:blip>
          <a:stretch>
            <a:fillRect/>
          </a:stretch>
        </p:blipFill>
        <p:spPr>
          <a:xfrm>
            <a:off x="2415834" y="2017394"/>
            <a:ext cx="7275576" cy="4493133"/>
          </a:xfrm>
          <a:prstGeom prst="rect">
            <a:avLst/>
          </a:prstGeom>
        </p:spPr>
      </p:pic>
    </p:spTree>
    <p:extLst>
      <p:ext uri="{BB962C8B-B14F-4D97-AF65-F5344CB8AC3E}">
        <p14:creationId xmlns:p14="http://schemas.microsoft.com/office/powerpoint/2010/main" val="2432769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9" name="Resim 8"/>
          <p:cNvPicPr/>
          <p:nvPr/>
        </p:nvPicPr>
        <p:blipFill>
          <a:blip r:embed="rId4" cstate="print">
            <a:extLst>
              <a:ext uri="{28A0092B-C50C-407E-A947-70E740481C1C}">
                <a14:useLocalDpi xmlns:a14="http://schemas.microsoft.com/office/drawing/2010/main" val="0"/>
              </a:ext>
            </a:extLst>
          </a:blip>
          <a:stretch>
            <a:fillRect/>
          </a:stretch>
        </p:blipFill>
        <p:spPr>
          <a:xfrm>
            <a:off x="633591" y="124806"/>
            <a:ext cx="969010" cy="960755"/>
          </a:xfrm>
          <a:prstGeom prst="rect">
            <a:avLst/>
          </a:prstGeom>
        </p:spPr>
      </p:pic>
      <p:sp>
        <p:nvSpPr>
          <p:cNvPr id="7" name="Dikdörtgen 6"/>
          <p:cNvSpPr/>
          <p:nvPr/>
        </p:nvSpPr>
        <p:spPr>
          <a:xfrm>
            <a:off x="1859691" y="593725"/>
            <a:ext cx="8387862" cy="606670"/>
          </a:xfrm>
          <a:prstGeom prst="rect">
            <a:avLst/>
          </a:prstGeom>
          <a:solidFill>
            <a:srgbClr val="FF000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tr-TR" sz="2400" b="1" dirty="0" smtClean="0"/>
              <a:t>PHARMACEUTICAL STATISTICS</a:t>
            </a:r>
            <a:endParaRPr lang="tr-TR" sz="2400" b="1" dirty="0"/>
          </a:p>
        </p:txBody>
      </p:sp>
      <p:sp>
        <p:nvSpPr>
          <p:cNvPr id="3" name="Dikdörtgen 2"/>
          <p:cNvSpPr/>
          <p:nvPr/>
        </p:nvSpPr>
        <p:spPr>
          <a:xfrm>
            <a:off x="1245402" y="1597334"/>
            <a:ext cx="9616440" cy="369332"/>
          </a:xfrm>
          <a:prstGeom prst="rect">
            <a:avLst/>
          </a:prstGeom>
        </p:spPr>
        <p:txBody>
          <a:bodyPr wrap="square">
            <a:spAutoFit/>
          </a:bodyPr>
          <a:lstStyle/>
          <a:p>
            <a:r>
              <a:rPr lang="en-US" dirty="0"/>
              <a:t>Distribution of Pharmaceutical Sales Amounts (in ₺) by Years and Local/Imported Status, (%)</a:t>
            </a:r>
            <a:endParaRPr lang="tr-TR" dirty="0"/>
          </a:p>
        </p:txBody>
      </p:sp>
      <p:pic>
        <p:nvPicPr>
          <p:cNvPr id="10" name="Resim 9"/>
          <p:cNvPicPr/>
          <p:nvPr/>
        </p:nvPicPr>
        <p:blipFill>
          <a:blip r:embed="rId5">
            <a:extLst>
              <a:ext uri="{28A0092B-C50C-407E-A947-70E740481C1C}">
                <a14:useLocalDpi xmlns:a14="http://schemas.microsoft.com/office/drawing/2010/main" val="0"/>
              </a:ext>
            </a:extLst>
          </a:blip>
          <a:stretch>
            <a:fillRect/>
          </a:stretch>
        </p:blipFill>
        <p:spPr>
          <a:xfrm>
            <a:off x="2366742" y="1996338"/>
            <a:ext cx="7373759" cy="4763453"/>
          </a:xfrm>
          <a:prstGeom prst="rect">
            <a:avLst/>
          </a:prstGeom>
        </p:spPr>
      </p:pic>
    </p:spTree>
    <p:extLst>
      <p:ext uri="{BB962C8B-B14F-4D97-AF65-F5344CB8AC3E}">
        <p14:creationId xmlns:p14="http://schemas.microsoft.com/office/powerpoint/2010/main" val="2676569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9" name="Resim 8"/>
          <p:cNvPicPr/>
          <p:nvPr/>
        </p:nvPicPr>
        <p:blipFill>
          <a:blip r:embed="rId4" cstate="print">
            <a:extLst>
              <a:ext uri="{28A0092B-C50C-407E-A947-70E740481C1C}">
                <a14:useLocalDpi xmlns:a14="http://schemas.microsoft.com/office/drawing/2010/main" val="0"/>
              </a:ext>
            </a:extLst>
          </a:blip>
          <a:stretch>
            <a:fillRect/>
          </a:stretch>
        </p:blipFill>
        <p:spPr>
          <a:xfrm>
            <a:off x="633591" y="124806"/>
            <a:ext cx="969010" cy="960755"/>
          </a:xfrm>
          <a:prstGeom prst="rect">
            <a:avLst/>
          </a:prstGeom>
        </p:spPr>
      </p:pic>
      <p:pic>
        <p:nvPicPr>
          <p:cNvPr id="7" name="Resim 6"/>
          <p:cNvPicPr/>
          <p:nvPr/>
        </p:nvPicPr>
        <p:blipFill>
          <a:blip r:embed="rId5">
            <a:extLst>
              <a:ext uri="{28A0092B-C50C-407E-A947-70E740481C1C}">
                <a14:useLocalDpi xmlns:a14="http://schemas.microsoft.com/office/drawing/2010/main" val="0"/>
              </a:ext>
            </a:extLst>
          </a:blip>
          <a:stretch>
            <a:fillRect/>
          </a:stretch>
        </p:blipFill>
        <p:spPr>
          <a:xfrm>
            <a:off x="633591" y="1737676"/>
            <a:ext cx="11373385" cy="4507675"/>
          </a:xfrm>
          <a:prstGeom prst="rect">
            <a:avLst/>
          </a:prstGeom>
        </p:spPr>
      </p:pic>
      <p:sp>
        <p:nvSpPr>
          <p:cNvPr id="8" name="Dikdörtgen 7"/>
          <p:cNvSpPr/>
          <p:nvPr/>
        </p:nvSpPr>
        <p:spPr>
          <a:xfrm>
            <a:off x="1859691" y="593725"/>
            <a:ext cx="8387862" cy="606670"/>
          </a:xfrm>
          <a:prstGeom prst="rect">
            <a:avLst/>
          </a:prstGeom>
          <a:solidFill>
            <a:srgbClr val="FF000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tr-TR" sz="2400" b="1" dirty="0" smtClean="0"/>
              <a:t>VACCINE TRACKING SYSTEM ( VTS)</a:t>
            </a:r>
            <a:endParaRPr lang="tr-TR" sz="2400" b="1" dirty="0"/>
          </a:p>
        </p:txBody>
      </p:sp>
    </p:spTree>
    <p:extLst>
      <p:ext uri="{BB962C8B-B14F-4D97-AF65-F5344CB8AC3E}">
        <p14:creationId xmlns:p14="http://schemas.microsoft.com/office/powerpoint/2010/main" val="3413583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9" name="Resim 8"/>
          <p:cNvPicPr/>
          <p:nvPr/>
        </p:nvPicPr>
        <p:blipFill>
          <a:blip r:embed="rId4" cstate="print">
            <a:extLst>
              <a:ext uri="{28A0092B-C50C-407E-A947-70E740481C1C}">
                <a14:useLocalDpi xmlns:a14="http://schemas.microsoft.com/office/drawing/2010/main" val="0"/>
              </a:ext>
            </a:extLst>
          </a:blip>
          <a:stretch>
            <a:fillRect/>
          </a:stretch>
        </p:blipFill>
        <p:spPr>
          <a:xfrm>
            <a:off x="633591" y="124806"/>
            <a:ext cx="969010" cy="960755"/>
          </a:xfrm>
          <a:prstGeom prst="rect">
            <a:avLst/>
          </a:prstGeom>
        </p:spPr>
      </p:pic>
      <p:pic>
        <p:nvPicPr>
          <p:cNvPr id="7" name="Resim 6"/>
          <p:cNvPicPr/>
          <p:nvPr/>
        </p:nvPicPr>
        <p:blipFill>
          <a:blip r:embed="rId5">
            <a:extLst>
              <a:ext uri="{28A0092B-C50C-407E-A947-70E740481C1C}">
                <a14:useLocalDpi xmlns:a14="http://schemas.microsoft.com/office/drawing/2010/main" val="0"/>
              </a:ext>
            </a:extLst>
          </a:blip>
          <a:stretch>
            <a:fillRect/>
          </a:stretch>
        </p:blipFill>
        <p:spPr>
          <a:xfrm>
            <a:off x="776345" y="1925517"/>
            <a:ext cx="10554555" cy="4844561"/>
          </a:xfrm>
          <a:prstGeom prst="rect">
            <a:avLst/>
          </a:prstGeom>
        </p:spPr>
      </p:pic>
      <p:sp>
        <p:nvSpPr>
          <p:cNvPr id="8" name="Dikdörtgen 7"/>
          <p:cNvSpPr/>
          <p:nvPr/>
        </p:nvSpPr>
        <p:spPr>
          <a:xfrm>
            <a:off x="2270566" y="1401193"/>
            <a:ext cx="1226618" cy="366062"/>
          </a:xfrm>
          <a:prstGeom prst="rect">
            <a:avLst/>
          </a:prstGeom>
        </p:spPr>
        <p:txBody>
          <a:bodyPr wrap="none">
            <a:spAutoFit/>
          </a:bodyPr>
          <a:lstStyle/>
          <a:p>
            <a:pPr>
              <a:lnSpc>
                <a:spcPct val="107000"/>
              </a:lnSpc>
              <a:spcAft>
                <a:spcPts val="800"/>
              </a:spcAft>
            </a:pPr>
            <a:r>
              <a:rPr lang="tr-TR" b="1" dirty="0" err="1">
                <a:latin typeface="Arial Narrow" panose="020B0606020202030204" pitchFamily="34" charset="0"/>
                <a:ea typeface="Calibri" panose="020F0502020204030204" pitchFamily="34" charset="0"/>
                <a:cs typeface="Arial" panose="020B0604020202020204" pitchFamily="34" charset="0"/>
              </a:rPr>
              <a:t>Description</a:t>
            </a:r>
            <a:endParaRPr lang="tr-TR" dirty="0">
              <a:effectLst/>
              <a:latin typeface="Arial Narrow" panose="020B0606020202030204" pitchFamily="34" charset="0"/>
              <a:ea typeface="Calibri" panose="020F0502020204030204" pitchFamily="34" charset="0"/>
              <a:cs typeface="Arial" panose="020B0604020202020204" pitchFamily="34" charset="0"/>
            </a:endParaRPr>
          </a:p>
        </p:txBody>
      </p:sp>
      <p:sp>
        <p:nvSpPr>
          <p:cNvPr id="3" name="Dikdörtgen 2"/>
          <p:cNvSpPr/>
          <p:nvPr/>
        </p:nvSpPr>
        <p:spPr>
          <a:xfrm>
            <a:off x="1859691" y="593725"/>
            <a:ext cx="8387862" cy="606670"/>
          </a:xfrm>
          <a:prstGeom prst="rect">
            <a:avLst/>
          </a:prstGeom>
          <a:solidFill>
            <a:srgbClr val="FF000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tr-TR" sz="2400" b="1" dirty="0" smtClean="0"/>
              <a:t>PHARMACEUTICAL TRACK AND TRACE SYSTEM</a:t>
            </a:r>
            <a:endParaRPr lang="tr-TR" sz="2400" b="1" dirty="0"/>
          </a:p>
        </p:txBody>
      </p:sp>
    </p:spTree>
    <p:extLst>
      <p:ext uri="{BB962C8B-B14F-4D97-AF65-F5344CB8AC3E}">
        <p14:creationId xmlns:p14="http://schemas.microsoft.com/office/powerpoint/2010/main" val="3217813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9" name="Resim 8"/>
          <p:cNvPicPr/>
          <p:nvPr/>
        </p:nvPicPr>
        <p:blipFill>
          <a:blip r:embed="rId4" cstate="print">
            <a:extLst>
              <a:ext uri="{28A0092B-C50C-407E-A947-70E740481C1C}">
                <a14:useLocalDpi xmlns:a14="http://schemas.microsoft.com/office/drawing/2010/main" val="0"/>
              </a:ext>
            </a:extLst>
          </a:blip>
          <a:stretch>
            <a:fillRect/>
          </a:stretch>
        </p:blipFill>
        <p:spPr>
          <a:xfrm>
            <a:off x="633591" y="124806"/>
            <a:ext cx="969010" cy="960755"/>
          </a:xfrm>
          <a:prstGeom prst="rect">
            <a:avLst/>
          </a:prstGeom>
        </p:spPr>
      </p:pic>
      <p:sp>
        <p:nvSpPr>
          <p:cNvPr id="8" name="Dikdörtgen 7"/>
          <p:cNvSpPr/>
          <p:nvPr/>
        </p:nvSpPr>
        <p:spPr>
          <a:xfrm>
            <a:off x="1859691" y="593725"/>
            <a:ext cx="8387862" cy="606670"/>
          </a:xfrm>
          <a:prstGeom prst="rect">
            <a:avLst/>
          </a:prstGeom>
          <a:solidFill>
            <a:srgbClr val="FF000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tr-TR" sz="2400" b="1" dirty="0" smtClean="0"/>
              <a:t>COLD CHAIN &amp; LOGISTIC CAPACITY</a:t>
            </a:r>
            <a:endParaRPr lang="tr-TR" sz="2400" b="1" dirty="0"/>
          </a:p>
        </p:txBody>
      </p:sp>
      <p:sp>
        <p:nvSpPr>
          <p:cNvPr id="3" name="Dikdörtgen 2"/>
          <p:cNvSpPr/>
          <p:nvPr/>
        </p:nvSpPr>
        <p:spPr>
          <a:xfrm>
            <a:off x="633591" y="1824483"/>
            <a:ext cx="11373385" cy="981423"/>
          </a:xfrm>
          <a:prstGeom prst="rect">
            <a:avLst/>
          </a:prstGeom>
        </p:spPr>
        <p:txBody>
          <a:bodyPr wrap="square">
            <a:spAutoFit/>
          </a:bodyPr>
          <a:lstStyle/>
          <a:p>
            <a:pPr>
              <a:lnSpc>
                <a:spcPct val="107000"/>
              </a:lnSpc>
              <a:spcAft>
                <a:spcPts val="800"/>
              </a:spcAft>
            </a:pP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The</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logistical</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side</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of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national</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immunization</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efforts</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can be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broadly</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split</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into</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the</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smtClean="0">
                <a:solidFill>
                  <a:srgbClr val="444444"/>
                </a:solidFill>
                <a:latin typeface="Arial" panose="020B0604020202020204" pitchFamily="34" charset="0"/>
                <a:ea typeface="Calibri" panose="020F0502020204030204" pitchFamily="34" charset="0"/>
                <a:cs typeface="Times New Roman" panose="02020603050405020304" pitchFamily="18" charset="0"/>
              </a:rPr>
              <a:t>“</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National</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Level”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and</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the</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Provincial</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Level”.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There</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are</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different</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operational</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procedures</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and</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monitoring</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standards</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for</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these</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levels</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The</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operational</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procedures</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of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immunization</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can be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categorized</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into</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subgroups</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as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listed</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below</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a:t>
            </a:r>
            <a:endParaRPr lang="tr-TR" sz="2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Dikdörtgen 5"/>
          <p:cNvSpPr/>
          <p:nvPr/>
        </p:nvSpPr>
        <p:spPr>
          <a:xfrm>
            <a:off x="3005622" y="2991149"/>
            <a:ext cx="6096000" cy="1310743"/>
          </a:xfrm>
          <a:prstGeom prst="rect">
            <a:avLst/>
          </a:prstGeom>
        </p:spPr>
        <p:txBody>
          <a:bodyPr>
            <a:spAutoFit/>
          </a:bodyPr>
          <a:lstStyle/>
          <a:p>
            <a:pPr>
              <a:lnSpc>
                <a:spcPct val="107000"/>
              </a:lnSpc>
              <a:spcAft>
                <a:spcPts val="800"/>
              </a:spcAft>
            </a:pP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a:t>
            </a:r>
            <a:r>
              <a:rPr lang="tr-TR" dirty="0">
                <a:latin typeface="Arial" panose="020B0604020202020204" pitchFamily="34" charset="0"/>
                <a:ea typeface="Calibri" panose="020F0502020204030204" pitchFamily="34" charset="0"/>
                <a:cs typeface="Arial" panose="020B0604020202020204" pitchFamily="34" charset="0"/>
              </a:rPr>
              <a:t>Planning </a:t>
            </a:r>
            <a:r>
              <a:rPr lang="tr-TR" dirty="0" err="1">
                <a:latin typeface="Arial" panose="020B0604020202020204" pitchFamily="34" charset="0"/>
                <a:ea typeface="Calibri" panose="020F0502020204030204" pitchFamily="34" charset="0"/>
                <a:cs typeface="Arial" panose="020B0604020202020204" pitchFamily="34" charset="0"/>
              </a:rPr>
              <a:t>and</a:t>
            </a:r>
            <a:r>
              <a:rPr lang="tr-TR" dirty="0">
                <a:latin typeface="Arial" panose="020B0604020202020204" pitchFamily="34" charset="0"/>
                <a:ea typeface="Calibri" panose="020F0502020204030204" pitchFamily="34" charset="0"/>
                <a:cs typeface="Arial" panose="020B0604020202020204" pitchFamily="34" charset="0"/>
              </a:rPr>
              <a:t> </a:t>
            </a:r>
            <a:r>
              <a:rPr lang="tr-TR" dirty="0" err="1">
                <a:latin typeface="Arial" panose="020B0604020202020204" pitchFamily="34" charset="0"/>
                <a:ea typeface="Calibri" panose="020F0502020204030204" pitchFamily="34" charset="0"/>
                <a:cs typeface="Arial" panose="020B0604020202020204" pitchFamily="34" charset="0"/>
              </a:rPr>
              <a:t>Supply</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r>
            <a:b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b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•Storage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and</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Distribution</a:t>
            </a:r>
            <a:b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b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Cold</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Chain</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Monitoring</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and</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Evaluation</a:t>
            </a:r>
            <a:b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b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Vaccine</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Safety</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and</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Quality</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ManagementCO</a:t>
            </a:r>
            <a:endParaRPr lang="tr-TR" sz="2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Dikdörtgen 9"/>
          <p:cNvSpPr/>
          <p:nvPr/>
        </p:nvSpPr>
        <p:spPr>
          <a:xfrm>
            <a:off x="633591" y="4487136"/>
            <a:ext cx="11373385" cy="1277786"/>
          </a:xfrm>
          <a:prstGeom prst="rect">
            <a:avLst/>
          </a:prstGeom>
        </p:spPr>
        <p:txBody>
          <a:bodyPr wrap="square">
            <a:spAutoFit/>
          </a:bodyPr>
          <a:lstStyle/>
          <a:p>
            <a:pPr>
              <a:lnSpc>
                <a:spcPct val="107000"/>
              </a:lnSpc>
              <a:spcAft>
                <a:spcPts val="800"/>
              </a:spcAft>
            </a:pP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Logistics</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management</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of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cold</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chain</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materials</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such</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as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vaccine</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antiserum</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syringes</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and</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carrying</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container</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used</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in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preventive</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health</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services</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in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Turkey</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are</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carried</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out</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by</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the</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Vaccine</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Antiserum</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Logistics</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Unit</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of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the</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Department</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of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Vaccine</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and</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Preventable</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Diseases</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of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the</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General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Directorate</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of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Public</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Arial" panose="020B0604020202020204" pitchFamily="34" charset="0"/>
                <a:ea typeface="Calibri" panose="020F0502020204030204" pitchFamily="34" charset="0"/>
                <a:cs typeface="Times New Roman" panose="02020603050405020304" pitchFamily="18" charset="0"/>
              </a:rPr>
              <a:t>Health</a:t>
            </a:r>
            <a:r>
              <a:rPr lang="tr-TR" spc="30" dirty="0">
                <a:solidFill>
                  <a:srgbClr val="444444"/>
                </a:solidFill>
                <a:latin typeface="Arial" panose="020B0604020202020204" pitchFamily="34" charset="0"/>
                <a:ea typeface="Calibri" panose="020F0502020204030204" pitchFamily="34" charset="0"/>
                <a:cs typeface="Times New Roman" panose="02020603050405020304" pitchFamily="18" charset="0"/>
              </a:rPr>
              <a:t> (GDPH). </a:t>
            </a:r>
            <a:endParaRPr lang="tr-TR" sz="2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40135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9" name="Resim 8"/>
          <p:cNvPicPr/>
          <p:nvPr/>
        </p:nvPicPr>
        <p:blipFill>
          <a:blip r:embed="rId4" cstate="print">
            <a:extLst>
              <a:ext uri="{28A0092B-C50C-407E-A947-70E740481C1C}">
                <a14:useLocalDpi xmlns:a14="http://schemas.microsoft.com/office/drawing/2010/main" val="0"/>
              </a:ext>
            </a:extLst>
          </a:blip>
          <a:stretch>
            <a:fillRect/>
          </a:stretch>
        </p:blipFill>
        <p:spPr>
          <a:xfrm>
            <a:off x="633591" y="124806"/>
            <a:ext cx="969010" cy="960755"/>
          </a:xfrm>
          <a:prstGeom prst="rect">
            <a:avLst/>
          </a:prstGeom>
        </p:spPr>
      </p:pic>
      <p:sp>
        <p:nvSpPr>
          <p:cNvPr id="8" name="Dikdörtgen 7"/>
          <p:cNvSpPr/>
          <p:nvPr/>
        </p:nvSpPr>
        <p:spPr>
          <a:xfrm>
            <a:off x="1859691" y="593725"/>
            <a:ext cx="8387862" cy="606670"/>
          </a:xfrm>
          <a:prstGeom prst="rect">
            <a:avLst/>
          </a:prstGeom>
          <a:solidFill>
            <a:srgbClr val="FF000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tr-TR" sz="2400" b="1" dirty="0" smtClean="0"/>
              <a:t>COLD CHAIN &amp; LOGISTIC CAPACITY</a:t>
            </a:r>
            <a:endParaRPr lang="tr-TR" sz="2400" b="1" dirty="0"/>
          </a:p>
        </p:txBody>
      </p:sp>
      <p:pic>
        <p:nvPicPr>
          <p:cNvPr id="10" name="Resim 9" descr="Halk Sağlığı Genel Müdürlüğü Aşı ve İlaç Deposu Girişi"/>
          <p:cNvPicPr/>
          <p:nvPr/>
        </p:nvPicPr>
        <p:blipFill rotWithShape="1">
          <a:blip r:embed="rId5">
            <a:extLst>
              <a:ext uri="{28A0092B-C50C-407E-A947-70E740481C1C}">
                <a14:useLocalDpi xmlns:a14="http://schemas.microsoft.com/office/drawing/2010/main" val="0"/>
              </a:ext>
            </a:extLst>
          </a:blip>
          <a:srcRect t="12281"/>
          <a:stretch/>
        </p:blipFill>
        <p:spPr bwMode="auto">
          <a:xfrm>
            <a:off x="586152" y="1466220"/>
            <a:ext cx="11373385" cy="4553711"/>
          </a:xfrm>
          <a:prstGeom prst="rect">
            <a:avLst/>
          </a:prstGeom>
          <a:noFill/>
          <a:ln>
            <a:noFill/>
          </a:ln>
        </p:spPr>
      </p:pic>
      <p:sp>
        <p:nvSpPr>
          <p:cNvPr id="4" name="Dikdörtgen 3"/>
          <p:cNvSpPr/>
          <p:nvPr/>
        </p:nvSpPr>
        <p:spPr>
          <a:xfrm>
            <a:off x="2224240" y="6206242"/>
            <a:ext cx="8097207" cy="388696"/>
          </a:xfrm>
          <a:prstGeom prst="rect">
            <a:avLst/>
          </a:prstGeom>
        </p:spPr>
        <p:txBody>
          <a:bodyPr wrap="square">
            <a:spAutoFit/>
          </a:bodyPr>
          <a:lstStyle/>
          <a:p>
            <a:pPr>
              <a:lnSpc>
                <a:spcPct val="107000"/>
              </a:lnSpc>
              <a:spcAft>
                <a:spcPts val="800"/>
              </a:spcAft>
            </a:pPr>
            <a:r>
              <a:rPr lang="tr-TR" spc="30" dirty="0">
                <a:solidFill>
                  <a:srgbClr val="444444"/>
                </a:solidFill>
                <a:latin typeface="Calibri" panose="020F0502020204030204" pitchFamily="34" charset="0"/>
                <a:ea typeface="Calibri" panose="020F0502020204030204" pitchFamily="34" charset="0"/>
                <a:cs typeface="Times New Roman" panose="02020603050405020304" pitchFamily="18" charset="0"/>
              </a:rPr>
              <a:t>General </a:t>
            </a:r>
            <a:r>
              <a:rPr lang="tr-TR" spc="30" dirty="0" err="1">
                <a:solidFill>
                  <a:srgbClr val="444444"/>
                </a:solidFill>
                <a:latin typeface="Calibri" panose="020F0502020204030204" pitchFamily="34" charset="0"/>
                <a:ea typeface="Calibri" panose="020F0502020204030204" pitchFamily="34" charset="0"/>
                <a:cs typeface="Times New Roman" panose="02020603050405020304" pitchFamily="18" charset="0"/>
              </a:rPr>
              <a:t>Directorate</a:t>
            </a:r>
            <a:r>
              <a:rPr lang="tr-TR" spc="30" dirty="0">
                <a:solidFill>
                  <a:srgbClr val="444444"/>
                </a:solidFill>
                <a:latin typeface="Calibri" panose="020F0502020204030204" pitchFamily="34" charset="0"/>
                <a:ea typeface="Calibri" panose="020F0502020204030204" pitchFamily="34" charset="0"/>
                <a:cs typeface="Times New Roman" panose="02020603050405020304" pitchFamily="18" charset="0"/>
              </a:rPr>
              <a:t> of </a:t>
            </a:r>
            <a:r>
              <a:rPr lang="tr-TR" spc="30" dirty="0" err="1">
                <a:solidFill>
                  <a:srgbClr val="444444"/>
                </a:solidFill>
                <a:latin typeface="Calibri" panose="020F0502020204030204" pitchFamily="34" charset="0"/>
                <a:ea typeface="Calibri" panose="020F0502020204030204" pitchFamily="34" charset="0"/>
                <a:cs typeface="Times New Roman" panose="02020603050405020304" pitchFamily="18" charset="0"/>
              </a:rPr>
              <a:t>Public</a:t>
            </a:r>
            <a:r>
              <a:rPr lang="tr-TR" spc="30" dirty="0">
                <a:solidFill>
                  <a:srgbClr val="444444"/>
                </a:solidFill>
                <a:latin typeface="Calibri" panose="020F050202020403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Calibri" panose="020F0502020204030204" pitchFamily="34" charset="0"/>
                <a:ea typeface="Calibri" panose="020F0502020204030204" pitchFamily="34" charset="0"/>
                <a:cs typeface="Times New Roman" panose="02020603050405020304" pitchFamily="18" charset="0"/>
              </a:rPr>
              <a:t>Health</a:t>
            </a:r>
            <a:r>
              <a:rPr lang="tr-TR" spc="30" dirty="0">
                <a:solidFill>
                  <a:srgbClr val="444444"/>
                </a:solidFill>
                <a:latin typeface="Calibri" panose="020F050202020403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Calibri" panose="020F0502020204030204" pitchFamily="34" charset="0"/>
                <a:ea typeface="Calibri" panose="020F0502020204030204" pitchFamily="34" charset="0"/>
                <a:cs typeface="Times New Roman" panose="02020603050405020304" pitchFamily="18" charset="0"/>
              </a:rPr>
              <a:t>Vaccine</a:t>
            </a:r>
            <a:r>
              <a:rPr lang="tr-TR" spc="30" dirty="0">
                <a:solidFill>
                  <a:srgbClr val="444444"/>
                </a:solidFill>
                <a:latin typeface="Calibri" panose="020F050202020403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Calibri" panose="020F0502020204030204" pitchFamily="34" charset="0"/>
                <a:ea typeface="Calibri" panose="020F0502020204030204" pitchFamily="34" charset="0"/>
                <a:cs typeface="Times New Roman" panose="02020603050405020304" pitchFamily="18" charset="0"/>
              </a:rPr>
              <a:t>and</a:t>
            </a:r>
            <a:r>
              <a:rPr lang="tr-TR" spc="30" dirty="0">
                <a:solidFill>
                  <a:srgbClr val="444444"/>
                </a:solidFill>
                <a:latin typeface="Calibri" panose="020F050202020403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Calibri" panose="020F0502020204030204" pitchFamily="34" charset="0"/>
                <a:ea typeface="Calibri" panose="020F0502020204030204" pitchFamily="34" charset="0"/>
                <a:cs typeface="Times New Roman" panose="02020603050405020304" pitchFamily="18" charset="0"/>
              </a:rPr>
              <a:t>Medicine</a:t>
            </a:r>
            <a:r>
              <a:rPr lang="tr-TR" spc="30" dirty="0">
                <a:solidFill>
                  <a:srgbClr val="444444"/>
                </a:solidFill>
                <a:latin typeface="Calibri" panose="020F050202020403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Calibri" panose="020F0502020204030204" pitchFamily="34" charset="0"/>
                <a:ea typeface="Calibri" panose="020F0502020204030204" pitchFamily="34" charset="0"/>
                <a:cs typeface="Times New Roman" panose="02020603050405020304" pitchFamily="18" charset="0"/>
              </a:rPr>
              <a:t>Warehouse</a:t>
            </a:r>
            <a:r>
              <a:rPr lang="tr-TR" spc="30" dirty="0">
                <a:solidFill>
                  <a:srgbClr val="444444"/>
                </a:solidFill>
                <a:latin typeface="Calibri" panose="020F0502020204030204" pitchFamily="34" charset="0"/>
                <a:ea typeface="Calibri" panose="020F0502020204030204" pitchFamily="34" charset="0"/>
                <a:cs typeface="Times New Roman" panose="02020603050405020304" pitchFamily="18" charset="0"/>
              </a:rPr>
              <a:t> </a:t>
            </a:r>
            <a:r>
              <a:rPr lang="tr-TR" spc="30" dirty="0" err="1">
                <a:solidFill>
                  <a:srgbClr val="444444"/>
                </a:solidFill>
                <a:latin typeface="Calibri" panose="020F0502020204030204" pitchFamily="34" charset="0"/>
                <a:ea typeface="Calibri" panose="020F0502020204030204" pitchFamily="34" charset="0"/>
                <a:cs typeface="Times New Roman" panose="02020603050405020304" pitchFamily="18" charset="0"/>
              </a:rPr>
              <a:t>Entrance</a:t>
            </a:r>
            <a:endParaRPr lang="tr-TR"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37907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9" name="Resim 8"/>
          <p:cNvPicPr/>
          <p:nvPr/>
        </p:nvPicPr>
        <p:blipFill>
          <a:blip r:embed="rId4" cstate="print">
            <a:extLst>
              <a:ext uri="{28A0092B-C50C-407E-A947-70E740481C1C}">
                <a14:useLocalDpi xmlns:a14="http://schemas.microsoft.com/office/drawing/2010/main" val="0"/>
              </a:ext>
            </a:extLst>
          </a:blip>
          <a:stretch>
            <a:fillRect/>
          </a:stretch>
        </p:blipFill>
        <p:spPr>
          <a:xfrm>
            <a:off x="633591" y="124806"/>
            <a:ext cx="969010" cy="960755"/>
          </a:xfrm>
          <a:prstGeom prst="rect">
            <a:avLst/>
          </a:prstGeom>
        </p:spPr>
      </p:pic>
      <p:sp>
        <p:nvSpPr>
          <p:cNvPr id="7" name="Dikdörtgen 6"/>
          <p:cNvSpPr/>
          <p:nvPr/>
        </p:nvSpPr>
        <p:spPr>
          <a:xfrm>
            <a:off x="1118096" y="1108881"/>
            <a:ext cx="10403887" cy="606670"/>
          </a:xfrm>
          <a:prstGeom prst="rect">
            <a:avLst/>
          </a:prstGeom>
          <a:solidFill>
            <a:srgbClr val="FF000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tr-TR" sz="2400" b="1" dirty="0" smtClean="0"/>
              <a:t>EXPERIENCE SHARING &amp; REGIONAL COLLABORATİON PROPOSALS</a:t>
            </a:r>
            <a:endParaRPr lang="tr-TR" sz="2400" b="1" dirty="0"/>
          </a:p>
        </p:txBody>
      </p:sp>
      <p:sp>
        <p:nvSpPr>
          <p:cNvPr id="3" name="Dikdörtgen 2"/>
          <p:cNvSpPr/>
          <p:nvPr/>
        </p:nvSpPr>
        <p:spPr>
          <a:xfrm>
            <a:off x="633591" y="2271396"/>
            <a:ext cx="11373386" cy="3693319"/>
          </a:xfrm>
          <a:prstGeom prst="rect">
            <a:avLst/>
          </a:prstGeom>
        </p:spPr>
        <p:txBody>
          <a:bodyPr wrap="square">
            <a:spAutoFit/>
          </a:bodyPr>
          <a:lstStyle/>
          <a:p>
            <a:pPr marL="285750" lvl="0" indent="-285750">
              <a:buFont typeface="Arial" panose="020B0604020202020204" pitchFamily="34" charset="0"/>
              <a:buChar char="•"/>
            </a:pPr>
            <a:r>
              <a:rPr lang="en-US" dirty="0">
                <a:solidFill>
                  <a:prstClr val="black"/>
                </a:solidFill>
                <a:latin typeface="Calibri" panose="020F0502020204030204"/>
              </a:rPr>
              <a:t>T</a:t>
            </a:r>
            <a:r>
              <a:rPr lang="tr-TR" dirty="0" err="1">
                <a:solidFill>
                  <a:prstClr val="black"/>
                </a:solidFill>
                <a:latin typeface="Calibri" panose="020F0502020204030204"/>
              </a:rPr>
              <a:t>ürkiye</a:t>
            </a:r>
            <a:r>
              <a:rPr lang="en-US" dirty="0">
                <a:solidFill>
                  <a:prstClr val="black"/>
                </a:solidFill>
                <a:latin typeface="Calibri" panose="020F0502020204030204"/>
              </a:rPr>
              <a:t> is ready to share its knowledge and experience in vaccine-preventable disease control programs with friendly and allied countries.</a:t>
            </a:r>
          </a:p>
          <a:p>
            <a:pPr marL="285750" lvl="0" indent="-285750">
              <a:buFont typeface="Arial" panose="020B0604020202020204" pitchFamily="34" charset="0"/>
              <a:buChar char="•"/>
            </a:pPr>
            <a:r>
              <a:rPr lang="en-US" dirty="0">
                <a:solidFill>
                  <a:prstClr val="black"/>
                </a:solidFill>
                <a:latin typeface="Calibri" panose="020F0502020204030204"/>
              </a:rPr>
              <a:t>We can share our experience with the </a:t>
            </a:r>
            <a:r>
              <a:rPr lang="tr-TR" dirty="0" err="1" smtClean="0">
                <a:solidFill>
                  <a:prstClr val="black"/>
                </a:solidFill>
                <a:latin typeface="Calibri" panose="020F0502020204030204"/>
              </a:rPr>
              <a:t>Vaccine</a:t>
            </a:r>
            <a:r>
              <a:rPr lang="tr-TR" dirty="0" smtClean="0">
                <a:solidFill>
                  <a:prstClr val="black"/>
                </a:solidFill>
                <a:latin typeface="Calibri" panose="020F0502020204030204"/>
              </a:rPr>
              <a:t> </a:t>
            </a:r>
            <a:r>
              <a:rPr lang="tr-TR" dirty="0" err="1" smtClean="0">
                <a:solidFill>
                  <a:prstClr val="black"/>
                </a:solidFill>
                <a:latin typeface="Calibri" panose="020F0502020204030204"/>
              </a:rPr>
              <a:t>Track</a:t>
            </a:r>
            <a:r>
              <a:rPr lang="tr-TR" dirty="0" smtClean="0">
                <a:solidFill>
                  <a:prstClr val="black"/>
                </a:solidFill>
                <a:latin typeface="Calibri" panose="020F0502020204030204"/>
              </a:rPr>
              <a:t> </a:t>
            </a:r>
            <a:r>
              <a:rPr lang="tr-TR" dirty="0" err="1" smtClean="0">
                <a:solidFill>
                  <a:prstClr val="black"/>
                </a:solidFill>
                <a:latin typeface="Calibri" panose="020F0502020204030204"/>
              </a:rPr>
              <a:t>System</a:t>
            </a:r>
            <a:r>
              <a:rPr lang="tr-TR" dirty="0" smtClean="0">
                <a:solidFill>
                  <a:prstClr val="black"/>
                </a:solidFill>
                <a:latin typeface="Calibri" panose="020F0502020204030204"/>
              </a:rPr>
              <a:t> ( </a:t>
            </a:r>
            <a:r>
              <a:rPr lang="en-US" dirty="0" smtClean="0">
                <a:solidFill>
                  <a:prstClr val="black"/>
                </a:solidFill>
                <a:latin typeface="Calibri" panose="020F0502020204030204"/>
              </a:rPr>
              <a:t>ATS</a:t>
            </a:r>
            <a:r>
              <a:rPr lang="tr-TR" dirty="0" smtClean="0">
                <a:solidFill>
                  <a:prstClr val="black"/>
                </a:solidFill>
                <a:latin typeface="Calibri" panose="020F0502020204030204"/>
              </a:rPr>
              <a:t> )</a:t>
            </a:r>
            <a:r>
              <a:rPr lang="en-US" dirty="0" smtClean="0">
                <a:solidFill>
                  <a:prstClr val="black"/>
                </a:solidFill>
                <a:latin typeface="Calibri" panose="020F0502020204030204"/>
              </a:rPr>
              <a:t>, </a:t>
            </a:r>
            <a:r>
              <a:rPr lang="en-US" dirty="0">
                <a:solidFill>
                  <a:prstClr val="black"/>
                </a:solidFill>
                <a:latin typeface="Calibri" panose="020F0502020204030204"/>
              </a:rPr>
              <a:t>which has been used in our country for 12 years for the effective management of vaccine logistics.</a:t>
            </a:r>
          </a:p>
          <a:p>
            <a:pPr marL="285750" lvl="0" indent="-285750">
              <a:buFont typeface="Arial" panose="020B0604020202020204" pitchFamily="34" charset="0"/>
              <a:buChar char="•"/>
            </a:pPr>
            <a:r>
              <a:rPr lang="en-US" dirty="0">
                <a:solidFill>
                  <a:prstClr val="black"/>
                </a:solidFill>
                <a:latin typeface="Calibri" panose="020F0502020204030204"/>
              </a:rPr>
              <a:t>We are ready to cooperate with D8 countries possessing expertise in vaccines that are already being produced or are planned for production in our country, and to proactively facilitate their supply to countries in need</a:t>
            </a:r>
            <a:endParaRPr lang="tr-TR" dirty="0">
              <a:solidFill>
                <a:prstClr val="black"/>
              </a:solidFill>
              <a:latin typeface="Calibri" panose="020F0502020204030204"/>
            </a:endParaRPr>
          </a:p>
          <a:p>
            <a:pPr marL="285750" lvl="0" indent="-285750">
              <a:buFont typeface="Arial" panose="020B0604020202020204" pitchFamily="34" charset="0"/>
              <a:buChar char="•"/>
            </a:pPr>
            <a:r>
              <a:rPr lang="en-US" dirty="0">
                <a:solidFill>
                  <a:prstClr val="black"/>
                </a:solidFill>
                <a:latin typeface="Calibri" panose="020F0502020204030204"/>
              </a:rPr>
              <a:t>Among our country’s strategic goals is ensuring the domestic production of vaccines included in the immunization program, both to be prepared for potential pandemics and to provide support to friendly and allied countries if needed.</a:t>
            </a:r>
          </a:p>
          <a:p>
            <a:pPr marL="285750" lvl="0" indent="-285750">
              <a:buFont typeface="Arial" panose="020B0604020202020204" pitchFamily="34" charset="0"/>
              <a:buChar char="•"/>
            </a:pPr>
            <a:r>
              <a:rPr lang="en-US" dirty="0">
                <a:solidFill>
                  <a:prstClr val="black"/>
                </a:solidFill>
                <a:latin typeface="Calibri" panose="020F0502020204030204"/>
              </a:rPr>
              <a:t>In this context, the domestic production process for varicella (chickenpox) and hepatitis A vaccines was initiated in 2024 through technology transfer. Discussions with global vaccine manufacturers to provide technology and know-how transfer for other vaccines are ongoing.</a:t>
            </a:r>
          </a:p>
          <a:p>
            <a:pPr marL="285750" lvl="0" indent="-285750">
              <a:buFont typeface="Arial" panose="020B0604020202020204" pitchFamily="34" charset="0"/>
              <a:buChar char="•"/>
            </a:pPr>
            <a:r>
              <a:rPr lang="en-US" dirty="0">
                <a:solidFill>
                  <a:prstClr val="black"/>
                </a:solidFill>
                <a:latin typeface="Calibri" panose="020F0502020204030204"/>
              </a:rPr>
              <a:t>We are also ready to share vaccines produced through this capacity with D8 countries.</a:t>
            </a:r>
            <a:endParaRPr lang="tr-TR" dirty="0">
              <a:solidFill>
                <a:prstClr val="black"/>
              </a:solidFill>
              <a:latin typeface="Calibri" panose="020F0502020204030204"/>
            </a:endParaRPr>
          </a:p>
        </p:txBody>
      </p:sp>
    </p:spTree>
    <p:extLst>
      <p:ext uri="{BB962C8B-B14F-4D97-AF65-F5344CB8AC3E}">
        <p14:creationId xmlns:p14="http://schemas.microsoft.com/office/powerpoint/2010/main" val="2119802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group of flags in front of a pyramid&#10;&#10;AI-generated content may be incorrect.">
            <a:extLst>
              <a:ext uri="{FF2B5EF4-FFF2-40B4-BE49-F238E27FC236}">
                <a16:creationId xmlns:a16="http://schemas.microsoft.com/office/drawing/2014/main" id="{E273E1FC-8730-5EAF-2E1C-DA47131D084A}"/>
              </a:ext>
            </a:extLst>
          </p:cNvPr>
          <p:cNvPicPr>
            <a:picLocks noGrp="1" noChangeAspect="1"/>
          </p:cNvPicPr>
          <p:nvPr>
            <p:ph type="pic" idx="2"/>
          </p:nvPr>
        </p:nvPicPr>
        <p:blipFill>
          <a:blip r:embed="rId2">
            <a:extLst>
              <a:ext uri="{28A0092B-C50C-407E-A947-70E740481C1C}">
                <a14:useLocalDpi xmlns:a14="http://schemas.microsoft.com/office/drawing/2010/main" val="0"/>
              </a:ext>
            </a:extLst>
          </a:blip>
          <a:srcRect l="184" r="184"/>
          <a:stretch>
            <a:fillRect/>
          </a:stretch>
        </p:blipFill>
        <p:spPr>
          <a:gradFill>
            <a:gsLst>
              <a:gs pos="0">
                <a:schemeClr val="bg2">
                  <a:lumMod val="40000"/>
                  <a:lumOff val="60000"/>
                </a:schemeClr>
              </a:gs>
              <a:gs pos="100000">
                <a:schemeClr val="bg1">
                  <a:lumMod val="50000"/>
                </a:schemeClr>
              </a:gs>
            </a:gsLst>
            <a:lin ang="5400000" scaled="1"/>
          </a:gradFill>
        </p:spPr>
      </p:pic>
      <p:sp>
        <p:nvSpPr>
          <p:cNvPr id="6" name="TextBox 5">
            <a:extLst>
              <a:ext uri="{FF2B5EF4-FFF2-40B4-BE49-F238E27FC236}">
                <a16:creationId xmlns:a16="http://schemas.microsoft.com/office/drawing/2014/main" id="{B2CF8C36-1C6D-3B02-A387-9AD60A0C96C7}"/>
              </a:ext>
            </a:extLst>
          </p:cNvPr>
          <p:cNvSpPr txBox="1"/>
          <p:nvPr/>
        </p:nvSpPr>
        <p:spPr>
          <a:xfrm>
            <a:off x="2671047" y="3041705"/>
            <a:ext cx="6849306" cy="1323439"/>
          </a:xfrm>
          <a:prstGeom prst="rect">
            <a:avLst/>
          </a:prstGeom>
          <a:noFill/>
        </p:spPr>
        <p:txBody>
          <a:bodyPr wrap="square" rtlCol="0">
            <a:spAutoFit/>
          </a:bodyPr>
          <a:lstStyle/>
          <a:p>
            <a:pPr algn="ctr"/>
            <a:r>
              <a:rPr lang="en-US" sz="8000" b="1" spc="-1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Thank You !</a:t>
            </a:r>
          </a:p>
        </p:txBody>
      </p:sp>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03922" y="229198"/>
            <a:ext cx="3383555" cy="2583309"/>
          </a:xfrm>
          <a:prstGeom prst="rect">
            <a:avLst/>
          </a:prstGeom>
        </p:spPr>
      </p:pic>
    </p:spTree>
    <p:extLst>
      <p:ext uri="{BB962C8B-B14F-4D97-AF65-F5344CB8AC3E}">
        <p14:creationId xmlns:p14="http://schemas.microsoft.com/office/powerpoint/2010/main" val="8398882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9" name="Resim 8"/>
          <p:cNvPicPr/>
          <p:nvPr/>
        </p:nvPicPr>
        <p:blipFill>
          <a:blip r:embed="rId4" cstate="print">
            <a:extLst>
              <a:ext uri="{28A0092B-C50C-407E-A947-70E740481C1C}">
                <a14:useLocalDpi xmlns:a14="http://schemas.microsoft.com/office/drawing/2010/main" val="0"/>
              </a:ext>
            </a:extLst>
          </a:blip>
          <a:stretch>
            <a:fillRect/>
          </a:stretch>
        </p:blipFill>
        <p:spPr>
          <a:xfrm>
            <a:off x="633591" y="124806"/>
            <a:ext cx="969010" cy="960755"/>
          </a:xfrm>
          <a:prstGeom prst="rect">
            <a:avLst/>
          </a:prstGeom>
        </p:spPr>
      </p:pic>
      <p:pic>
        <p:nvPicPr>
          <p:cNvPr id="7" name="Resim 6"/>
          <p:cNvPicPr/>
          <p:nvPr/>
        </p:nvPicPr>
        <p:blipFill>
          <a:blip r:embed="rId5">
            <a:extLst>
              <a:ext uri="{28A0092B-C50C-407E-A947-70E740481C1C}">
                <a14:useLocalDpi xmlns:a14="http://schemas.microsoft.com/office/drawing/2010/main" val="0"/>
              </a:ext>
            </a:extLst>
          </a:blip>
          <a:stretch>
            <a:fillRect/>
          </a:stretch>
        </p:blipFill>
        <p:spPr>
          <a:xfrm>
            <a:off x="633591" y="1591407"/>
            <a:ext cx="11373386" cy="4428523"/>
          </a:xfrm>
          <a:prstGeom prst="rect">
            <a:avLst/>
          </a:prstGeom>
        </p:spPr>
      </p:pic>
      <p:sp>
        <p:nvSpPr>
          <p:cNvPr id="11" name="Dikdörtgen 10"/>
          <p:cNvSpPr/>
          <p:nvPr/>
        </p:nvSpPr>
        <p:spPr>
          <a:xfrm>
            <a:off x="1859691" y="593725"/>
            <a:ext cx="8387862" cy="606670"/>
          </a:xfrm>
          <a:prstGeom prst="rect">
            <a:avLst/>
          </a:prstGeom>
          <a:solidFill>
            <a:srgbClr val="FF000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tr-TR" sz="2400" b="1" dirty="0" smtClean="0"/>
              <a:t>DATAMATRIX</a:t>
            </a:r>
            <a:endParaRPr lang="tr-TR" sz="2400" b="1" dirty="0"/>
          </a:p>
        </p:txBody>
      </p:sp>
    </p:spTree>
    <p:extLst>
      <p:ext uri="{BB962C8B-B14F-4D97-AF65-F5344CB8AC3E}">
        <p14:creationId xmlns:p14="http://schemas.microsoft.com/office/powerpoint/2010/main" val="2281866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9" name="Resim 8"/>
          <p:cNvPicPr/>
          <p:nvPr/>
        </p:nvPicPr>
        <p:blipFill>
          <a:blip r:embed="rId4" cstate="print">
            <a:extLst>
              <a:ext uri="{28A0092B-C50C-407E-A947-70E740481C1C}">
                <a14:useLocalDpi xmlns:a14="http://schemas.microsoft.com/office/drawing/2010/main" val="0"/>
              </a:ext>
            </a:extLst>
          </a:blip>
          <a:stretch>
            <a:fillRect/>
          </a:stretch>
        </p:blipFill>
        <p:spPr>
          <a:xfrm>
            <a:off x="633591" y="124806"/>
            <a:ext cx="969010" cy="960755"/>
          </a:xfrm>
          <a:prstGeom prst="rect">
            <a:avLst/>
          </a:prstGeom>
        </p:spPr>
      </p:pic>
      <p:pic>
        <p:nvPicPr>
          <p:cNvPr id="7" name="Resim 6"/>
          <p:cNvPicPr/>
          <p:nvPr/>
        </p:nvPicPr>
        <p:blipFill rotWithShape="1">
          <a:blip r:embed="rId5">
            <a:extLst>
              <a:ext uri="{28A0092B-C50C-407E-A947-70E740481C1C}">
                <a14:useLocalDpi xmlns:a14="http://schemas.microsoft.com/office/drawing/2010/main" val="0"/>
              </a:ext>
            </a:extLst>
          </a:blip>
          <a:srcRect t="13209"/>
          <a:stretch/>
        </p:blipFill>
        <p:spPr>
          <a:xfrm>
            <a:off x="1219746" y="1811215"/>
            <a:ext cx="10111154" cy="4208716"/>
          </a:xfrm>
          <a:prstGeom prst="rect">
            <a:avLst/>
          </a:prstGeom>
        </p:spPr>
      </p:pic>
      <p:sp>
        <p:nvSpPr>
          <p:cNvPr id="8" name="Dikdörtgen 7"/>
          <p:cNvSpPr/>
          <p:nvPr/>
        </p:nvSpPr>
        <p:spPr>
          <a:xfrm>
            <a:off x="1859691" y="593725"/>
            <a:ext cx="8387862" cy="606670"/>
          </a:xfrm>
          <a:prstGeom prst="rect">
            <a:avLst/>
          </a:prstGeom>
          <a:solidFill>
            <a:srgbClr val="FF000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tr-TR" sz="2400" b="1" dirty="0" smtClean="0"/>
              <a:t>ROLE OF GS1 STANDARDS IN OUR PROJECT</a:t>
            </a:r>
            <a:endParaRPr lang="tr-TR" sz="2400" b="1" dirty="0"/>
          </a:p>
        </p:txBody>
      </p:sp>
    </p:spTree>
    <p:extLst>
      <p:ext uri="{BB962C8B-B14F-4D97-AF65-F5344CB8AC3E}">
        <p14:creationId xmlns:p14="http://schemas.microsoft.com/office/powerpoint/2010/main" val="3283641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9" name="Resim 8"/>
          <p:cNvPicPr/>
          <p:nvPr/>
        </p:nvPicPr>
        <p:blipFill>
          <a:blip r:embed="rId4" cstate="print">
            <a:extLst>
              <a:ext uri="{28A0092B-C50C-407E-A947-70E740481C1C}">
                <a14:useLocalDpi xmlns:a14="http://schemas.microsoft.com/office/drawing/2010/main" val="0"/>
              </a:ext>
            </a:extLst>
          </a:blip>
          <a:stretch>
            <a:fillRect/>
          </a:stretch>
        </p:blipFill>
        <p:spPr>
          <a:xfrm>
            <a:off x="633591" y="124806"/>
            <a:ext cx="969010" cy="960755"/>
          </a:xfrm>
          <a:prstGeom prst="rect">
            <a:avLst/>
          </a:prstGeom>
        </p:spPr>
      </p:pic>
      <p:pic>
        <p:nvPicPr>
          <p:cNvPr id="7" name="Resim 6"/>
          <p:cNvPicPr/>
          <p:nvPr/>
        </p:nvPicPr>
        <p:blipFill rotWithShape="1">
          <a:blip r:embed="rId5">
            <a:extLst>
              <a:ext uri="{28A0092B-C50C-407E-A947-70E740481C1C}">
                <a14:useLocalDpi xmlns:a14="http://schemas.microsoft.com/office/drawing/2010/main" val="0"/>
              </a:ext>
            </a:extLst>
          </a:blip>
          <a:srcRect t="11261"/>
          <a:stretch/>
        </p:blipFill>
        <p:spPr>
          <a:xfrm>
            <a:off x="856105" y="1200395"/>
            <a:ext cx="10761784" cy="4226300"/>
          </a:xfrm>
          <a:prstGeom prst="rect">
            <a:avLst/>
          </a:prstGeom>
        </p:spPr>
      </p:pic>
      <p:sp>
        <p:nvSpPr>
          <p:cNvPr id="8" name="Dikdörtgen 7"/>
          <p:cNvSpPr/>
          <p:nvPr/>
        </p:nvSpPr>
        <p:spPr>
          <a:xfrm>
            <a:off x="1859691" y="593725"/>
            <a:ext cx="8387862" cy="606670"/>
          </a:xfrm>
          <a:prstGeom prst="rect">
            <a:avLst/>
          </a:prstGeom>
          <a:solidFill>
            <a:srgbClr val="FF000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tr-TR" sz="2400" b="1" dirty="0" smtClean="0"/>
              <a:t>STAKEHOLDERS</a:t>
            </a:r>
            <a:endParaRPr lang="tr-TR" sz="2400" b="1" dirty="0"/>
          </a:p>
        </p:txBody>
      </p:sp>
      <p:sp>
        <p:nvSpPr>
          <p:cNvPr id="3" name="Dikdörtgen 2"/>
          <p:cNvSpPr/>
          <p:nvPr/>
        </p:nvSpPr>
        <p:spPr>
          <a:xfrm>
            <a:off x="731838" y="5465547"/>
            <a:ext cx="4225849" cy="646331"/>
          </a:xfrm>
          <a:prstGeom prst="rect">
            <a:avLst/>
          </a:prstGeom>
        </p:spPr>
        <p:txBody>
          <a:bodyPr wrap="square">
            <a:spAutoFit/>
          </a:bodyPr>
          <a:lstStyle/>
          <a:p>
            <a:r>
              <a:rPr lang="en-US" dirty="0">
                <a:solidFill>
                  <a:srgbClr val="000000"/>
                </a:solidFill>
                <a:latin typeface="Calibri" panose="020F0502020204030204" pitchFamily="34" charset="0"/>
              </a:rPr>
              <a:t>All stakeholders are obliged to register and make their notifications on the system.</a:t>
            </a:r>
            <a:endParaRPr lang="tr-TR" dirty="0"/>
          </a:p>
        </p:txBody>
      </p:sp>
      <p:sp>
        <p:nvSpPr>
          <p:cNvPr id="4" name="Dikdörtgen 3"/>
          <p:cNvSpPr/>
          <p:nvPr/>
        </p:nvSpPr>
        <p:spPr>
          <a:xfrm>
            <a:off x="5240690" y="5446121"/>
            <a:ext cx="6344534" cy="646331"/>
          </a:xfrm>
          <a:prstGeom prst="rect">
            <a:avLst/>
          </a:prstGeom>
        </p:spPr>
        <p:txBody>
          <a:bodyPr wrap="square">
            <a:spAutoFit/>
          </a:bodyPr>
          <a:lstStyle/>
          <a:p>
            <a:r>
              <a:rPr lang="tr-TR" dirty="0" err="1" smtClean="0">
                <a:solidFill>
                  <a:srgbClr val="000000"/>
                </a:solidFill>
                <a:latin typeface="Calibri" panose="020F0502020204030204" pitchFamily="34" charset="0"/>
                <a:cs typeface="Calibri" panose="020F0502020204030204" pitchFamily="34" charset="0"/>
              </a:rPr>
              <a:t>Largest</a:t>
            </a:r>
            <a:r>
              <a:rPr lang="tr-TR" dirty="0" smtClean="0">
                <a:solidFill>
                  <a:srgbClr val="000000"/>
                </a:solidFill>
                <a:latin typeface="Calibri" panose="020F0502020204030204" pitchFamily="34" charset="0"/>
                <a:cs typeface="Calibri" panose="020F0502020204030204" pitchFamily="34" charset="0"/>
              </a:rPr>
              <a:t> </a:t>
            </a:r>
            <a:r>
              <a:rPr lang="tr-TR" dirty="0" err="1" smtClean="0">
                <a:solidFill>
                  <a:srgbClr val="000000"/>
                </a:solidFill>
                <a:latin typeface="Calibri" panose="020F0502020204030204" pitchFamily="34" charset="0"/>
                <a:cs typeface="Calibri" panose="020F0502020204030204" pitchFamily="34" charset="0"/>
              </a:rPr>
              <a:t>reimbursement</a:t>
            </a:r>
            <a:r>
              <a:rPr lang="tr-TR" dirty="0" smtClean="0">
                <a:solidFill>
                  <a:srgbClr val="000000"/>
                </a:solidFill>
                <a:latin typeface="Calibri" panose="020F0502020204030204" pitchFamily="34" charset="0"/>
                <a:cs typeface="Calibri" panose="020F0502020204030204" pitchFamily="34" charset="0"/>
              </a:rPr>
              <a:t> </a:t>
            </a:r>
            <a:r>
              <a:rPr lang="tr-TR" dirty="0" err="1" smtClean="0">
                <a:solidFill>
                  <a:srgbClr val="000000"/>
                </a:solidFill>
                <a:latin typeface="Calibri" panose="020F0502020204030204" pitchFamily="34" charset="0"/>
                <a:cs typeface="Calibri" panose="020F0502020204030204" pitchFamily="34" charset="0"/>
              </a:rPr>
              <a:t>agency</a:t>
            </a:r>
            <a:r>
              <a:rPr lang="tr-TR" dirty="0" smtClean="0">
                <a:solidFill>
                  <a:srgbClr val="000000"/>
                </a:solidFill>
                <a:latin typeface="Calibri" panose="020F0502020204030204" pitchFamily="34" charset="0"/>
                <a:cs typeface="Calibri" panose="020F0502020204030204" pitchFamily="34" charset="0"/>
              </a:rPr>
              <a:t> is </a:t>
            </a:r>
            <a:r>
              <a:rPr lang="tr-TR" dirty="0">
                <a:solidFill>
                  <a:srgbClr val="000000"/>
                </a:solidFill>
                <a:latin typeface="Calibri" panose="020F0502020204030204" pitchFamily="34" charset="0"/>
                <a:cs typeface="Calibri" panose="020F0502020204030204" pitchFamily="34" charset="0"/>
              </a:rPr>
              <a:t>SGK (</a:t>
            </a:r>
            <a:r>
              <a:rPr lang="tr-TR" dirty="0" err="1" smtClean="0">
                <a:solidFill>
                  <a:srgbClr val="000000"/>
                </a:solidFill>
                <a:latin typeface="Calibri" panose="020F0502020204030204" pitchFamily="34" charset="0"/>
                <a:cs typeface="Calibri" panose="020F0502020204030204" pitchFamily="34" charset="0"/>
              </a:rPr>
              <a:t>Social</a:t>
            </a:r>
            <a:r>
              <a:rPr lang="tr-TR" dirty="0" smtClean="0">
                <a:solidFill>
                  <a:srgbClr val="000000"/>
                </a:solidFill>
                <a:latin typeface="Calibri" panose="020F0502020204030204" pitchFamily="34" charset="0"/>
                <a:cs typeface="Calibri" panose="020F0502020204030204" pitchFamily="34" charset="0"/>
              </a:rPr>
              <a:t> Security </a:t>
            </a:r>
            <a:r>
              <a:rPr lang="tr-TR" dirty="0" err="1">
                <a:solidFill>
                  <a:srgbClr val="000000"/>
                </a:solidFill>
                <a:latin typeface="Calibri" panose="020F0502020204030204" pitchFamily="34" charset="0"/>
                <a:cs typeface="Calibri" panose="020F0502020204030204" pitchFamily="34" charset="0"/>
              </a:rPr>
              <a:t>Instution</a:t>
            </a:r>
            <a:r>
              <a:rPr lang="tr-TR" dirty="0">
                <a:solidFill>
                  <a:srgbClr val="000000"/>
                </a:solidFill>
                <a:latin typeface="Calibri" panose="020F0502020204030204" pitchFamily="34" charset="0"/>
                <a:cs typeface="Calibri" panose="020F0502020204030204" pitchFamily="34" charset="0"/>
              </a:rPr>
              <a:t>) </a:t>
            </a:r>
            <a:r>
              <a:rPr lang="tr-TR" dirty="0" err="1">
                <a:solidFill>
                  <a:srgbClr val="000000"/>
                </a:solidFill>
                <a:latin typeface="Calibri" panose="020F0502020204030204" pitchFamily="34" charset="0"/>
                <a:cs typeface="Calibri" panose="020F0502020204030204" pitchFamily="34" charset="0"/>
              </a:rPr>
              <a:t>and</a:t>
            </a:r>
            <a:r>
              <a:rPr lang="tr-TR" dirty="0">
                <a:solidFill>
                  <a:srgbClr val="000000"/>
                </a:solidFill>
                <a:latin typeface="Calibri" panose="020F0502020204030204" pitchFamily="34" charset="0"/>
                <a:cs typeface="Calibri" panose="020F0502020204030204" pitchFamily="34" charset="0"/>
              </a:rPr>
              <a:t> %85 of </a:t>
            </a:r>
            <a:r>
              <a:rPr lang="tr-TR" dirty="0" err="1" smtClean="0">
                <a:solidFill>
                  <a:srgbClr val="000000"/>
                </a:solidFill>
                <a:latin typeface="Calibri" panose="020F0502020204030204" pitchFamily="34" charset="0"/>
                <a:cs typeface="Calibri" panose="020F0502020204030204" pitchFamily="34" charset="0"/>
              </a:rPr>
              <a:t>medicine</a:t>
            </a:r>
            <a:r>
              <a:rPr lang="tr-TR" dirty="0" smtClean="0">
                <a:solidFill>
                  <a:srgbClr val="000000"/>
                </a:solidFill>
                <a:latin typeface="Calibri" panose="020F0502020204030204" pitchFamily="34" charset="0"/>
                <a:cs typeface="Calibri" panose="020F0502020204030204" pitchFamily="34" charset="0"/>
              </a:rPr>
              <a:t> </a:t>
            </a:r>
            <a:r>
              <a:rPr lang="tr-TR" dirty="0" err="1" smtClean="0">
                <a:solidFill>
                  <a:srgbClr val="000000"/>
                </a:solidFill>
                <a:latin typeface="Calibri" panose="020F0502020204030204" pitchFamily="34" charset="0"/>
                <a:cs typeface="Calibri" panose="020F0502020204030204" pitchFamily="34" charset="0"/>
              </a:rPr>
              <a:t>sold</a:t>
            </a:r>
            <a:r>
              <a:rPr lang="tr-TR" dirty="0" smtClean="0">
                <a:solidFill>
                  <a:srgbClr val="000000"/>
                </a:solidFill>
                <a:latin typeface="Calibri" panose="020F0502020204030204" pitchFamily="34" charset="0"/>
                <a:cs typeface="Calibri" panose="020F0502020204030204" pitchFamily="34" charset="0"/>
              </a:rPr>
              <a:t> </a:t>
            </a:r>
            <a:r>
              <a:rPr lang="tr-TR" dirty="0" err="1" smtClean="0">
                <a:solidFill>
                  <a:srgbClr val="000000"/>
                </a:solidFill>
                <a:latin typeface="Calibri" panose="020F0502020204030204" pitchFamily="34" charset="0"/>
                <a:cs typeface="Calibri" panose="020F0502020204030204" pitchFamily="34" charset="0"/>
              </a:rPr>
              <a:t>from</a:t>
            </a:r>
            <a:r>
              <a:rPr lang="tr-TR" dirty="0" smtClean="0">
                <a:solidFill>
                  <a:srgbClr val="000000"/>
                </a:solidFill>
                <a:latin typeface="Calibri" panose="020F0502020204030204" pitchFamily="34" charset="0"/>
                <a:cs typeface="Calibri" panose="020F0502020204030204" pitchFamily="34" charset="0"/>
              </a:rPr>
              <a:t> </a:t>
            </a:r>
            <a:r>
              <a:rPr lang="tr-TR" dirty="0" err="1" smtClean="0">
                <a:solidFill>
                  <a:srgbClr val="000000"/>
                </a:solidFill>
                <a:latin typeface="Calibri" panose="020F0502020204030204" pitchFamily="34" charset="0"/>
                <a:cs typeface="Calibri" panose="020F0502020204030204" pitchFamily="34" charset="0"/>
              </a:rPr>
              <a:t>pharmacies</a:t>
            </a:r>
            <a:r>
              <a:rPr lang="tr-TR" dirty="0" smtClean="0">
                <a:solidFill>
                  <a:srgbClr val="000000"/>
                </a:solidFill>
                <a:latin typeface="Calibri" panose="020F0502020204030204" pitchFamily="34" charset="0"/>
                <a:cs typeface="Calibri" panose="020F0502020204030204" pitchFamily="34" charset="0"/>
              </a:rPr>
              <a:t> </a:t>
            </a:r>
            <a:r>
              <a:rPr lang="tr-TR" dirty="0" err="1" smtClean="0">
                <a:solidFill>
                  <a:srgbClr val="000000"/>
                </a:solidFill>
                <a:latin typeface="Calibri" panose="020F0502020204030204" pitchFamily="34" charset="0"/>
                <a:cs typeface="Calibri" panose="020F0502020204030204" pitchFamily="34" charset="0"/>
              </a:rPr>
              <a:t>are</a:t>
            </a:r>
            <a:r>
              <a:rPr lang="tr-TR" dirty="0" smtClean="0">
                <a:solidFill>
                  <a:srgbClr val="000000"/>
                </a:solidFill>
                <a:latin typeface="Calibri" panose="020F0502020204030204" pitchFamily="34" charset="0"/>
                <a:cs typeface="Calibri" panose="020F0502020204030204" pitchFamily="34" charset="0"/>
              </a:rPr>
              <a:t> </a:t>
            </a:r>
            <a:r>
              <a:rPr lang="tr-TR" dirty="0" err="1" smtClean="0">
                <a:solidFill>
                  <a:srgbClr val="000000"/>
                </a:solidFill>
                <a:latin typeface="Calibri" panose="020F0502020204030204" pitchFamily="34" charset="0"/>
                <a:cs typeface="Calibri" panose="020F0502020204030204" pitchFamily="34" charset="0"/>
              </a:rPr>
              <a:t>payed</a:t>
            </a:r>
            <a:r>
              <a:rPr lang="tr-TR" dirty="0" smtClean="0">
                <a:solidFill>
                  <a:srgbClr val="000000"/>
                </a:solidFill>
                <a:latin typeface="Calibri" panose="020F0502020204030204" pitchFamily="34" charset="0"/>
                <a:cs typeface="Calibri" panose="020F0502020204030204" pitchFamily="34" charset="0"/>
              </a:rPr>
              <a:t> </a:t>
            </a:r>
            <a:r>
              <a:rPr lang="tr-TR" dirty="0" err="1" smtClean="0">
                <a:solidFill>
                  <a:srgbClr val="000000"/>
                </a:solidFill>
                <a:latin typeface="Calibri" panose="020F0502020204030204" pitchFamily="34" charset="0"/>
                <a:cs typeface="Calibri" panose="020F0502020204030204" pitchFamily="34" charset="0"/>
              </a:rPr>
              <a:t>back</a:t>
            </a:r>
            <a:r>
              <a:rPr lang="tr-TR" dirty="0" smtClean="0">
                <a:solidFill>
                  <a:srgbClr val="000000"/>
                </a:solidFill>
                <a:latin typeface="Calibri" panose="020F0502020204030204" pitchFamily="34" charset="0"/>
                <a:cs typeface="Calibri" panose="020F0502020204030204" pitchFamily="34" charset="0"/>
              </a:rPr>
              <a:t> </a:t>
            </a:r>
            <a:r>
              <a:rPr lang="tr-TR" dirty="0" err="1" smtClean="0">
                <a:solidFill>
                  <a:srgbClr val="000000"/>
                </a:solidFill>
                <a:latin typeface="Calibri" panose="020F0502020204030204" pitchFamily="34" charset="0"/>
                <a:cs typeface="Calibri" panose="020F0502020204030204" pitchFamily="34" charset="0"/>
              </a:rPr>
              <a:t>by</a:t>
            </a:r>
            <a:r>
              <a:rPr lang="tr-TR" dirty="0" smtClean="0">
                <a:solidFill>
                  <a:srgbClr val="000000"/>
                </a:solidFill>
                <a:latin typeface="Calibri" panose="020F0502020204030204" pitchFamily="34" charset="0"/>
                <a:cs typeface="Calibri" panose="020F0502020204030204" pitchFamily="34" charset="0"/>
              </a:rPr>
              <a:t> SSI</a:t>
            </a:r>
            <a:r>
              <a:rPr lang="tr-TR" dirty="0">
                <a:solidFill>
                  <a:srgbClr val="000000"/>
                </a:solidFill>
                <a:latin typeface="Calibri" panose="020F0502020204030204" pitchFamily="34" charset="0"/>
                <a:cs typeface="Calibri" panose="020F0502020204030204" pitchFamily="34" charset="0"/>
              </a:rPr>
              <a:t>.</a:t>
            </a:r>
            <a:endParaRPr lang="tr-TR"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54663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9" name="Resim 8"/>
          <p:cNvPicPr/>
          <p:nvPr/>
        </p:nvPicPr>
        <p:blipFill>
          <a:blip r:embed="rId4" cstate="print">
            <a:extLst>
              <a:ext uri="{28A0092B-C50C-407E-A947-70E740481C1C}">
                <a14:useLocalDpi xmlns:a14="http://schemas.microsoft.com/office/drawing/2010/main" val="0"/>
              </a:ext>
            </a:extLst>
          </a:blip>
          <a:stretch>
            <a:fillRect/>
          </a:stretch>
        </p:blipFill>
        <p:spPr>
          <a:xfrm>
            <a:off x="633591" y="124806"/>
            <a:ext cx="969010" cy="960755"/>
          </a:xfrm>
          <a:prstGeom prst="rect">
            <a:avLst/>
          </a:prstGeom>
        </p:spPr>
      </p:pic>
      <p:sp>
        <p:nvSpPr>
          <p:cNvPr id="3" name="Dikdörtgen 2"/>
          <p:cNvSpPr/>
          <p:nvPr/>
        </p:nvSpPr>
        <p:spPr>
          <a:xfrm>
            <a:off x="1118096" y="1605422"/>
            <a:ext cx="6096000" cy="2031325"/>
          </a:xfrm>
          <a:prstGeom prst="rect">
            <a:avLst/>
          </a:prstGeom>
        </p:spPr>
        <p:txBody>
          <a:bodyPr>
            <a:spAutoFit/>
          </a:bodyPr>
          <a:lstStyle/>
          <a:p>
            <a:r>
              <a:rPr lang="en-US" dirty="0">
                <a:solidFill>
                  <a:srgbClr val="000000"/>
                </a:solidFill>
                <a:latin typeface="1"/>
              </a:rPr>
              <a:t>ITS system monitors all transactions or transaction cancellations in real time.</a:t>
            </a:r>
          </a:p>
          <a:p>
            <a:r>
              <a:rPr lang="en-US" dirty="0" smtClean="0">
                <a:solidFill>
                  <a:srgbClr val="000000"/>
                </a:solidFill>
                <a:latin typeface="1"/>
              </a:rPr>
              <a:t>Medicine</a:t>
            </a:r>
            <a:r>
              <a:rPr lang="tr-TR" dirty="0" smtClean="0">
                <a:solidFill>
                  <a:srgbClr val="000000"/>
                </a:solidFill>
                <a:latin typeface="1"/>
              </a:rPr>
              <a:t> </a:t>
            </a:r>
            <a:r>
              <a:rPr lang="en-US" dirty="0" smtClean="0">
                <a:solidFill>
                  <a:srgbClr val="000000"/>
                </a:solidFill>
                <a:latin typeface="1"/>
              </a:rPr>
              <a:t>stocks </a:t>
            </a:r>
            <a:r>
              <a:rPr lang="en-US" dirty="0">
                <a:solidFill>
                  <a:srgbClr val="000000"/>
                </a:solidFill>
                <a:latin typeface="1"/>
              </a:rPr>
              <a:t>can be monitored </a:t>
            </a:r>
            <a:r>
              <a:rPr lang="en-US" dirty="0" smtClean="0">
                <a:solidFill>
                  <a:srgbClr val="000000"/>
                </a:solidFill>
                <a:latin typeface="1"/>
              </a:rPr>
              <a:t>on</a:t>
            </a:r>
            <a:r>
              <a:rPr lang="tr-TR" dirty="0" smtClean="0">
                <a:solidFill>
                  <a:srgbClr val="000000"/>
                </a:solidFill>
                <a:latin typeface="1"/>
              </a:rPr>
              <a:t> </a:t>
            </a:r>
            <a:r>
              <a:rPr lang="en-US" dirty="0" smtClean="0">
                <a:solidFill>
                  <a:srgbClr val="000000"/>
                </a:solidFill>
                <a:latin typeface="1"/>
              </a:rPr>
              <a:t>the </a:t>
            </a:r>
            <a:r>
              <a:rPr lang="en-US" dirty="0">
                <a:solidFill>
                  <a:srgbClr val="000000"/>
                </a:solidFill>
                <a:latin typeface="1"/>
              </a:rPr>
              <a:t>system.</a:t>
            </a:r>
          </a:p>
          <a:p>
            <a:r>
              <a:rPr lang="tr-TR" dirty="0">
                <a:solidFill>
                  <a:srgbClr val="000000"/>
                </a:solidFill>
                <a:latin typeface="Arial" panose="020B0604020202020204" pitchFamily="34" charset="0"/>
              </a:rPr>
              <a:t>•</a:t>
            </a:r>
            <a:r>
              <a:rPr lang="tr-TR" dirty="0" err="1" smtClean="0">
                <a:solidFill>
                  <a:srgbClr val="000000"/>
                </a:solidFill>
                <a:latin typeface="1"/>
              </a:rPr>
              <a:t>Licence</a:t>
            </a:r>
            <a:r>
              <a:rPr lang="tr-TR" dirty="0" smtClean="0">
                <a:solidFill>
                  <a:srgbClr val="000000"/>
                </a:solidFill>
                <a:latin typeface="1"/>
              </a:rPr>
              <a:t> </a:t>
            </a:r>
            <a:r>
              <a:rPr lang="tr-TR" dirty="0" err="1" smtClean="0">
                <a:solidFill>
                  <a:srgbClr val="000000"/>
                </a:solidFill>
                <a:latin typeface="1"/>
              </a:rPr>
              <a:t>Holders</a:t>
            </a:r>
            <a:endParaRPr lang="tr-TR" dirty="0">
              <a:solidFill>
                <a:srgbClr val="000000"/>
              </a:solidFill>
              <a:latin typeface="1"/>
            </a:endParaRPr>
          </a:p>
          <a:p>
            <a:r>
              <a:rPr lang="tr-TR" dirty="0">
                <a:solidFill>
                  <a:srgbClr val="000000"/>
                </a:solidFill>
                <a:latin typeface="Arial" panose="020B0604020202020204" pitchFamily="34" charset="0"/>
              </a:rPr>
              <a:t>•</a:t>
            </a:r>
            <a:r>
              <a:rPr lang="tr-TR" dirty="0" err="1">
                <a:solidFill>
                  <a:srgbClr val="000000"/>
                </a:solidFill>
                <a:latin typeface="1"/>
              </a:rPr>
              <a:t>Pharmacies</a:t>
            </a:r>
            <a:endParaRPr lang="tr-TR" dirty="0">
              <a:solidFill>
                <a:srgbClr val="000000"/>
              </a:solidFill>
              <a:latin typeface="1"/>
            </a:endParaRPr>
          </a:p>
          <a:p>
            <a:r>
              <a:rPr lang="tr-TR" dirty="0">
                <a:solidFill>
                  <a:srgbClr val="000000"/>
                </a:solidFill>
                <a:latin typeface="Arial" panose="020B0604020202020204" pitchFamily="34" charset="0"/>
              </a:rPr>
              <a:t>•</a:t>
            </a:r>
            <a:r>
              <a:rPr lang="tr-TR" dirty="0" err="1">
                <a:solidFill>
                  <a:srgbClr val="000000"/>
                </a:solidFill>
                <a:latin typeface="1"/>
              </a:rPr>
              <a:t>Warehouses</a:t>
            </a:r>
            <a:endParaRPr lang="tr-TR" dirty="0">
              <a:solidFill>
                <a:srgbClr val="000000"/>
              </a:solidFill>
              <a:latin typeface="1"/>
            </a:endParaRPr>
          </a:p>
          <a:p>
            <a:r>
              <a:rPr lang="tr-TR" dirty="0">
                <a:solidFill>
                  <a:srgbClr val="000000"/>
                </a:solidFill>
                <a:latin typeface="Arial" panose="020B0604020202020204" pitchFamily="34" charset="0"/>
              </a:rPr>
              <a:t>•</a:t>
            </a:r>
            <a:r>
              <a:rPr lang="tr-TR" dirty="0" err="1" smtClean="0">
                <a:solidFill>
                  <a:srgbClr val="000000"/>
                </a:solidFill>
                <a:latin typeface="1"/>
              </a:rPr>
              <a:t>Consumption</a:t>
            </a:r>
            <a:r>
              <a:rPr lang="tr-TR" dirty="0" smtClean="0">
                <a:solidFill>
                  <a:srgbClr val="000000"/>
                </a:solidFill>
                <a:latin typeface="1"/>
              </a:rPr>
              <a:t> </a:t>
            </a:r>
            <a:r>
              <a:rPr lang="tr-TR" dirty="0" err="1" smtClean="0">
                <a:solidFill>
                  <a:srgbClr val="000000"/>
                </a:solidFill>
                <a:latin typeface="1"/>
              </a:rPr>
              <a:t>Centers</a:t>
            </a:r>
            <a:endParaRPr lang="tr-TR" dirty="0">
              <a:solidFill>
                <a:srgbClr val="000000"/>
              </a:solidFill>
              <a:latin typeface="1"/>
            </a:endParaRPr>
          </a:p>
        </p:txBody>
      </p:sp>
      <p:sp>
        <p:nvSpPr>
          <p:cNvPr id="6" name="Dikdörtgen 5"/>
          <p:cNvSpPr/>
          <p:nvPr/>
        </p:nvSpPr>
        <p:spPr>
          <a:xfrm>
            <a:off x="2287173" y="883826"/>
            <a:ext cx="2270173" cy="461665"/>
          </a:xfrm>
          <a:prstGeom prst="rect">
            <a:avLst/>
          </a:prstGeom>
        </p:spPr>
        <p:txBody>
          <a:bodyPr wrap="none">
            <a:spAutoFit/>
          </a:bodyPr>
          <a:lstStyle/>
          <a:p>
            <a:r>
              <a:rPr lang="tr-TR" sz="2400" b="1" dirty="0">
                <a:solidFill>
                  <a:srgbClr val="CF112B"/>
                </a:solidFill>
                <a:latin typeface="2"/>
              </a:rPr>
              <a:t>RIGHT PLACE</a:t>
            </a:r>
            <a:endParaRPr lang="tr-TR" sz="2400" dirty="0"/>
          </a:p>
        </p:txBody>
      </p:sp>
      <p:sp>
        <p:nvSpPr>
          <p:cNvPr id="7" name="Dikdörtgen 6"/>
          <p:cNvSpPr/>
          <p:nvPr/>
        </p:nvSpPr>
        <p:spPr>
          <a:xfrm>
            <a:off x="7214096" y="2159419"/>
            <a:ext cx="3108543" cy="461665"/>
          </a:xfrm>
          <a:prstGeom prst="rect">
            <a:avLst/>
          </a:prstGeom>
        </p:spPr>
        <p:txBody>
          <a:bodyPr wrap="none">
            <a:spAutoFit/>
          </a:bodyPr>
          <a:lstStyle/>
          <a:p>
            <a:r>
              <a:rPr lang="tr-TR" sz="2400" b="1" dirty="0">
                <a:solidFill>
                  <a:srgbClr val="CF112B"/>
                </a:solidFill>
                <a:latin typeface="2"/>
              </a:rPr>
              <a:t>MARKET CONTROL</a:t>
            </a:r>
            <a:endParaRPr lang="tr-TR" sz="2400" dirty="0"/>
          </a:p>
        </p:txBody>
      </p:sp>
      <p:sp>
        <p:nvSpPr>
          <p:cNvPr id="8" name="Dikdörtgen 7"/>
          <p:cNvSpPr/>
          <p:nvPr/>
        </p:nvSpPr>
        <p:spPr>
          <a:xfrm>
            <a:off x="6150528" y="3175081"/>
            <a:ext cx="6096000" cy="2308324"/>
          </a:xfrm>
          <a:prstGeom prst="rect">
            <a:avLst/>
          </a:prstGeom>
        </p:spPr>
        <p:txBody>
          <a:bodyPr>
            <a:spAutoFit/>
          </a:bodyPr>
          <a:lstStyle/>
          <a:p>
            <a:r>
              <a:rPr lang="en-US" dirty="0">
                <a:solidFill>
                  <a:srgbClr val="000000"/>
                </a:solidFill>
                <a:latin typeface="1"/>
              </a:rPr>
              <a:t>Various limitations can be applied by İTS due to the Ministry politics.</a:t>
            </a:r>
          </a:p>
          <a:p>
            <a:r>
              <a:rPr lang="en-US" b="1" dirty="0">
                <a:solidFill>
                  <a:srgbClr val="000000"/>
                </a:solidFill>
                <a:latin typeface="2"/>
              </a:rPr>
              <a:t>For Example: </a:t>
            </a:r>
            <a:r>
              <a:rPr lang="en-US" dirty="0">
                <a:solidFill>
                  <a:srgbClr val="000000"/>
                </a:solidFill>
                <a:latin typeface="1"/>
              </a:rPr>
              <a:t>Selling of controlled medicine is limited depending on the risk groups. Illegal medicine have been prevented due to this limit which is applied on medicine movements.</a:t>
            </a:r>
          </a:p>
          <a:p>
            <a:r>
              <a:rPr lang="en-US" b="1" dirty="0">
                <a:solidFill>
                  <a:srgbClr val="000000"/>
                </a:solidFill>
                <a:latin typeface="2"/>
              </a:rPr>
              <a:t>For Example: </a:t>
            </a:r>
            <a:r>
              <a:rPr lang="en-US" dirty="0">
                <a:solidFill>
                  <a:srgbClr val="000000"/>
                </a:solidFill>
                <a:latin typeface="1"/>
              </a:rPr>
              <a:t>Supplying quality data for insurance institutes.</a:t>
            </a:r>
            <a:endParaRPr lang="tr-TR" dirty="0"/>
          </a:p>
        </p:txBody>
      </p:sp>
      <p:pic>
        <p:nvPicPr>
          <p:cNvPr id="12" name="Resim 11"/>
          <p:cNvPicPr/>
          <p:nvPr/>
        </p:nvPicPr>
        <p:blipFill>
          <a:blip r:embed="rId5">
            <a:extLst>
              <a:ext uri="{28A0092B-C50C-407E-A947-70E740481C1C}">
                <a14:useLocalDpi xmlns:a14="http://schemas.microsoft.com/office/drawing/2010/main" val="0"/>
              </a:ext>
            </a:extLst>
          </a:blip>
          <a:stretch>
            <a:fillRect/>
          </a:stretch>
        </p:blipFill>
        <p:spPr>
          <a:xfrm>
            <a:off x="2408605" y="3636747"/>
            <a:ext cx="2784475" cy="2619375"/>
          </a:xfrm>
          <a:prstGeom prst="rect">
            <a:avLst/>
          </a:prstGeom>
        </p:spPr>
      </p:pic>
    </p:spTree>
    <p:extLst>
      <p:ext uri="{BB962C8B-B14F-4D97-AF65-F5344CB8AC3E}">
        <p14:creationId xmlns:p14="http://schemas.microsoft.com/office/powerpoint/2010/main" val="3034770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9" name="Resim 8"/>
          <p:cNvPicPr/>
          <p:nvPr/>
        </p:nvPicPr>
        <p:blipFill>
          <a:blip r:embed="rId4" cstate="print">
            <a:extLst>
              <a:ext uri="{28A0092B-C50C-407E-A947-70E740481C1C}">
                <a14:useLocalDpi xmlns:a14="http://schemas.microsoft.com/office/drawing/2010/main" val="0"/>
              </a:ext>
            </a:extLst>
          </a:blip>
          <a:stretch>
            <a:fillRect/>
          </a:stretch>
        </p:blipFill>
        <p:spPr>
          <a:xfrm>
            <a:off x="633591" y="124806"/>
            <a:ext cx="969010" cy="960755"/>
          </a:xfrm>
          <a:prstGeom prst="rect">
            <a:avLst/>
          </a:prstGeom>
        </p:spPr>
      </p:pic>
      <p:pic>
        <p:nvPicPr>
          <p:cNvPr id="10" name="Resim 9"/>
          <p:cNvPicPr/>
          <p:nvPr/>
        </p:nvPicPr>
        <p:blipFill>
          <a:blip r:embed="rId5">
            <a:extLst>
              <a:ext uri="{28A0092B-C50C-407E-A947-70E740481C1C}">
                <a14:useLocalDpi xmlns:a14="http://schemas.microsoft.com/office/drawing/2010/main" val="0"/>
              </a:ext>
            </a:extLst>
          </a:blip>
          <a:stretch>
            <a:fillRect/>
          </a:stretch>
        </p:blipFill>
        <p:spPr>
          <a:xfrm>
            <a:off x="6408225" y="4492869"/>
            <a:ext cx="5267960" cy="1861026"/>
          </a:xfrm>
          <a:prstGeom prst="rect">
            <a:avLst/>
          </a:prstGeom>
        </p:spPr>
      </p:pic>
      <p:pic>
        <p:nvPicPr>
          <p:cNvPr id="11" name="Resim 10"/>
          <p:cNvPicPr/>
          <p:nvPr/>
        </p:nvPicPr>
        <p:blipFill>
          <a:blip r:embed="rId6">
            <a:extLst>
              <a:ext uri="{28A0092B-C50C-407E-A947-70E740481C1C}">
                <a14:useLocalDpi xmlns:a14="http://schemas.microsoft.com/office/drawing/2010/main" val="0"/>
              </a:ext>
            </a:extLst>
          </a:blip>
          <a:stretch>
            <a:fillRect/>
          </a:stretch>
        </p:blipFill>
        <p:spPr>
          <a:xfrm>
            <a:off x="6246257" y="1358263"/>
            <a:ext cx="5760720" cy="2070735"/>
          </a:xfrm>
          <a:prstGeom prst="rect">
            <a:avLst/>
          </a:prstGeom>
        </p:spPr>
      </p:pic>
      <p:pic>
        <p:nvPicPr>
          <p:cNvPr id="12" name="Resim 11"/>
          <p:cNvPicPr/>
          <p:nvPr/>
        </p:nvPicPr>
        <p:blipFill>
          <a:blip r:embed="rId7">
            <a:extLst>
              <a:ext uri="{28A0092B-C50C-407E-A947-70E740481C1C}">
                <a14:useLocalDpi xmlns:a14="http://schemas.microsoft.com/office/drawing/2010/main" val="0"/>
              </a:ext>
            </a:extLst>
          </a:blip>
          <a:stretch>
            <a:fillRect/>
          </a:stretch>
        </p:blipFill>
        <p:spPr>
          <a:xfrm>
            <a:off x="629154" y="1021934"/>
            <a:ext cx="5760720" cy="5746115"/>
          </a:xfrm>
          <a:prstGeom prst="rect">
            <a:avLst/>
          </a:prstGeom>
        </p:spPr>
      </p:pic>
    </p:spTree>
    <p:extLst>
      <p:ext uri="{BB962C8B-B14F-4D97-AF65-F5344CB8AC3E}">
        <p14:creationId xmlns:p14="http://schemas.microsoft.com/office/powerpoint/2010/main" val="994337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9" name="Resim 8"/>
          <p:cNvPicPr/>
          <p:nvPr/>
        </p:nvPicPr>
        <p:blipFill>
          <a:blip r:embed="rId4" cstate="print">
            <a:extLst>
              <a:ext uri="{28A0092B-C50C-407E-A947-70E740481C1C}">
                <a14:useLocalDpi xmlns:a14="http://schemas.microsoft.com/office/drawing/2010/main" val="0"/>
              </a:ext>
            </a:extLst>
          </a:blip>
          <a:stretch>
            <a:fillRect/>
          </a:stretch>
        </p:blipFill>
        <p:spPr>
          <a:xfrm>
            <a:off x="633591" y="124806"/>
            <a:ext cx="969010" cy="960755"/>
          </a:xfrm>
          <a:prstGeom prst="rect">
            <a:avLst/>
          </a:prstGeom>
        </p:spPr>
      </p:pic>
      <p:pic>
        <p:nvPicPr>
          <p:cNvPr id="7" name="Resim 6"/>
          <p:cNvPicPr/>
          <p:nvPr/>
        </p:nvPicPr>
        <p:blipFill>
          <a:blip r:embed="rId5">
            <a:extLst>
              <a:ext uri="{28A0092B-C50C-407E-A947-70E740481C1C}">
                <a14:useLocalDpi xmlns:a14="http://schemas.microsoft.com/office/drawing/2010/main" val="0"/>
              </a:ext>
            </a:extLst>
          </a:blip>
          <a:stretch>
            <a:fillRect/>
          </a:stretch>
        </p:blipFill>
        <p:spPr>
          <a:xfrm>
            <a:off x="1015985" y="1069967"/>
            <a:ext cx="10225455" cy="5202246"/>
          </a:xfrm>
          <a:prstGeom prst="rect">
            <a:avLst/>
          </a:prstGeom>
        </p:spPr>
      </p:pic>
    </p:spTree>
    <p:extLst>
      <p:ext uri="{BB962C8B-B14F-4D97-AF65-F5344CB8AC3E}">
        <p14:creationId xmlns:p14="http://schemas.microsoft.com/office/powerpoint/2010/main" val="2267878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cxnSp>
        <p:nvCxnSpPr>
          <p:cNvPr id="322" name="Google Shape;322;p37"/>
          <p:cNvCxnSpPr/>
          <p:nvPr/>
        </p:nvCxnSpPr>
        <p:spPr>
          <a:xfrm>
            <a:off x="6408225" y="6019931"/>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pic>
        <p:nvPicPr>
          <p:cNvPr id="9" name="Resim 8"/>
          <p:cNvPicPr/>
          <p:nvPr/>
        </p:nvPicPr>
        <p:blipFill>
          <a:blip r:embed="rId4" cstate="print">
            <a:extLst>
              <a:ext uri="{28A0092B-C50C-407E-A947-70E740481C1C}">
                <a14:useLocalDpi xmlns:a14="http://schemas.microsoft.com/office/drawing/2010/main" val="0"/>
              </a:ext>
            </a:extLst>
          </a:blip>
          <a:stretch>
            <a:fillRect/>
          </a:stretch>
        </p:blipFill>
        <p:spPr>
          <a:xfrm>
            <a:off x="633591" y="124806"/>
            <a:ext cx="969010" cy="960755"/>
          </a:xfrm>
          <a:prstGeom prst="rect">
            <a:avLst/>
          </a:prstGeom>
        </p:spPr>
      </p:pic>
      <p:sp>
        <p:nvSpPr>
          <p:cNvPr id="7" name="Dikdörtgen 6"/>
          <p:cNvSpPr/>
          <p:nvPr/>
        </p:nvSpPr>
        <p:spPr>
          <a:xfrm>
            <a:off x="1859691" y="593725"/>
            <a:ext cx="8387862" cy="606670"/>
          </a:xfrm>
          <a:prstGeom prst="rect">
            <a:avLst/>
          </a:prstGeom>
          <a:solidFill>
            <a:srgbClr val="FF000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tr-TR" sz="2400" b="1" dirty="0" smtClean="0"/>
              <a:t>PRODUCT TRACKING SYSTEM (ÜTS)</a:t>
            </a:r>
            <a:endParaRPr lang="tr-TR" sz="2400" b="1" dirty="0"/>
          </a:p>
        </p:txBody>
      </p:sp>
      <p:sp>
        <p:nvSpPr>
          <p:cNvPr id="3" name="Dikdörtgen 2"/>
          <p:cNvSpPr/>
          <p:nvPr/>
        </p:nvSpPr>
        <p:spPr>
          <a:xfrm>
            <a:off x="2682240" y="1674672"/>
            <a:ext cx="6096000" cy="1754326"/>
          </a:xfrm>
          <a:prstGeom prst="rect">
            <a:avLst/>
          </a:prstGeom>
        </p:spPr>
        <p:txBody>
          <a:bodyPr>
            <a:spAutoFit/>
          </a:bodyPr>
          <a:lstStyle/>
          <a:p>
            <a:pPr algn="just">
              <a:lnSpc>
                <a:spcPct val="150000"/>
              </a:lnSpc>
            </a:pPr>
            <a:r>
              <a:rPr lang="en-US" dirty="0">
                <a:latin typeface="Calibri" panose="020F0502020204030204" pitchFamily="34" charset="0"/>
                <a:ea typeface="Roboto Condensed" panose="020B0604020202020204" charset="0"/>
                <a:cs typeface="Calibri" panose="020F0502020204030204" pitchFamily="34" charset="0"/>
              </a:rPr>
              <a:t>The aim of the product tracking system is to track all medical devices and cosmetic products </a:t>
            </a:r>
            <a:r>
              <a:rPr lang="tr-TR" dirty="0" err="1">
                <a:latin typeface="Calibri" panose="020F0502020204030204" pitchFamily="34" charset="0"/>
                <a:ea typeface="Roboto Condensed" panose="020B0604020202020204" charset="0"/>
                <a:cs typeface="Calibri" panose="020F0502020204030204" pitchFamily="34" charset="0"/>
              </a:rPr>
              <a:t>which</a:t>
            </a:r>
            <a:r>
              <a:rPr lang="tr-TR" dirty="0">
                <a:latin typeface="Calibri" panose="020F0502020204030204" pitchFamily="34" charset="0"/>
                <a:ea typeface="Roboto Condensed" panose="020B0604020202020204" charset="0"/>
                <a:cs typeface="Calibri" panose="020F0502020204030204" pitchFamily="34" charset="0"/>
              </a:rPr>
              <a:t> </a:t>
            </a:r>
            <a:r>
              <a:rPr lang="tr-TR" dirty="0" err="1">
                <a:latin typeface="Calibri" panose="020F0502020204030204" pitchFamily="34" charset="0"/>
                <a:ea typeface="Roboto Condensed" panose="020B0604020202020204" charset="0"/>
                <a:cs typeface="Calibri" panose="020F0502020204030204" pitchFamily="34" charset="0"/>
              </a:rPr>
              <a:t>are</a:t>
            </a:r>
            <a:r>
              <a:rPr lang="tr-TR" dirty="0">
                <a:latin typeface="Calibri" panose="020F0502020204030204" pitchFamily="34" charset="0"/>
                <a:ea typeface="Roboto Condensed" panose="020B0604020202020204" charset="0"/>
                <a:cs typeface="Calibri" panose="020F0502020204030204" pitchFamily="34" charset="0"/>
              </a:rPr>
              <a:t> </a:t>
            </a:r>
            <a:r>
              <a:rPr lang="en-US" dirty="0">
                <a:latin typeface="Calibri" panose="020F0502020204030204" pitchFamily="34" charset="0"/>
                <a:ea typeface="Roboto Condensed" panose="020B0604020202020204" charset="0"/>
                <a:cs typeface="Calibri" panose="020F0502020204030204" pitchFamily="34" charset="0"/>
              </a:rPr>
              <a:t>imported or manufactured in our country, from placement of them into the market to the sale and for specific products, to the </a:t>
            </a:r>
            <a:r>
              <a:rPr lang="tr-TR" dirty="0" err="1">
                <a:latin typeface="Calibri" panose="020F0502020204030204" pitchFamily="34" charset="0"/>
                <a:ea typeface="Roboto Condensed" panose="020B0604020202020204" charset="0"/>
                <a:cs typeface="Calibri" panose="020F0502020204030204" pitchFamily="34" charset="0"/>
              </a:rPr>
              <a:t>end</a:t>
            </a:r>
            <a:r>
              <a:rPr lang="en-US" dirty="0">
                <a:latin typeface="Calibri" panose="020F0502020204030204" pitchFamily="34" charset="0"/>
                <a:ea typeface="Roboto Condensed" panose="020B0604020202020204" charset="0"/>
                <a:cs typeface="Calibri" panose="020F0502020204030204" pitchFamily="34" charset="0"/>
              </a:rPr>
              <a:t> user.</a:t>
            </a:r>
            <a:r>
              <a:rPr lang="tr-TR" dirty="0">
                <a:latin typeface="Calibri" panose="020F0502020204030204" pitchFamily="34" charset="0"/>
                <a:ea typeface="Roboto Condensed" panose="020B0604020202020204" charset="0"/>
                <a:cs typeface="Calibri" panose="020F0502020204030204" pitchFamily="34" charset="0"/>
              </a:rPr>
              <a:t>  </a:t>
            </a:r>
          </a:p>
        </p:txBody>
      </p:sp>
      <p:sp>
        <p:nvSpPr>
          <p:cNvPr id="4" name="Dikdörtgen 3"/>
          <p:cNvSpPr/>
          <p:nvPr/>
        </p:nvSpPr>
        <p:spPr>
          <a:xfrm>
            <a:off x="3005622" y="3850106"/>
            <a:ext cx="6096000" cy="1711366"/>
          </a:xfrm>
          <a:prstGeom prst="rect">
            <a:avLst/>
          </a:prstGeom>
        </p:spPr>
        <p:txBody>
          <a:bodyPr>
            <a:spAutoFit/>
          </a:bodyPr>
          <a:lstStyle/>
          <a:p>
            <a:pPr>
              <a:lnSpc>
                <a:spcPct val="150000"/>
              </a:lnSpc>
            </a:pPr>
            <a:r>
              <a:rPr lang="tr-TR" b="1" dirty="0">
                <a:latin typeface="Calibri" panose="020F0502020204030204" pitchFamily="34" charset="0"/>
                <a:ea typeface="Roboto Condensed" panose="020B0604020202020204" charset="0"/>
                <a:cs typeface="Calibri" panose="020F0502020204030204" pitchFamily="34" charset="0"/>
              </a:rPr>
              <a:t>ÜTS </a:t>
            </a:r>
            <a:r>
              <a:rPr lang="tr-TR" b="1" dirty="0" err="1">
                <a:latin typeface="Calibri" panose="020F0502020204030204" pitchFamily="34" charset="0"/>
                <a:ea typeface="Roboto Condensed" panose="020B0604020202020204" charset="0"/>
                <a:cs typeface="Calibri" panose="020F0502020204030204" pitchFamily="34" charset="0"/>
              </a:rPr>
              <a:t>Registration</a:t>
            </a:r>
            <a:r>
              <a:rPr lang="tr-TR" b="1" dirty="0">
                <a:latin typeface="Calibri" panose="020F0502020204030204" pitchFamily="34" charset="0"/>
                <a:ea typeface="Roboto Condensed" panose="020B0604020202020204" charset="0"/>
                <a:cs typeface="Calibri" panose="020F0502020204030204" pitchFamily="34" charset="0"/>
              </a:rPr>
              <a:t>/Notification </a:t>
            </a:r>
            <a:r>
              <a:rPr lang="tr-TR" b="1" dirty="0" err="1">
                <a:latin typeface="Calibri" panose="020F0502020204030204" pitchFamily="34" charset="0"/>
                <a:ea typeface="Roboto Condensed" panose="020B0604020202020204" charset="0"/>
                <a:cs typeface="Calibri" panose="020F0502020204030204" pitchFamily="34" charset="0"/>
              </a:rPr>
              <a:t>was</a:t>
            </a:r>
            <a:r>
              <a:rPr lang="tr-TR" b="1" dirty="0">
                <a:latin typeface="Calibri" panose="020F0502020204030204" pitchFamily="34" charset="0"/>
                <a:ea typeface="Roboto Condensed" panose="020B0604020202020204" charset="0"/>
                <a:cs typeface="Calibri" panose="020F0502020204030204" pitchFamily="34" charset="0"/>
              </a:rPr>
              <a:t> </a:t>
            </a:r>
            <a:r>
              <a:rPr lang="tr-TR" b="1" dirty="0" err="1">
                <a:latin typeface="Calibri" panose="020F0502020204030204" pitchFamily="34" charset="0"/>
                <a:ea typeface="Roboto Condensed" panose="020B0604020202020204" charset="0"/>
                <a:cs typeface="Calibri" panose="020F0502020204030204" pitchFamily="34" charset="0"/>
              </a:rPr>
              <a:t>completed</a:t>
            </a:r>
            <a:r>
              <a:rPr lang="tr-TR" b="1" dirty="0">
                <a:latin typeface="Calibri" panose="020F0502020204030204" pitchFamily="34" charset="0"/>
                <a:ea typeface="Roboto Condensed" panose="020B0604020202020204" charset="0"/>
                <a:cs typeface="Calibri" panose="020F0502020204030204" pitchFamily="34" charset="0"/>
              </a:rPr>
              <a:t> </a:t>
            </a:r>
            <a:r>
              <a:rPr lang="tr-TR" b="1" dirty="0" err="1">
                <a:latin typeface="Calibri" panose="020F0502020204030204" pitchFamily="34" charset="0"/>
                <a:ea typeface="Roboto Condensed" panose="020B0604020202020204" charset="0"/>
                <a:cs typeface="Calibri" panose="020F0502020204030204" pitchFamily="34" charset="0"/>
              </a:rPr>
              <a:t>through</a:t>
            </a:r>
            <a:r>
              <a:rPr lang="tr-TR" b="1" dirty="0">
                <a:latin typeface="Calibri" panose="020F0502020204030204" pitchFamily="34" charset="0"/>
                <a:ea typeface="Roboto Condensed" panose="020B0604020202020204" charset="0"/>
                <a:cs typeface="Calibri" panose="020F0502020204030204" pitchFamily="34" charset="0"/>
              </a:rPr>
              <a:t> 3 </a:t>
            </a:r>
            <a:r>
              <a:rPr lang="tr-TR" b="1" dirty="0" err="1">
                <a:latin typeface="Calibri" panose="020F0502020204030204" pitchFamily="34" charset="0"/>
                <a:ea typeface="Roboto Condensed" panose="020B0604020202020204" charset="0"/>
                <a:cs typeface="Calibri" panose="020F0502020204030204" pitchFamily="34" charset="0"/>
              </a:rPr>
              <a:t>steps</a:t>
            </a:r>
            <a:r>
              <a:rPr lang="tr-TR" b="1" dirty="0">
                <a:latin typeface="Calibri" panose="020F0502020204030204" pitchFamily="34" charset="0"/>
                <a:ea typeface="Roboto Condensed" panose="020B0604020202020204" charset="0"/>
                <a:cs typeface="Calibri" panose="020F0502020204030204" pitchFamily="34" charset="0"/>
              </a:rPr>
              <a:t>.</a:t>
            </a:r>
            <a:r>
              <a:rPr lang="en-US" b="1" dirty="0">
                <a:latin typeface="Calibri" panose="020F0502020204030204" pitchFamily="34" charset="0"/>
                <a:ea typeface="Roboto Condensed" panose="020B0604020202020204" charset="0"/>
                <a:cs typeface="Calibri" panose="020F0502020204030204" pitchFamily="34" charset="0"/>
              </a:rPr>
              <a:t> </a:t>
            </a:r>
            <a:endParaRPr lang="tr-TR" b="1" dirty="0">
              <a:latin typeface="Calibri" panose="020F0502020204030204" pitchFamily="34" charset="0"/>
              <a:ea typeface="Roboto Condensed" panose="020B0604020202020204" charset="0"/>
              <a:cs typeface="Calibri" panose="020F0502020204030204" pitchFamily="34" charset="0"/>
            </a:endParaRPr>
          </a:p>
          <a:p>
            <a:pPr marL="542925" lvl="1" indent="-271463">
              <a:lnSpc>
                <a:spcPct val="150000"/>
              </a:lnSpc>
              <a:buFont typeface="Wingdings" panose="05000000000000000000" pitchFamily="2" charset="2"/>
              <a:buChar char="§"/>
            </a:pPr>
            <a:r>
              <a:rPr lang="tr-TR" dirty="0" err="1">
                <a:latin typeface="Calibri" panose="020F0502020204030204" pitchFamily="34" charset="0"/>
                <a:ea typeface="Roboto Condensed" panose="020B0604020202020204" charset="0"/>
                <a:cs typeface="Calibri" panose="020F0502020204030204" pitchFamily="34" charset="0"/>
              </a:rPr>
              <a:t>Company</a:t>
            </a:r>
            <a:r>
              <a:rPr lang="tr-TR" dirty="0">
                <a:latin typeface="Calibri" panose="020F0502020204030204" pitchFamily="34" charset="0"/>
                <a:ea typeface="Roboto Condensed" panose="020B0604020202020204" charset="0"/>
                <a:cs typeface="Calibri" panose="020F0502020204030204" pitchFamily="34" charset="0"/>
              </a:rPr>
              <a:t> </a:t>
            </a:r>
            <a:r>
              <a:rPr lang="tr-TR" dirty="0" err="1">
                <a:latin typeface="Calibri" panose="020F0502020204030204" pitchFamily="34" charset="0"/>
                <a:ea typeface="Roboto Condensed" panose="020B0604020202020204" charset="0"/>
                <a:cs typeface="Calibri" panose="020F0502020204030204" pitchFamily="34" charset="0"/>
              </a:rPr>
              <a:t>Registration</a:t>
            </a:r>
            <a:r>
              <a:rPr lang="tr-TR" dirty="0">
                <a:latin typeface="Calibri" panose="020F0502020204030204" pitchFamily="34" charset="0"/>
                <a:ea typeface="Roboto Condensed" panose="020B0604020202020204" charset="0"/>
                <a:cs typeface="Calibri" panose="020F0502020204030204" pitchFamily="34" charset="0"/>
              </a:rPr>
              <a:t>/ Notification</a:t>
            </a:r>
            <a:endParaRPr lang="en-US" dirty="0">
              <a:latin typeface="Calibri" panose="020F0502020204030204" pitchFamily="34" charset="0"/>
              <a:ea typeface="Roboto Condensed" panose="020B0604020202020204" charset="0"/>
              <a:cs typeface="Calibri" panose="020F0502020204030204" pitchFamily="34" charset="0"/>
            </a:endParaRPr>
          </a:p>
          <a:p>
            <a:pPr marL="542925" lvl="1" indent="-271463">
              <a:lnSpc>
                <a:spcPct val="150000"/>
              </a:lnSpc>
              <a:buFont typeface="Wingdings" panose="05000000000000000000" pitchFamily="2" charset="2"/>
              <a:buChar char="§"/>
            </a:pPr>
            <a:r>
              <a:rPr lang="tr-TR" dirty="0" err="1">
                <a:latin typeface="Calibri" panose="020F0502020204030204" pitchFamily="34" charset="0"/>
                <a:ea typeface="Roboto Condensed" panose="020B0604020202020204" charset="0"/>
                <a:cs typeface="Calibri" panose="020F0502020204030204" pitchFamily="34" charset="0"/>
              </a:rPr>
              <a:t>Certificate</a:t>
            </a:r>
            <a:r>
              <a:rPr lang="tr-TR" dirty="0">
                <a:latin typeface="Calibri" panose="020F0502020204030204" pitchFamily="34" charset="0"/>
                <a:ea typeface="Roboto Condensed" panose="020B0604020202020204" charset="0"/>
                <a:cs typeface="Calibri" panose="020F0502020204030204" pitchFamily="34" charset="0"/>
              </a:rPr>
              <a:t> </a:t>
            </a:r>
            <a:r>
              <a:rPr lang="tr-TR" dirty="0" err="1">
                <a:latin typeface="Calibri" panose="020F0502020204030204" pitchFamily="34" charset="0"/>
                <a:ea typeface="Roboto Condensed" panose="020B0604020202020204" charset="0"/>
                <a:cs typeface="Calibri" panose="020F0502020204030204" pitchFamily="34" charset="0"/>
              </a:rPr>
              <a:t>Registration</a:t>
            </a:r>
            <a:r>
              <a:rPr lang="tr-TR" dirty="0">
                <a:latin typeface="Calibri" panose="020F0502020204030204" pitchFamily="34" charset="0"/>
                <a:ea typeface="Roboto Condensed" panose="020B0604020202020204" charset="0"/>
                <a:cs typeface="Calibri" panose="020F0502020204030204" pitchFamily="34" charset="0"/>
              </a:rPr>
              <a:t>/Notification</a:t>
            </a:r>
            <a:endParaRPr lang="en-US" dirty="0">
              <a:latin typeface="Calibri" panose="020F0502020204030204" pitchFamily="34" charset="0"/>
              <a:ea typeface="Roboto Condensed" panose="020B0604020202020204" charset="0"/>
              <a:cs typeface="Calibri" panose="020F0502020204030204" pitchFamily="34" charset="0"/>
            </a:endParaRPr>
          </a:p>
          <a:p>
            <a:pPr marL="542925" lvl="1" indent="-271463">
              <a:lnSpc>
                <a:spcPct val="150000"/>
              </a:lnSpc>
              <a:buFont typeface="Wingdings" panose="05000000000000000000" pitchFamily="2" charset="2"/>
              <a:buChar char="§"/>
            </a:pPr>
            <a:r>
              <a:rPr lang="tr-TR" dirty="0" err="1">
                <a:latin typeface="Calibri" panose="020F0502020204030204" pitchFamily="34" charset="0"/>
                <a:ea typeface="Roboto Condensed" panose="020B0604020202020204" charset="0"/>
                <a:cs typeface="Calibri" panose="020F0502020204030204" pitchFamily="34" charset="0"/>
              </a:rPr>
              <a:t>Products</a:t>
            </a:r>
            <a:r>
              <a:rPr lang="tr-TR" dirty="0">
                <a:latin typeface="Calibri" panose="020F0502020204030204" pitchFamily="34" charset="0"/>
                <a:ea typeface="Roboto Condensed" panose="020B0604020202020204" charset="0"/>
                <a:cs typeface="Calibri" panose="020F0502020204030204" pitchFamily="34" charset="0"/>
              </a:rPr>
              <a:t> </a:t>
            </a:r>
            <a:r>
              <a:rPr lang="tr-TR" dirty="0" err="1">
                <a:latin typeface="Calibri" panose="020F0502020204030204" pitchFamily="34" charset="0"/>
                <a:ea typeface="Roboto Condensed" panose="020B0604020202020204" charset="0"/>
                <a:cs typeface="Calibri" panose="020F0502020204030204" pitchFamily="34" charset="0"/>
              </a:rPr>
              <a:t>Registration</a:t>
            </a:r>
            <a:r>
              <a:rPr lang="tr-TR" dirty="0">
                <a:latin typeface="Calibri" panose="020F0502020204030204" pitchFamily="34" charset="0"/>
                <a:ea typeface="Roboto Condensed" panose="020B0604020202020204" charset="0"/>
                <a:cs typeface="Calibri" panose="020F0502020204030204" pitchFamily="34" charset="0"/>
              </a:rPr>
              <a:t>/Notification</a:t>
            </a:r>
            <a:endParaRPr lang="tr-TR" sz="1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30911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Slidehack Cheatsheet">
  <a:themeElements>
    <a:clrScheme name="Simple Light">
      <a:dk1>
        <a:srgbClr val="000000"/>
      </a:dk1>
      <a:lt1>
        <a:srgbClr val="FFFFFF"/>
      </a:lt1>
      <a:dk2>
        <a:srgbClr val="0000FF"/>
      </a:dk2>
      <a:lt2>
        <a:srgbClr val="E5E5FF"/>
      </a:lt2>
      <a:accent1>
        <a:srgbClr val="F7F7F7"/>
      </a:accent1>
      <a:accent2>
        <a:srgbClr val="FFFFFF"/>
      </a:accent2>
      <a:accent3>
        <a:srgbClr val="FFFFFF"/>
      </a:accent3>
      <a:accent4>
        <a:srgbClr val="FFFFFF"/>
      </a:accent4>
      <a:accent5>
        <a:srgbClr val="FFFFFF"/>
      </a:accent5>
      <a:accent6>
        <a:srgbClr val="FFFFFF"/>
      </a:accent6>
      <a:hlink>
        <a:srgbClr val="000000"/>
      </a:hlink>
      <a:folHlink>
        <a:srgbClr val="0097A7"/>
      </a:folHlink>
    </a:clrScheme>
    <a:fontScheme name="Nunito sans Roboto Mono">
      <a:majorFont>
        <a:latin typeface="Nunito Sans"/>
        <a:ea typeface=""/>
        <a:cs typeface=""/>
      </a:majorFont>
      <a:minorFont>
        <a:latin typeface="Roboto Mon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668</TotalTime>
  <Words>819</Words>
  <Application>Microsoft Office PowerPoint</Application>
  <PresentationFormat>Geniş ekran</PresentationFormat>
  <Paragraphs>81</Paragraphs>
  <Slides>23</Slides>
  <Notes>21</Notes>
  <HiddenSlides>0</HiddenSlides>
  <MMClips>0</MMClips>
  <ScaleCrop>false</ScaleCrop>
  <HeadingPairs>
    <vt:vector size="6" baseType="variant">
      <vt:variant>
        <vt:lpstr>Kullanılan Yazı Tipleri</vt:lpstr>
      </vt:variant>
      <vt:variant>
        <vt:i4>13</vt:i4>
      </vt:variant>
      <vt:variant>
        <vt:lpstr>Tema</vt:lpstr>
      </vt:variant>
      <vt:variant>
        <vt:i4>1</vt:i4>
      </vt:variant>
      <vt:variant>
        <vt:lpstr>Slayt Başlıkları</vt:lpstr>
      </vt:variant>
      <vt:variant>
        <vt:i4>23</vt:i4>
      </vt:variant>
    </vt:vector>
  </HeadingPairs>
  <TitlesOfParts>
    <vt:vector size="37" baseType="lpstr">
      <vt:lpstr>1</vt:lpstr>
      <vt:lpstr>2</vt:lpstr>
      <vt:lpstr>Arial</vt:lpstr>
      <vt:lpstr>Arial Narrow</vt:lpstr>
      <vt:lpstr>Book Antiqua</vt:lpstr>
      <vt:lpstr>Calibri</vt:lpstr>
      <vt:lpstr>Mongolian Baiti</vt:lpstr>
      <vt:lpstr>Nunito Sans</vt:lpstr>
      <vt:lpstr>Open Sans ExtraBold</vt:lpstr>
      <vt:lpstr>Roboto Condensed</vt:lpstr>
      <vt:lpstr>Roboto Mono</vt:lpstr>
      <vt:lpstr>Times New Roman</vt:lpstr>
      <vt:lpstr>Wingdings</vt:lpstr>
      <vt:lpstr>Slidehack Cheatsheet</vt:lpstr>
      <vt:lpstr>First D-8 Health Experts Meeting 17th November, 2025 </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GD Design</dc:creator>
  <cp:lastModifiedBy>Asus</cp:lastModifiedBy>
  <cp:revision>6126</cp:revision>
  <dcterms:created xsi:type="dcterms:W3CDTF">2020-10-27T13:35:18Z</dcterms:created>
  <dcterms:modified xsi:type="dcterms:W3CDTF">2025-11-15T07:58:52Z</dcterms:modified>
</cp:coreProperties>
</file>