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10"/>
  </p:notesMasterIdLst>
  <p:handoutMasterIdLst>
    <p:handoutMasterId r:id="rId11"/>
  </p:handoutMasterIdLst>
  <p:sldIdLst>
    <p:sldId id="477" r:id="rId2"/>
    <p:sldId id="261" r:id="rId3"/>
    <p:sldId id="263" r:id="rId4"/>
    <p:sldId id="266" r:id="rId5"/>
    <p:sldId id="267" r:id="rId6"/>
    <p:sldId id="277" r:id="rId7"/>
    <p:sldId id="283" r:id="rId8"/>
    <p:sldId id="47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FD1C34-8F08-4903-9DB6-7EB72C2065F7}">
          <p14:sldIdLst>
            <p14:sldId id="477"/>
            <p14:sldId id="261"/>
            <p14:sldId id="263"/>
            <p14:sldId id="266"/>
            <p14:sldId id="267"/>
            <p14:sldId id="277"/>
            <p14:sldId id="283"/>
            <p14:sldId id="4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userId="GD Desig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B6F3"/>
    <a:srgbClr val="0E0E14"/>
    <a:srgbClr val="1D1D29"/>
    <a:srgbClr val="2F2F45"/>
    <a:srgbClr val="29293B"/>
    <a:srgbClr val="1D1D2B"/>
    <a:srgbClr val="71CEEB"/>
    <a:srgbClr val="FFFFFF"/>
    <a:srgbClr val="171723"/>
    <a:srgbClr val="4A49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05" autoAdjust="0"/>
    <p:restoredTop sz="94386" autoAdjust="0"/>
  </p:normalViewPr>
  <p:slideViewPr>
    <p:cSldViewPr snapToGrid="0">
      <p:cViewPr varScale="1">
        <p:scale>
          <a:sx n="78" d="100"/>
          <a:sy n="78" d="100"/>
        </p:scale>
        <p:origin x="6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t>16/11/2025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67dd83135c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67dd83135c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17800d7cdd4_0_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17800d7cdd4_0_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" type="title">
  <p:cSld name="0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6738200" y="-10650"/>
            <a:ext cx="54534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31575" y="1533825"/>
            <a:ext cx="7405500" cy="224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31575" y="5101800"/>
            <a:ext cx="4131900" cy="1169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416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87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>
            <a:off x="861100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2"/>
          </p:nvPr>
        </p:nvSpPr>
        <p:spPr>
          <a:xfrm>
            <a:off x="861100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3"/>
          </p:nvPr>
        </p:nvSpPr>
        <p:spPr>
          <a:xfrm>
            <a:off x="5960118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ubTitle" idx="4"/>
          </p:nvPr>
        </p:nvSpPr>
        <p:spPr>
          <a:xfrm>
            <a:off x="5960118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2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52671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861100" y="22772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2"/>
          </p:nvPr>
        </p:nvSpPr>
        <p:spPr>
          <a:xfrm>
            <a:off x="861100" y="18954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3"/>
          </p:nvPr>
        </p:nvSpPr>
        <p:spPr>
          <a:xfrm>
            <a:off x="6640600" y="51921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4"/>
          </p:nvPr>
        </p:nvSpPr>
        <p:spPr>
          <a:xfrm>
            <a:off x="6640600" y="48103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765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870800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2"/>
          </p:nvPr>
        </p:nvSpPr>
        <p:spPr>
          <a:xfrm>
            <a:off x="3870800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1077198" y="2098606"/>
            <a:ext cx="19347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4"/>
          </p:nvPr>
        </p:nvSpPr>
        <p:spPr>
          <a:xfrm>
            <a:off x="3870800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5"/>
          </p:nvPr>
        </p:nvSpPr>
        <p:spPr>
          <a:xfrm>
            <a:off x="3870800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6"/>
          </p:nvPr>
        </p:nvSpPr>
        <p:spPr>
          <a:xfrm>
            <a:off x="8405225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subTitle" idx="7"/>
          </p:nvPr>
        </p:nvSpPr>
        <p:spPr>
          <a:xfrm>
            <a:off x="8405225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subTitle" idx="8"/>
          </p:nvPr>
        </p:nvSpPr>
        <p:spPr>
          <a:xfrm>
            <a:off x="8405225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9"/>
          </p:nvPr>
        </p:nvSpPr>
        <p:spPr>
          <a:xfrm>
            <a:off x="8405225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180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">
  <p:cSld name="1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>
            <a:spLocks noGrp="1"/>
          </p:cNvSpPr>
          <p:nvPr>
            <p:ph type="pic" idx="2"/>
          </p:nvPr>
        </p:nvSpPr>
        <p:spPr>
          <a:xfrm>
            <a:off x="0" y="1023525"/>
            <a:ext cx="6017400" cy="4811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3950" y="993400"/>
            <a:ext cx="41664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293725" y="4959530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3"/>
          </p:nvPr>
        </p:nvSpPr>
        <p:spPr>
          <a:xfrm>
            <a:off x="7293725" y="4577681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4"/>
          </p:nvPr>
        </p:nvSpPr>
        <p:spPr>
          <a:xfrm>
            <a:off x="7293725" y="3176373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5"/>
          </p:nvPr>
        </p:nvSpPr>
        <p:spPr>
          <a:xfrm>
            <a:off x="7293725" y="2794525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734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>
            <a:spLocks noGrp="1"/>
          </p:cNvSpPr>
          <p:nvPr>
            <p:ph type="pic" idx="2"/>
          </p:nvPr>
        </p:nvSpPr>
        <p:spPr>
          <a:xfrm>
            <a:off x="2690020" y="-10650"/>
            <a:ext cx="95016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250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8624618" y="4286525"/>
            <a:ext cx="2841900" cy="19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871880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34100" y="1426325"/>
            <a:ext cx="56106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>
            <a:spLocks noGrp="1"/>
          </p:cNvSpPr>
          <p:nvPr>
            <p:ph type="pic" idx="2"/>
          </p:nvPr>
        </p:nvSpPr>
        <p:spPr>
          <a:xfrm>
            <a:off x="6326698" y="34291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36" name="Google Shape;136;p18"/>
          <p:cNvSpPr txBox="1">
            <a:spLocks noGrp="1"/>
          </p:cNvSpPr>
          <p:nvPr>
            <p:ph type="subTitle" idx="1"/>
          </p:nvPr>
        </p:nvSpPr>
        <p:spPr>
          <a:xfrm>
            <a:off x="1172175" y="4508700"/>
            <a:ext cx="32697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>
            <a:spLocks noGrp="1"/>
          </p:cNvSpPr>
          <p:nvPr>
            <p:ph type="pic" idx="3"/>
          </p:nvPr>
        </p:nvSpPr>
        <p:spPr>
          <a:xfrm>
            <a:off x="6326698" y="-106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22709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>
            <a:spLocks noGrp="1"/>
          </p:cNvSpPr>
          <p:nvPr>
            <p:ph type="pic" idx="2"/>
          </p:nvPr>
        </p:nvSpPr>
        <p:spPr>
          <a:xfrm>
            <a:off x="0" y="2276100"/>
            <a:ext cx="121917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"/>
          </p:nvPr>
        </p:nvSpPr>
        <p:spPr>
          <a:xfrm>
            <a:off x="7930175" y="593200"/>
            <a:ext cx="35298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0586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>
            <a:spLocks noGrp="1"/>
          </p:cNvSpPr>
          <p:nvPr>
            <p:ph type="pic" idx="2"/>
          </p:nvPr>
        </p:nvSpPr>
        <p:spPr>
          <a:xfrm>
            <a:off x="861175" y="0"/>
            <a:ext cx="11330400" cy="4062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4" name="Google Shape;144;p20"/>
          <p:cNvSpPr txBox="1">
            <a:spLocks noGrp="1"/>
          </p:cNvSpPr>
          <p:nvPr>
            <p:ph type="subTitle" idx="1"/>
          </p:nvPr>
        </p:nvSpPr>
        <p:spPr>
          <a:xfrm>
            <a:off x="63137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861175" y="4808775"/>
            <a:ext cx="4349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3"/>
          </p:nvPr>
        </p:nvSpPr>
        <p:spPr>
          <a:xfrm>
            <a:off x="92545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315983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>
            <a:spLocks noGrp="1"/>
          </p:cNvSpPr>
          <p:nvPr>
            <p:ph type="pic" idx="2"/>
          </p:nvPr>
        </p:nvSpPr>
        <p:spPr>
          <a:xfrm>
            <a:off x="461700" y="3250"/>
            <a:ext cx="117300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8583875" y="4614125"/>
            <a:ext cx="24492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3"/>
          </p:nvPr>
        </p:nvSpPr>
        <p:spPr>
          <a:xfrm>
            <a:off x="8583875" y="4232275"/>
            <a:ext cx="2449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21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787182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">
  <p:cSld name="22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86117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86117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3614061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3614061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6366944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6366944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subTitle" idx="7"/>
          </p:nvPr>
        </p:nvSpPr>
        <p:spPr>
          <a:xfrm>
            <a:off x="911982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8"/>
          </p:nvPr>
        </p:nvSpPr>
        <p:spPr>
          <a:xfrm>
            <a:off x="911982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ubTitle" idx="9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976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326575" y="3547700"/>
            <a:ext cx="3845700" cy="246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5913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>
            <a:spLocks noGrp="1"/>
          </p:cNvSpPr>
          <p:nvPr>
            <p:ph type="subTitle" idx="1"/>
          </p:nvPr>
        </p:nvSpPr>
        <p:spPr>
          <a:xfrm>
            <a:off x="8611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subTitle" idx="2"/>
          </p:nvPr>
        </p:nvSpPr>
        <p:spPr>
          <a:xfrm>
            <a:off x="8611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3"/>
          </p:nvPr>
        </p:nvSpPr>
        <p:spPr>
          <a:xfrm>
            <a:off x="8611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subTitle" idx="4"/>
          </p:nvPr>
        </p:nvSpPr>
        <p:spPr>
          <a:xfrm>
            <a:off x="8611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5"/>
          </p:nvPr>
        </p:nvSpPr>
        <p:spPr>
          <a:xfrm>
            <a:off x="38938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6"/>
          </p:nvPr>
        </p:nvSpPr>
        <p:spPr>
          <a:xfrm>
            <a:off x="38938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7"/>
          </p:nvPr>
        </p:nvSpPr>
        <p:spPr>
          <a:xfrm>
            <a:off x="38938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8"/>
          </p:nvPr>
        </p:nvSpPr>
        <p:spPr>
          <a:xfrm>
            <a:off x="38938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>
            <a:spLocks noGrp="1"/>
          </p:cNvSpPr>
          <p:nvPr>
            <p:ph type="pic" idx="9"/>
          </p:nvPr>
        </p:nvSpPr>
        <p:spPr>
          <a:xfrm>
            <a:off x="7002600" y="0"/>
            <a:ext cx="51891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85" name="Google Shape;185;p24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427428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>
            <a:spLocks noGrp="1"/>
          </p:cNvSpPr>
          <p:nvPr>
            <p:ph type="pic" idx="2"/>
          </p:nvPr>
        </p:nvSpPr>
        <p:spPr>
          <a:xfrm>
            <a:off x="461700" y="3201000"/>
            <a:ext cx="5770500" cy="3657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9" name="Google Shape;199;p26"/>
          <p:cNvSpPr txBox="1">
            <a:spLocks noGrp="1"/>
          </p:cNvSpPr>
          <p:nvPr>
            <p:ph type="subTitle" idx="1"/>
          </p:nvPr>
        </p:nvSpPr>
        <p:spPr>
          <a:xfrm>
            <a:off x="6753725" y="1115513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subTitle" idx="3"/>
          </p:nvPr>
        </p:nvSpPr>
        <p:spPr>
          <a:xfrm>
            <a:off x="6753725" y="733663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subTitle" idx="4"/>
          </p:nvPr>
        </p:nvSpPr>
        <p:spPr>
          <a:xfrm>
            <a:off x="901375" y="2409400"/>
            <a:ext cx="44724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ubTitle" idx="5"/>
          </p:nvPr>
        </p:nvSpPr>
        <p:spPr>
          <a:xfrm>
            <a:off x="6753725" y="3994038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subTitle" idx="6"/>
          </p:nvPr>
        </p:nvSpPr>
        <p:spPr>
          <a:xfrm>
            <a:off x="6753725" y="3612188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6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33708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">
  <p:cSld name="28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subTitle" idx="1"/>
          </p:nvPr>
        </p:nvSpPr>
        <p:spPr>
          <a:xfrm>
            <a:off x="2991049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9"/>
          <p:cNvSpPr txBox="1">
            <a:spLocks noGrp="1"/>
          </p:cNvSpPr>
          <p:nvPr>
            <p:ph type="subTitle" idx="2"/>
          </p:nvPr>
        </p:nvSpPr>
        <p:spPr>
          <a:xfrm>
            <a:off x="2991049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2" name="Google Shape;222;p29"/>
          <p:cNvSpPr txBox="1">
            <a:spLocks noGrp="1"/>
          </p:cNvSpPr>
          <p:nvPr>
            <p:ph type="subTitle" idx="3"/>
          </p:nvPr>
        </p:nvSpPr>
        <p:spPr>
          <a:xfrm>
            <a:off x="8340301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29"/>
          <p:cNvSpPr txBox="1">
            <a:spLocks noGrp="1"/>
          </p:cNvSpPr>
          <p:nvPr>
            <p:ph type="subTitle" idx="4"/>
          </p:nvPr>
        </p:nvSpPr>
        <p:spPr>
          <a:xfrm>
            <a:off x="8340301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4" name="Google Shape;224;p29"/>
          <p:cNvSpPr txBox="1">
            <a:spLocks noGrp="1"/>
          </p:cNvSpPr>
          <p:nvPr>
            <p:ph type="title" hasCustomPrompt="1"/>
          </p:nvPr>
        </p:nvSpPr>
        <p:spPr>
          <a:xfrm>
            <a:off x="1131125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5" name="Google Shape;225;p29"/>
          <p:cNvSpPr txBox="1">
            <a:spLocks noGrp="1"/>
          </p:cNvSpPr>
          <p:nvPr>
            <p:ph type="title" idx="5" hasCustomPrompt="1"/>
          </p:nvPr>
        </p:nvSpPr>
        <p:spPr>
          <a:xfrm>
            <a:off x="6471412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6" name="Google Shape;226;p29"/>
          <p:cNvSpPr txBox="1">
            <a:spLocks noGrp="1"/>
          </p:cNvSpPr>
          <p:nvPr>
            <p:ph type="title" idx="6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29"/>
          <p:cNvSpPr txBox="1">
            <a:spLocks noGrp="1"/>
          </p:cNvSpPr>
          <p:nvPr>
            <p:ph type="subTitle" idx="7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58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subTitle" idx="1"/>
          </p:nvPr>
        </p:nvSpPr>
        <p:spPr>
          <a:xfrm>
            <a:off x="6021923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2"/>
          </p:nvPr>
        </p:nvSpPr>
        <p:spPr>
          <a:xfrm>
            <a:off x="6021923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Google Shape;231;p30"/>
          <p:cNvSpPr>
            <a:spLocks noGrp="1"/>
          </p:cNvSpPr>
          <p:nvPr>
            <p:ph type="pic" idx="3"/>
          </p:nvPr>
        </p:nvSpPr>
        <p:spPr>
          <a:xfrm>
            <a:off x="1123425" y="2953426"/>
            <a:ext cx="3362700" cy="3904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2" name="Google Shape;232;p30"/>
          <p:cNvSpPr txBox="1">
            <a:spLocks noGrp="1"/>
          </p:cNvSpPr>
          <p:nvPr>
            <p:ph type="subTitle" idx="4"/>
          </p:nvPr>
        </p:nvSpPr>
        <p:spPr>
          <a:xfrm>
            <a:off x="8895067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5"/>
          </p:nvPr>
        </p:nvSpPr>
        <p:spPr>
          <a:xfrm>
            <a:off x="8895067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ubTitle" idx="6"/>
          </p:nvPr>
        </p:nvSpPr>
        <p:spPr>
          <a:xfrm>
            <a:off x="5914624" y="1070350"/>
            <a:ext cx="55455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3821276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>
            <a:spLocks noGrp="1"/>
          </p:cNvSpPr>
          <p:nvPr>
            <p:ph type="pic" idx="2"/>
          </p:nvPr>
        </p:nvSpPr>
        <p:spPr>
          <a:xfrm>
            <a:off x="5850593" y="1295501"/>
            <a:ext cx="65034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9" name="Google Shape;239;p31"/>
          <p:cNvSpPr txBox="1">
            <a:spLocks noGrp="1"/>
          </p:cNvSpPr>
          <p:nvPr>
            <p:ph type="subTitle" idx="1"/>
          </p:nvPr>
        </p:nvSpPr>
        <p:spPr>
          <a:xfrm>
            <a:off x="1455825" y="4032938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ubTitle" idx="3"/>
          </p:nvPr>
        </p:nvSpPr>
        <p:spPr>
          <a:xfrm>
            <a:off x="1455825" y="3651088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4"/>
          </p:nvPr>
        </p:nvSpPr>
        <p:spPr>
          <a:xfrm>
            <a:off x="1455825" y="5425250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subTitle" idx="5"/>
          </p:nvPr>
        </p:nvSpPr>
        <p:spPr>
          <a:xfrm>
            <a:off x="1455825" y="5043400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693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">
  <p:cSld name="03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>
            <a:spLocks noGrp="1"/>
          </p:cNvSpPr>
          <p:nvPr>
            <p:ph type="pic" idx="2"/>
          </p:nvPr>
        </p:nvSpPr>
        <p:spPr>
          <a:xfrm>
            <a:off x="461700" y="2276100"/>
            <a:ext cx="117300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61100" y="593200"/>
            <a:ext cx="41598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5420300" y="767050"/>
            <a:ext cx="60399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2731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461700" y="0"/>
            <a:ext cx="5377800" cy="68853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08225" y="5009400"/>
            <a:ext cx="48960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17450" y="1264111"/>
            <a:ext cx="4586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917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>
            <a:spLocks noGrp="1"/>
          </p:cNvSpPr>
          <p:nvPr>
            <p:ph type="pic" idx="2"/>
          </p:nvPr>
        </p:nvSpPr>
        <p:spPr>
          <a:xfrm>
            <a:off x="731525" y="593200"/>
            <a:ext cx="10728600" cy="5678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731575" y="1761600"/>
            <a:ext cx="4381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3"/>
          </p:nvPr>
        </p:nvSpPr>
        <p:spPr>
          <a:xfrm>
            <a:off x="731575" y="1379750"/>
            <a:ext cx="4381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6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972300" y="0"/>
            <a:ext cx="5219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797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861100" y="3530549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2"/>
          </p:nvPr>
        </p:nvSpPr>
        <p:spPr>
          <a:xfrm>
            <a:off x="861100" y="3148700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3"/>
          </p:nvPr>
        </p:nvSpPr>
        <p:spPr>
          <a:xfrm>
            <a:off x="861100" y="5049420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ubTitle" idx="4"/>
          </p:nvPr>
        </p:nvSpPr>
        <p:spPr>
          <a:xfrm>
            <a:off x="861100" y="4667571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5"/>
          </p:nvPr>
        </p:nvSpPr>
        <p:spPr>
          <a:xfrm>
            <a:off x="7778175" y="274135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ubTitle" idx="6"/>
          </p:nvPr>
        </p:nvSpPr>
        <p:spPr>
          <a:xfrm>
            <a:off x="7778175" y="465540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ubTitle" idx="7"/>
          </p:nvPr>
        </p:nvSpPr>
        <p:spPr>
          <a:xfrm>
            <a:off x="7832225" y="3887206"/>
            <a:ext cx="3627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8"/>
          </p:nvPr>
        </p:nvSpPr>
        <p:spPr>
          <a:xfrm>
            <a:off x="7835178" y="5789081"/>
            <a:ext cx="362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40314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>
            <a:spLocks noGrp="1"/>
          </p:cNvSpPr>
          <p:nvPr>
            <p:ph type="pic" idx="2"/>
          </p:nvPr>
        </p:nvSpPr>
        <p:spPr>
          <a:xfrm>
            <a:off x="461700" y="2798625"/>
            <a:ext cx="4742100" cy="4059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199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1"/>
          </p:nvPr>
        </p:nvSpPr>
        <p:spPr>
          <a:xfrm>
            <a:off x="7576023" y="2979563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3"/>
          </p:nvPr>
        </p:nvSpPr>
        <p:spPr>
          <a:xfrm>
            <a:off x="7576023" y="2597713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4"/>
          </p:nvPr>
        </p:nvSpPr>
        <p:spPr>
          <a:xfrm>
            <a:off x="7576023" y="4990788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ubTitle" idx="5"/>
          </p:nvPr>
        </p:nvSpPr>
        <p:spPr>
          <a:xfrm>
            <a:off x="7576023" y="4608938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7647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">
  <p:cSld name="08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709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5714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2"/>
          </p:nvPr>
        </p:nvSpPr>
        <p:spPr>
          <a:xfrm>
            <a:off x="25714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3"/>
          </p:nvPr>
        </p:nvSpPr>
        <p:spPr>
          <a:xfrm>
            <a:off x="25714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4"/>
          </p:nvPr>
        </p:nvSpPr>
        <p:spPr>
          <a:xfrm>
            <a:off x="25714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5"/>
          </p:nvPr>
        </p:nvSpPr>
        <p:spPr>
          <a:xfrm>
            <a:off x="88960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6"/>
          </p:nvPr>
        </p:nvSpPr>
        <p:spPr>
          <a:xfrm>
            <a:off x="88960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7"/>
          </p:nvPr>
        </p:nvSpPr>
        <p:spPr>
          <a:xfrm>
            <a:off x="57337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8"/>
          </p:nvPr>
        </p:nvSpPr>
        <p:spPr>
          <a:xfrm>
            <a:off x="57337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ubTitle" idx="9"/>
          </p:nvPr>
        </p:nvSpPr>
        <p:spPr>
          <a:xfrm>
            <a:off x="57337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3"/>
          </p:nvPr>
        </p:nvSpPr>
        <p:spPr>
          <a:xfrm>
            <a:off x="57337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4"/>
          </p:nvPr>
        </p:nvSpPr>
        <p:spPr>
          <a:xfrm>
            <a:off x="8896037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5"/>
          </p:nvPr>
        </p:nvSpPr>
        <p:spPr>
          <a:xfrm>
            <a:off x="8896037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60763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4862625" y="0"/>
            <a:ext cx="45744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322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1"/>
          </p:nvPr>
        </p:nvSpPr>
        <p:spPr>
          <a:xfrm>
            <a:off x="11414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ubTitle" idx="3"/>
          </p:nvPr>
        </p:nvSpPr>
        <p:spPr>
          <a:xfrm>
            <a:off x="11414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ubTitle" idx="4"/>
          </p:nvPr>
        </p:nvSpPr>
        <p:spPr>
          <a:xfrm>
            <a:off x="11414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ubTitle" idx="5"/>
          </p:nvPr>
        </p:nvSpPr>
        <p:spPr>
          <a:xfrm>
            <a:off x="11414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6"/>
          </p:nvPr>
        </p:nvSpPr>
        <p:spPr>
          <a:xfrm>
            <a:off x="88249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ubTitle" idx="7"/>
          </p:nvPr>
        </p:nvSpPr>
        <p:spPr>
          <a:xfrm>
            <a:off x="88249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8"/>
          </p:nvPr>
        </p:nvSpPr>
        <p:spPr>
          <a:xfrm>
            <a:off x="88249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ubTitle" idx="9"/>
          </p:nvPr>
        </p:nvSpPr>
        <p:spPr>
          <a:xfrm>
            <a:off x="88249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995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82" y="593367"/>
            <a:ext cx="107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82" y="1536633"/>
            <a:ext cx="10728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8169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8" r:id="rId10"/>
    <p:sldLayoutId id="2147483929" r:id="rId11"/>
    <p:sldLayoutId id="2147483931" r:id="rId12"/>
    <p:sldLayoutId id="2147483932" r:id="rId13"/>
    <p:sldLayoutId id="2147483933" r:id="rId14"/>
    <p:sldLayoutId id="2147483934" r:id="rId15"/>
    <p:sldLayoutId id="2147483935" r:id="rId16"/>
    <p:sldLayoutId id="2147483936" r:id="rId17"/>
    <p:sldLayoutId id="2147483937" r:id="rId18"/>
    <p:sldLayoutId id="2147483939" r:id="rId19"/>
    <p:sldLayoutId id="2147483940" r:id="rId20"/>
    <p:sldLayoutId id="2147483942" r:id="rId21"/>
    <p:sldLayoutId id="2147483945" r:id="rId22"/>
    <p:sldLayoutId id="2147483946" r:id="rId23"/>
    <p:sldLayoutId id="2147483947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61">
          <p15:clr>
            <a:srgbClr val="EA4335"/>
          </p15:clr>
        </p15:guide>
        <p15:guide id="2" pos="7219">
          <p15:clr>
            <a:srgbClr val="EA4335"/>
          </p15:clr>
        </p15:guide>
        <p15:guide id="3" orient="horz" pos="374">
          <p15:clr>
            <a:srgbClr val="EA4335"/>
          </p15:clr>
        </p15:guide>
        <p15:guide id="4" orient="horz" pos="395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id="{7EFFF2FE-EA73-6FAA-B783-18B723ECC5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xfrm>
            <a:off x="0" y="0"/>
            <a:ext cx="12191700" cy="6883200"/>
          </a:xfr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2E7764E-98F0-8250-D8DF-D48F4F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" y="121915"/>
            <a:ext cx="5044966" cy="2288662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2025</a:t>
            </a:r>
            <a:b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D0A8C98-F9BC-B477-E05D-7CF52D6A6A4A}"/>
              </a:ext>
            </a:extLst>
          </p:cNvPr>
          <p:cNvGrpSpPr/>
          <p:nvPr/>
        </p:nvGrpSpPr>
        <p:grpSpPr>
          <a:xfrm>
            <a:off x="417054" y="2532492"/>
            <a:ext cx="4073504" cy="1291404"/>
            <a:chOff x="4059243" y="3916559"/>
            <a:chExt cx="4073504" cy="129140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315D037-D11F-7A06-1C80-80A5E0AC2635}"/>
                </a:ext>
              </a:extLst>
            </p:cNvPr>
            <p:cNvSpPr txBox="1"/>
            <p:nvPr/>
          </p:nvSpPr>
          <p:spPr>
            <a:xfrm>
              <a:off x="4207708" y="4070023"/>
              <a:ext cx="3776573" cy="1137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az-Latn-AZ" sz="2400" b="1" spc="600" dirty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Ramik Guliyev</a:t>
              </a:r>
              <a:endParaRPr lang="en-US" sz="2400" b="1" spc="600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az-Latn-AZ" sz="2400" b="1" spc="600" dirty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Azerbaijan</a:t>
              </a:r>
              <a:r>
                <a:rPr lang="en-US" sz="2400" b="1" spc="600" dirty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 </a:t>
              </a:r>
              <a:endParaRPr lang="en-ID" sz="2400" b="1" spc="600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64063D1-F4BE-9BF4-4917-91E315BE4F8A}"/>
                </a:ext>
              </a:extLst>
            </p:cNvPr>
            <p:cNvSpPr/>
            <p:nvPr/>
          </p:nvSpPr>
          <p:spPr>
            <a:xfrm>
              <a:off x="4059243" y="3916559"/>
              <a:ext cx="4073504" cy="127065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8805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>
            <a:spLocks noGrp="1"/>
          </p:cNvSpPr>
          <p:nvPr>
            <p:ph type="title"/>
          </p:nvPr>
        </p:nvSpPr>
        <p:spPr>
          <a:xfrm>
            <a:off x="955692" y="607219"/>
            <a:ext cx="10213753" cy="147728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Overview of the National Maternal, Neonatal, and Child health Landscape</a:t>
            </a:r>
            <a:r>
              <a:rPr lang="az-Latn-AZ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Azerbaijan</a:t>
            </a:r>
            <a:endParaRPr lang="en-US" sz="40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1" name="Google Shape;321;p37"/>
          <p:cNvCxnSpPr/>
          <p:nvPr/>
        </p:nvCxnSpPr>
        <p:spPr>
          <a:xfrm>
            <a:off x="6408225" y="4118056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7"/>
          <p:cNvCxnSpPr/>
          <p:nvPr/>
        </p:nvCxnSpPr>
        <p:spPr>
          <a:xfrm>
            <a:off x="6408225" y="6019931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3" name="TextBox 4">
            <a:extLst>
              <a:ext uri="{FF2B5EF4-FFF2-40B4-BE49-F238E27FC236}">
                <a16:creationId xmlns:a16="http://schemas.microsoft.com/office/drawing/2014/main" id="{D448418D-7F9C-F380-0B69-1D541D0687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252" y="2084506"/>
            <a:ext cx="1100105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61950" indent="-361950" algn="just">
              <a:spcBef>
                <a:spcPts val="0"/>
              </a:spcBef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“</a:t>
            </a:r>
            <a:r>
              <a:rPr lang="en-US" sz="20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Law on the Children's Rights” (1998) 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guarantees preventive care, diagnostics, treatment, and rehabilitation </a:t>
            </a:r>
          </a:p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Maternal and child health begins with antenatal care during pregnancy</a:t>
            </a:r>
            <a:r>
              <a:rPr lang="az-Latn-AZ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women's </a:t>
            </a:r>
            <a:r>
              <a:rPr lang="en-US" altLang="en-US"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counseling centers (PHC)</a:t>
            </a:r>
            <a:endParaRPr lang="az-Latn-AZ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Obstetrics and neonatal services are provided at 3 levels</a:t>
            </a:r>
            <a:r>
              <a:rPr lang="az-Latn-AZ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hospitals</a:t>
            </a: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across the country, in maternity hospitals, and perinatal centers.</a:t>
            </a:r>
            <a:endParaRPr lang="az-Latn-AZ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just">
              <a:spcBef>
                <a:spcPts val="0"/>
              </a:spcBef>
            </a:pPr>
            <a:r>
              <a:rPr lang="az-Latn-AZ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 health </a:t>
            </a: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az-Latn-AZ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controlled</a:t>
            </a: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pediatricians and family doctors in children's clinics</a:t>
            </a:r>
          </a:p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Mandatory health insurance cover most of medical services related maternal and child health</a:t>
            </a:r>
          </a:p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immunization program provides a vaccination schedule covering 11 infectious diseases (preference is given to WHO prequalified vaccines)</a:t>
            </a:r>
          </a:p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Neonatal screenings for the early detection of developmental disorders among newborns</a:t>
            </a:r>
            <a:endParaRPr lang="az-Latn-AZ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just">
              <a:spcBef>
                <a:spcPts val="0"/>
              </a:spcBef>
            </a:pPr>
            <a:endParaRPr lang="az-Latn-AZ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913652" y="628991"/>
            <a:ext cx="4470900" cy="878942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Strategic projects</a:t>
            </a:r>
            <a:b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/>
          </a:p>
        </p:txBody>
      </p:sp>
      <p:cxnSp>
        <p:nvCxnSpPr>
          <p:cNvPr id="359" name="Google Shape;359;p39"/>
          <p:cNvCxnSpPr/>
          <p:nvPr/>
        </p:nvCxnSpPr>
        <p:spPr>
          <a:xfrm>
            <a:off x="5592650" y="1701400"/>
            <a:ext cx="66123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3" name="TextBox 4">
            <a:extLst>
              <a:ext uri="{FF2B5EF4-FFF2-40B4-BE49-F238E27FC236}">
                <a16:creationId xmlns:a16="http://schemas.microsoft.com/office/drawing/2014/main" id="{E9CCB8B3-3ABA-547C-1421-E5FF2135DE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634" y="1507933"/>
            <a:ext cx="11001052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61950" indent="-361950" algn="just">
              <a:spcBef>
                <a:spcPts val="0"/>
              </a:spcBef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 Program on Compulsory Medical Examination of Children (2013)</a:t>
            </a:r>
            <a:endParaRPr lang="az-Latn-AZ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just">
              <a:spcBef>
                <a:spcPts val="0"/>
              </a:spcBef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 Program for Improving Maternal and Child Health for 2014-2022 (2014)</a:t>
            </a:r>
            <a:endParaRPr lang="en-US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Strategy for Children of the Republic of Azerbaijan for 2020–2030 (2020)</a:t>
            </a:r>
          </a:p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Patronage nurse project</a:t>
            </a:r>
            <a:endParaRPr lang="az-Latn-AZ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Early childhood development project evaluation (period up to 8 years of age)</a:t>
            </a:r>
          </a:p>
          <a:p>
            <a:pPr marL="361950" indent="-361950" algn="just">
              <a:spcBef>
                <a:spcPts val="0"/>
              </a:spcBef>
            </a:pPr>
            <a:endParaRPr lang="en-US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just">
              <a:spcBef>
                <a:spcPts val="0"/>
              </a:spcBef>
            </a:pPr>
            <a:endParaRPr lang="az-Latn-AZ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2"/>
          <p:cNvSpPr txBox="1">
            <a:spLocks noGrp="1"/>
          </p:cNvSpPr>
          <p:nvPr>
            <p:ph type="title"/>
          </p:nvPr>
        </p:nvSpPr>
        <p:spPr>
          <a:xfrm>
            <a:off x="840079" y="654694"/>
            <a:ext cx="8482597" cy="80017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Major Achievements and Lessons Learned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9EE033FC-336D-9BAE-B64C-E5D16CF435AF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EA09BD7-643E-C1B0-1055-73C7F14220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2150A6-7831-B74C-500A-2A383F8BA89D}"/>
              </a:ext>
            </a:extLst>
          </p:cNvPr>
          <p:cNvSpPr txBox="1"/>
          <p:nvPr/>
        </p:nvSpPr>
        <p:spPr>
          <a:xfrm>
            <a:off x="840079" y="1536092"/>
            <a:ext cx="1077369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have not been recorded poliomyelitis, diphtheria, mumps, whooping cough, and rubella during recent years, and isolated cases of tetanus have been detected.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immunization program provides a vaccination schedule covering 11 infectious diseases (preference is given to WHO prequalified vaccines)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Currently HPV and Rotavirus vaccination implementation is being evaluated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Switching to Maternal mortality assessment (ICD-10) in 2023. Maternal mortality ratio decreased up to 28.3 in from 37.6 in 2000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Neonatal and under-5 mortality rates decreased from 16.4 to 13.9 and from 21.3 to 17.1 accordingly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Perinatal conception covering all regions has been implemented in order to support all necessary services on regional level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Promoting of Breastfeeding and International Code of Marketing of Breast-milk Substitutes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 Group on Monitoring and Analysis of the Current Situation in the Country Regarding Rare (Orphan) Diseases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alt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maternal mortality cases and neonatal mortality cases deaths are being investigated separately by a special commission established at the Ministry of Health with following recommendations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837669" y="652578"/>
            <a:ext cx="5510579" cy="70119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Current challenges and Gaps</a:t>
            </a:r>
            <a:endParaRPr sz="3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D547B0-B1D3-05E8-97BC-A21492C8610B}"/>
              </a:ext>
            </a:extLst>
          </p:cNvPr>
          <p:cNvSpPr txBox="1"/>
          <p:nvPr/>
        </p:nvSpPr>
        <p:spPr>
          <a:xfrm>
            <a:off x="840079" y="1536092"/>
            <a:ext cx="1077369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Demographic shift – decrease</a:t>
            </a:r>
            <a:r>
              <a:rPr lang="az-Latn-AZ" alt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births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Minimizing maternal and child mortality, timely identification of risk factors and strengthening preventive measures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Implementation of the </a:t>
            </a:r>
            <a:r>
              <a:rPr lang="en-US" altLang="en-US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Law on the Protection of Reproductive Health</a:t>
            </a:r>
            <a:endParaRPr lang="az-Latn-AZ" altLang="en-US" sz="16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Mental Health problems, especially among children and adolescents</a:t>
            </a:r>
            <a:endParaRPr lang="en-US" altLang="en-US" sz="16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Diagnosis, treatment and social support of children with (orphan) diseases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en-US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en-US" sz="16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53"/>
          <p:cNvSpPr txBox="1">
            <a:spLocks noGrp="1"/>
          </p:cNvSpPr>
          <p:nvPr>
            <p:ph type="title"/>
          </p:nvPr>
        </p:nvSpPr>
        <p:spPr>
          <a:xfrm>
            <a:off x="792849" y="574169"/>
            <a:ext cx="9596058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How can Azerbaijan contribute to the D-8 </a:t>
            </a:r>
            <a:b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Health Agenda?</a:t>
            </a:r>
            <a:endParaRPr sz="3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2" name="Google Shape;672;p5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D895DAD4-A711-D88E-3327-3A23620F15C9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8C3C0144-24E8-0731-3BFD-3BBE56D747E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2ED365-BE7D-DF31-85F9-4CF6C49647C1}"/>
              </a:ext>
            </a:extLst>
          </p:cNvPr>
          <p:cNvSpPr txBox="1"/>
          <p:nvPr/>
        </p:nvSpPr>
        <p:spPr>
          <a:xfrm>
            <a:off x="792849" y="1866790"/>
            <a:ext cx="107736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Exchange in the field of medical education and Continuing Medical Education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en-US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en-US" sz="16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9"/>
          <p:cNvSpPr txBox="1">
            <a:spLocks noGrp="1"/>
          </p:cNvSpPr>
          <p:nvPr>
            <p:ph type="title" idx="6"/>
          </p:nvPr>
        </p:nvSpPr>
        <p:spPr>
          <a:xfrm>
            <a:off x="741934" y="607219"/>
            <a:ext cx="9632654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What does Azerbaijan need to make the mentioned contributions?</a:t>
            </a:r>
            <a:endParaRPr sz="3400" dirty="0"/>
          </a:p>
        </p:txBody>
      </p:sp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TextBox 4">
            <a:extLst>
              <a:ext uri="{FF2B5EF4-FFF2-40B4-BE49-F238E27FC236}">
                <a16:creationId xmlns:a16="http://schemas.microsoft.com/office/drawing/2014/main" id="{29E9ACDB-211D-9B52-A5CA-8A209586BC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934" y="1899840"/>
            <a:ext cx="1100105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Coordination of strategic roadmap and defining </a:t>
            </a:r>
            <a:r>
              <a:rPr lang="az-Latn-AZ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framework for cooperation</a:t>
            </a:r>
            <a:endParaRPr lang="az-Latn-AZ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0"/>
              </a:spcBef>
              <a:buNone/>
            </a:pPr>
            <a:endParaRPr lang="en-US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Establishment the cooperation between medical education entities</a:t>
            </a:r>
            <a:endParaRPr lang="az-Latn-AZ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id="{E273E1FC-8730-5EAF-2E1C-DA47131D084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CF8C36-1C6D-3B02-A387-9AD60A0C96C7}"/>
              </a:ext>
            </a:extLst>
          </p:cNvPr>
          <p:cNvSpPr txBox="1"/>
          <p:nvPr/>
        </p:nvSpPr>
        <p:spPr>
          <a:xfrm>
            <a:off x="2990537" y="2118161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839888265"/>
      </p:ext>
    </p:extLst>
  </p:cSld>
  <p:clrMapOvr>
    <a:masterClrMapping/>
  </p:clrMapOvr>
</p:sld>
</file>

<file path=ppt/theme/theme1.xml><?xml version="1.0" encoding="utf-8"?>
<a:theme xmlns:a="http://schemas.openxmlformats.org/drawingml/2006/main" name="Slidehack Cheatsheet">
  <a:themeElements>
    <a:clrScheme name="Simple Light">
      <a:dk1>
        <a:srgbClr val="000000"/>
      </a:dk1>
      <a:lt1>
        <a:srgbClr val="FFFFFF"/>
      </a:lt1>
      <a:dk2>
        <a:srgbClr val="0000FF"/>
      </a:dk2>
      <a:lt2>
        <a:srgbClr val="E5E5FF"/>
      </a:lt2>
      <a:accent1>
        <a:srgbClr val="F7F7F7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Nunito sans Roboto Mono">
      <a:majorFont>
        <a:latin typeface="Nunito Sans"/>
        <a:ea typeface=""/>
        <a:cs typeface=""/>
      </a:majorFont>
      <a:minorFont>
        <a:latin typeface="Roboto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247</TotalTime>
  <Words>530</Words>
  <Application>Microsoft Office PowerPoint</Application>
  <PresentationFormat>Widescreen</PresentationFormat>
  <Paragraphs>47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Book Antiqua</vt:lpstr>
      <vt:lpstr>Calibri</vt:lpstr>
      <vt:lpstr>Nunito Sans</vt:lpstr>
      <vt:lpstr>Open Sans ExtraBold</vt:lpstr>
      <vt:lpstr>Roboto Mono</vt:lpstr>
      <vt:lpstr>Slidehack Cheatsheet</vt:lpstr>
      <vt:lpstr>First D-8 Health Experts Meeting 17th November, 2025 </vt:lpstr>
      <vt:lpstr>Overview of the National Maternal, Neonatal, and Child health Landscape in Azerbaijan</vt:lpstr>
      <vt:lpstr>Strategic projects </vt:lpstr>
      <vt:lpstr>Major Achievements and Lessons Learned</vt:lpstr>
      <vt:lpstr>Current challenges and Gaps</vt:lpstr>
      <vt:lpstr>How can Azerbaijan contribute to the D-8  Health Agenda?</vt:lpstr>
      <vt:lpstr>What does Azerbaijan need to make the mentioned contributions?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Ramik Guliyev</cp:lastModifiedBy>
  <cp:revision>6095</cp:revision>
  <dcterms:created xsi:type="dcterms:W3CDTF">2020-10-27T13:35:18Z</dcterms:created>
  <dcterms:modified xsi:type="dcterms:W3CDTF">2025-11-16T21:25:22Z</dcterms:modified>
</cp:coreProperties>
</file>