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17" r:id="rId1"/>
  </p:sldMasterIdLst>
  <p:notesMasterIdLst>
    <p:notesMasterId r:id="rId10"/>
  </p:notesMasterIdLst>
  <p:handoutMasterIdLst>
    <p:handoutMasterId r:id="rId11"/>
  </p:handoutMasterIdLst>
  <p:sldIdLst>
    <p:sldId id="477" r:id="rId2"/>
    <p:sldId id="479" r:id="rId3"/>
    <p:sldId id="261" r:id="rId4"/>
    <p:sldId id="266" r:id="rId5"/>
    <p:sldId id="267" r:id="rId6"/>
    <p:sldId id="277" r:id="rId7"/>
    <p:sldId id="283" r:id="rId8"/>
    <p:sldId id="478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 xmlns="">
        <p14:section name="Default Section" id="{3EFD1C34-8F08-4903-9DB6-7EB72C2065F7}">
          <p14:sldIdLst>
            <p14:sldId id="477"/>
            <p14:sldId id="261"/>
            <p14:sldId id="263"/>
            <p14:sldId id="266"/>
            <p14:sldId id="267"/>
            <p14:sldId id="277"/>
            <p14:sldId id="283"/>
            <p14:sldId id="478"/>
          </p14:sldIdLst>
        </p14:section>
      </p14:sectionLst>
    </p:ext>
    <p:ext uri="{EFAFB233-063F-42B5-8137-9DF3F51BA10A}">
      <p15:sldGuideLst xmlns:p15="http://schemas.microsoft.com/office/powerpoint/2012/main" xmlns=""/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GD Design" initials="GD" lastIdx="3" clrIdx="0">
    <p:extLst>
      <p:ext uri="{19B8F6BF-5375-455C-9EA6-DF929625EA0E}">
        <p15:presenceInfo xmlns:p15="http://schemas.microsoft.com/office/powerpoint/2012/main" xmlns="" userId="GD Design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53B6F3"/>
    <a:srgbClr val="0E0E14"/>
    <a:srgbClr val="1D1D29"/>
    <a:srgbClr val="2F2F45"/>
    <a:srgbClr val="29293B"/>
    <a:srgbClr val="1D1D2B"/>
    <a:srgbClr val="71CEEB"/>
    <a:srgbClr val="FFFFFF"/>
    <a:srgbClr val="171723"/>
    <a:srgbClr val="4A4973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9705" autoAdjust="0"/>
    <p:restoredTop sz="94386" autoAdjust="0"/>
  </p:normalViewPr>
  <p:slideViewPr>
    <p:cSldViewPr snapToGrid="0">
      <p:cViewPr varScale="1">
        <p:scale>
          <a:sx n="64" d="100"/>
          <a:sy n="64" d="100"/>
        </p:scale>
        <p:origin x="-568" y="-6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7" d="100"/>
          <a:sy n="87" d="100"/>
        </p:scale>
        <p:origin x="2988" y="90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xmlns="" id="{68A79DF1-F6F3-4C7A-B999-061899A6FED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5C6663E1-9CBE-4871-B9ED-0057BB589F1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xmlns="" val="35343471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987CC0C-1C80-47D1-BF0A-6074C3817624}" type="datetimeFigureOut">
              <a:rPr lang="en-ID" smtClean="0"/>
              <a:pPr/>
              <a:t>17/11/2025</a:t>
            </a:fld>
            <a:endParaRPr lang="en-ID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D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E49EF7-E82C-4276-9101-E06CBF5FBD2C}" type="slidenum">
              <a:rPr lang="en-ID" smtClean="0"/>
              <a:pPr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xmlns="" val="40860306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7" name="Google Shape;797;g17800d7cdd4_0_127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98" name="Google Shape;798;g17800d7cdd4_0_127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Google Shape;302;g15c18e38e75_0_7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3" name="Google Shape;303;g15c18e38e75_0_7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4" name="Google Shape;394;g167dd83135c_0_45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5" name="Google Shape;395;g167dd83135c_0_45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4" name="Google Shape;444;g17800d7cdd4_0_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45" name="Google Shape;445;g17800d7cdd4_0_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0" name="Google Shape;660;g17800d7cdd4_0_68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1" name="Google Shape;661;g17800d7cdd4_0_68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7" name="Google Shape;797;g17800d7cdd4_0_127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98" name="Google Shape;798;g17800d7cdd4_0_127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1" type="title">
  <p:cSld name="01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>
            <a:spLocks noGrp="1"/>
          </p:cNvSpPr>
          <p:nvPr>
            <p:ph type="pic" idx="2"/>
          </p:nvPr>
        </p:nvSpPr>
        <p:spPr>
          <a:xfrm>
            <a:off x="6738200" y="-10650"/>
            <a:ext cx="5453400" cy="68832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11" name="Google Shape;11;p2"/>
          <p:cNvSpPr txBox="1">
            <a:spLocks noGrp="1"/>
          </p:cNvSpPr>
          <p:nvPr>
            <p:ph type="ctrTitle"/>
          </p:nvPr>
        </p:nvSpPr>
        <p:spPr>
          <a:xfrm>
            <a:off x="731575" y="1533825"/>
            <a:ext cx="7405500" cy="2247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6900"/>
              <a:buNone/>
              <a:defRPr sz="6500"/>
            </a:lvl1pPr>
            <a:lvl2pPr lvl="1" algn="ctr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2pPr>
            <a:lvl3pPr lvl="2" algn="ctr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3pPr>
            <a:lvl4pPr lvl="3" algn="ctr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4pPr>
            <a:lvl5pPr lvl="4" algn="ctr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5pPr>
            <a:lvl6pPr lvl="5" algn="ctr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6pPr>
            <a:lvl7pPr lvl="6" algn="ctr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7pPr>
            <a:lvl8pPr lvl="7" algn="ctr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8pPr>
            <a:lvl9pPr lvl="8" algn="ctr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ubTitle" idx="1"/>
          </p:nvPr>
        </p:nvSpPr>
        <p:spPr>
          <a:xfrm>
            <a:off x="731575" y="5101800"/>
            <a:ext cx="4131900" cy="11697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2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9pPr>
          </a:lstStyle>
          <a:p>
            <a:endParaRPr/>
          </a:p>
        </p:txBody>
      </p:sp>
      <p:sp>
        <p:nvSpPr>
          <p:cNvPr id="13" name="Google Shape;13;p2"/>
          <p:cNvSpPr txBox="1">
            <a:spLocks noGrp="1"/>
          </p:cNvSpPr>
          <p:nvPr>
            <p:ph type="sldNum" idx="12"/>
          </p:nvPr>
        </p:nvSpPr>
        <p:spPr>
          <a:xfrm>
            <a:off x="11296332" y="6217622"/>
            <a:ext cx="731700" cy="5247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xmlns="" val="11441648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2">
  <p:cSld name="12"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13"/>
          <p:cNvSpPr txBox="1">
            <a:spLocks noGrp="1"/>
          </p:cNvSpPr>
          <p:nvPr>
            <p:ph type="title"/>
          </p:nvPr>
        </p:nvSpPr>
        <p:spPr>
          <a:xfrm>
            <a:off x="861100" y="993400"/>
            <a:ext cx="10599000" cy="831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96" name="Google Shape;96;p13"/>
          <p:cNvSpPr txBox="1">
            <a:spLocks noGrp="1"/>
          </p:cNvSpPr>
          <p:nvPr>
            <p:ph type="subTitle" idx="1"/>
          </p:nvPr>
        </p:nvSpPr>
        <p:spPr>
          <a:xfrm>
            <a:off x="861100" y="2277250"/>
            <a:ext cx="4819500" cy="8559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97" name="Google Shape;97;p13"/>
          <p:cNvSpPr txBox="1">
            <a:spLocks noGrp="1"/>
          </p:cNvSpPr>
          <p:nvPr>
            <p:ph type="subTitle" idx="2"/>
          </p:nvPr>
        </p:nvSpPr>
        <p:spPr>
          <a:xfrm>
            <a:off x="861100" y="1895400"/>
            <a:ext cx="48195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8" name="Google Shape;98;p13"/>
          <p:cNvSpPr txBox="1"/>
          <p:nvPr/>
        </p:nvSpPr>
        <p:spPr>
          <a:xfrm rot="-5400000">
            <a:off x="-3198150" y="3198150"/>
            <a:ext cx="6858000" cy="461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lt1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  <p:sp>
        <p:nvSpPr>
          <p:cNvPr id="99" name="Google Shape;99;p13"/>
          <p:cNvSpPr txBox="1">
            <a:spLocks noGrp="1"/>
          </p:cNvSpPr>
          <p:nvPr>
            <p:ph type="subTitle" idx="3"/>
          </p:nvPr>
        </p:nvSpPr>
        <p:spPr>
          <a:xfrm>
            <a:off x="6640600" y="5192150"/>
            <a:ext cx="4819500" cy="8559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00" name="Google Shape;100;p13"/>
          <p:cNvSpPr txBox="1">
            <a:spLocks noGrp="1"/>
          </p:cNvSpPr>
          <p:nvPr>
            <p:ph type="subTitle" idx="4"/>
          </p:nvPr>
        </p:nvSpPr>
        <p:spPr>
          <a:xfrm>
            <a:off x="6640600" y="4810300"/>
            <a:ext cx="48195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xmlns="" val="3247658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4">
  <p:cSld name="14"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15"/>
          <p:cNvSpPr txBox="1">
            <a:spLocks noGrp="1"/>
          </p:cNvSpPr>
          <p:nvPr>
            <p:ph type="subTitle" idx="1"/>
          </p:nvPr>
        </p:nvSpPr>
        <p:spPr>
          <a:xfrm>
            <a:off x="3870800" y="4695313"/>
            <a:ext cx="3054900" cy="12807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10" name="Google Shape;110;p15"/>
          <p:cNvSpPr txBox="1">
            <a:spLocks noGrp="1"/>
          </p:cNvSpPr>
          <p:nvPr>
            <p:ph type="subTitle" idx="2"/>
          </p:nvPr>
        </p:nvSpPr>
        <p:spPr>
          <a:xfrm>
            <a:off x="3870800" y="4313463"/>
            <a:ext cx="30549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1" name="Google Shape;111;p15"/>
          <p:cNvSpPr>
            <a:spLocks noGrp="1"/>
          </p:cNvSpPr>
          <p:nvPr>
            <p:ph type="pic" idx="3"/>
          </p:nvPr>
        </p:nvSpPr>
        <p:spPr>
          <a:xfrm>
            <a:off x="1077198" y="2098606"/>
            <a:ext cx="1934700" cy="40785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112" name="Google Shape;112;p15"/>
          <p:cNvSpPr txBox="1">
            <a:spLocks noGrp="1"/>
          </p:cNvSpPr>
          <p:nvPr>
            <p:ph type="title"/>
          </p:nvPr>
        </p:nvSpPr>
        <p:spPr>
          <a:xfrm>
            <a:off x="861175" y="993400"/>
            <a:ext cx="10599000" cy="831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113" name="Google Shape;113;p15"/>
          <p:cNvSpPr txBox="1">
            <a:spLocks noGrp="1"/>
          </p:cNvSpPr>
          <p:nvPr>
            <p:ph type="subTitle" idx="4"/>
          </p:nvPr>
        </p:nvSpPr>
        <p:spPr>
          <a:xfrm>
            <a:off x="3870800" y="2681463"/>
            <a:ext cx="3054900" cy="12807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14" name="Google Shape;114;p15"/>
          <p:cNvSpPr txBox="1">
            <a:spLocks noGrp="1"/>
          </p:cNvSpPr>
          <p:nvPr>
            <p:ph type="subTitle" idx="5"/>
          </p:nvPr>
        </p:nvSpPr>
        <p:spPr>
          <a:xfrm>
            <a:off x="3870800" y="2299613"/>
            <a:ext cx="30549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5" name="Google Shape;115;p15"/>
          <p:cNvSpPr txBox="1">
            <a:spLocks noGrp="1"/>
          </p:cNvSpPr>
          <p:nvPr>
            <p:ph type="subTitle" idx="6"/>
          </p:nvPr>
        </p:nvSpPr>
        <p:spPr>
          <a:xfrm>
            <a:off x="8405225" y="4695313"/>
            <a:ext cx="3054900" cy="12807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16" name="Google Shape;116;p15"/>
          <p:cNvSpPr txBox="1">
            <a:spLocks noGrp="1"/>
          </p:cNvSpPr>
          <p:nvPr>
            <p:ph type="subTitle" idx="7"/>
          </p:nvPr>
        </p:nvSpPr>
        <p:spPr>
          <a:xfrm>
            <a:off x="8405225" y="4313463"/>
            <a:ext cx="30549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7" name="Google Shape;117;p15"/>
          <p:cNvSpPr txBox="1">
            <a:spLocks noGrp="1"/>
          </p:cNvSpPr>
          <p:nvPr>
            <p:ph type="subTitle" idx="8"/>
          </p:nvPr>
        </p:nvSpPr>
        <p:spPr>
          <a:xfrm>
            <a:off x="8405225" y="2681463"/>
            <a:ext cx="3054900" cy="12807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18" name="Google Shape;118;p15"/>
          <p:cNvSpPr txBox="1">
            <a:spLocks noGrp="1"/>
          </p:cNvSpPr>
          <p:nvPr>
            <p:ph type="subTitle" idx="9"/>
          </p:nvPr>
        </p:nvSpPr>
        <p:spPr>
          <a:xfrm>
            <a:off x="8405225" y="2299613"/>
            <a:ext cx="30549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9" name="Google Shape;119;p15"/>
          <p:cNvSpPr txBox="1"/>
          <p:nvPr/>
        </p:nvSpPr>
        <p:spPr>
          <a:xfrm rot="-5400000">
            <a:off x="-3198150" y="3198150"/>
            <a:ext cx="6858000" cy="461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lt1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6418073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5">
  <p:cSld name="15"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16"/>
          <p:cNvSpPr>
            <a:spLocks noGrp="1"/>
          </p:cNvSpPr>
          <p:nvPr>
            <p:ph type="pic" idx="2"/>
          </p:nvPr>
        </p:nvSpPr>
        <p:spPr>
          <a:xfrm>
            <a:off x="0" y="1023525"/>
            <a:ext cx="6017400" cy="48111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122" name="Google Shape;122;p16"/>
          <p:cNvSpPr txBox="1">
            <a:spLocks noGrp="1"/>
          </p:cNvSpPr>
          <p:nvPr>
            <p:ph type="title"/>
          </p:nvPr>
        </p:nvSpPr>
        <p:spPr>
          <a:xfrm>
            <a:off x="7293950" y="993400"/>
            <a:ext cx="4166400" cy="1416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123" name="Google Shape;123;p16"/>
          <p:cNvSpPr txBox="1">
            <a:spLocks noGrp="1"/>
          </p:cNvSpPr>
          <p:nvPr>
            <p:ph type="subTitle" idx="1"/>
          </p:nvPr>
        </p:nvSpPr>
        <p:spPr>
          <a:xfrm>
            <a:off x="7293725" y="4959530"/>
            <a:ext cx="41664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24" name="Google Shape;124;p16"/>
          <p:cNvSpPr txBox="1">
            <a:spLocks noGrp="1"/>
          </p:cNvSpPr>
          <p:nvPr>
            <p:ph type="subTitle" idx="3"/>
          </p:nvPr>
        </p:nvSpPr>
        <p:spPr>
          <a:xfrm>
            <a:off x="7293725" y="4577681"/>
            <a:ext cx="41664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25" name="Google Shape;125;p16"/>
          <p:cNvSpPr txBox="1">
            <a:spLocks noGrp="1"/>
          </p:cNvSpPr>
          <p:nvPr>
            <p:ph type="subTitle" idx="4"/>
          </p:nvPr>
        </p:nvSpPr>
        <p:spPr>
          <a:xfrm>
            <a:off x="7293725" y="3176373"/>
            <a:ext cx="41664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26" name="Google Shape;126;p16"/>
          <p:cNvSpPr txBox="1">
            <a:spLocks noGrp="1"/>
          </p:cNvSpPr>
          <p:nvPr>
            <p:ph type="subTitle" idx="5"/>
          </p:nvPr>
        </p:nvSpPr>
        <p:spPr>
          <a:xfrm>
            <a:off x="7293725" y="2794525"/>
            <a:ext cx="41664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xmlns="" val="177173411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6">
  <p:cSld name="16"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17"/>
          <p:cNvSpPr>
            <a:spLocks noGrp="1"/>
          </p:cNvSpPr>
          <p:nvPr>
            <p:ph type="pic" idx="2"/>
          </p:nvPr>
        </p:nvSpPr>
        <p:spPr>
          <a:xfrm>
            <a:off x="2690020" y="-10650"/>
            <a:ext cx="9501600" cy="68832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129" name="Google Shape;129;p17"/>
          <p:cNvSpPr txBox="1">
            <a:spLocks noGrp="1"/>
          </p:cNvSpPr>
          <p:nvPr>
            <p:ph type="sldNum" idx="12"/>
          </p:nvPr>
        </p:nvSpPr>
        <p:spPr>
          <a:xfrm>
            <a:off x="11296332" y="6217622"/>
            <a:ext cx="731700" cy="5247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  <p:sp>
        <p:nvSpPr>
          <p:cNvPr id="130" name="Google Shape;130;p17"/>
          <p:cNvSpPr txBox="1">
            <a:spLocks noGrp="1"/>
          </p:cNvSpPr>
          <p:nvPr>
            <p:ph type="title"/>
          </p:nvPr>
        </p:nvSpPr>
        <p:spPr>
          <a:xfrm>
            <a:off x="861175" y="993400"/>
            <a:ext cx="4250100" cy="1416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131" name="Google Shape;131;p17"/>
          <p:cNvSpPr txBox="1">
            <a:spLocks noGrp="1"/>
          </p:cNvSpPr>
          <p:nvPr>
            <p:ph type="subTitle" idx="1"/>
          </p:nvPr>
        </p:nvSpPr>
        <p:spPr>
          <a:xfrm>
            <a:off x="8624618" y="4286525"/>
            <a:ext cx="2841900" cy="19179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32" name="Google Shape;132;p17"/>
          <p:cNvSpPr txBox="1"/>
          <p:nvPr/>
        </p:nvSpPr>
        <p:spPr>
          <a:xfrm rot="-5400000">
            <a:off x="-3198150" y="3198150"/>
            <a:ext cx="6858000" cy="461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lt1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7188028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7">
  <p:cSld name="17"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18"/>
          <p:cNvSpPr txBox="1">
            <a:spLocks noGrp="1"/>
          </p:cNvSpPr>
          <p:nvPr>
            <p:ph type="title"/>
          </p:nvPr>
        </p:nvSpPr>
        <p:spPr>
          <a:xfrm>
            <a:off x="834100" y="1426325"/>
            <a:ext cx="5610600" cy="17238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135" name="Google Shape;135;p18"/>
          <p:cNvSpPr>
            <a:spLocks noGrp="1"/>
          </p:cNvSpPr>
          <p:nvPr>
            <p:ph type="pic" idx="2"/>
          </p:nvPr>
        </p:nvSpPr>
        <p:spPr>
          <a:xfrm>
            <a:off x="6326698" y="3429150"/>
            <a:ext cx="5865000" cy="34398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136" name="Google Shape;136;p18"/>
          <p:cNvSpPr txBox="1">
            <a:spLocks noGrp="1"/>
          </p:cNvSpPr>
          <p:nvPr>
            <p:ph type="subTitle" idx="1"/>
          </p:nvPr>
        </p:nvSpPr>
        <p:spPr>
          <a:xfrm>
            <a:off x="1172175" y="4508700"/>
            <a:ext cx="3269700" cy="12807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37" name="Google Shape;137;p18"/>
          <p:cNvSpPr>
            <a:spLocks noGrp="1"/>
          </p:cNvSpPr>
          <p:nvPr>
            <p:ph type="pic" idx="3"/>
          </p:nvPr>
        </p:nvSpPr>
        <p:spPr>
          <a:xfrm>
            <a:off x="6326698" y="-10650"/>
            <a:ext cx="5865000" cy="34398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</p:spTree>
    <p:extLst>
      <p:ext uri="{BB962C8B-B14F-4D97-AF65-F5344CB8AC3E}">
        <p14:creationId xmlns:p14="http://schemas.microsoft.com/office/powerpoint/2010/main" xmlns="" val="28227098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8">
  <p:cSld name="18"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19"/>
          <p:cNvSpPr>
            <a:spLocks noGrp="1"/>
          </p:cNvSpPr>
          <p:nvPr>
            <p:ph type="pic" idx="2"/>
          </p:nvPr>
        </p:nvSpPr>
        <p:spPr>
          <a:xfrm>
            <a:off x="0" y="2276100"/>
            <a:ext cx="12191700" cy="45819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140" name="Google Shape;140;p19"/>
          <p:cNvSpPr txBox="1">
            <a:spLocks noGrp="1"/>
          </p:cNvSpPr>
          <p:nvPr>
            <p:ph type="title"/>
          </p:nvPr>
        </p:nvSpPr>
        <p:spPr>
          <a:xfrm>
            <a:off x="834100" y="1423900"/>
            <a:ext cx="5280300" cy="17238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141" name="Google Shape;141;p19"/>
          <p:cNvSpPr txBox="1">
            <a:spLocks noGrp="1"/>
          </p:cNvSpPr>
          <p:nvPr>
            <p:ph type="subTitle" idx="1"/>
          </p:nvPr>
        </p:nvSpPr>
        <p:spPr>
          <a:xfrm>
            <a:off x="7930175" y="593200"/>
            <a:ext cx="3529800" cy="12807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xmlns="" val="411058676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9">
  <p:cSld name="19"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20"/>
          <p:cNvSpPr>
            <a:spLocks noGrp="1"/>
          </p:cNvSpPr>
          <p:nvPr>
            <p:ph type="pic" idx="2"/>
          </p:nvPr>
        </p:nvSpPr>
        <p:spPr>
          <a:xfrm>
            <a:off x="861175" y="0"/>
            <a:ext cx="11330400" cy="40626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144" name="Google Shape;144;p20"/>
          <p:cNvSpPr txBox="1">
            <a:spLocks noGrp="1"/>
          </p:cNvSpPr>
          <p:nvPr>
            <p:ph type="subTitle" idx="1"/>
          </p:nvPr>
        </p:nvSpPr>
        <p:spPr>
          <a:xfrm>
            <a:off x="6313727" y="4982631"/>
            <a:ext cx="22056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45" name="Google Shape;145;p20"/>
          <p:cNvSpPr txBox="1">
            <a:spLocks noGrp="1"/>
          </p:cNvSpPr>
          <p:nvPr>
            <p:ph type="title"/>
          </p:nvPr>
        </p:nvSpPr>
        <p:spPr>
          <a:xfrm>
            <a:off x="861175" y="4808775"/>
            <a:ext cx="4349100" cy="1416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146" name="Google Shape;146;p20"/>
          <p:cNvSpPr txBox="1">
            <a:spLocks noGrp="1"/>
          </p:cNvSpPr>
          <p:nvPr>
            <p:ph type="subTitle" idx="3"/>
          </p:nvPr>
        </p:nvSpPr>
        <p:spPr>
          <a:xfrm>
            <a:off x="9254527" y="4982631"/>
            <a:ext cx="22056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47" name="Google Shape;147;p20"/>
          <p:cNvSpPr txBox="1"/>
          <p:nvPr/>
        </p:nvSpPr>
        <p:spPr>
          <a:xfrm rot="-5400000">
            <a:off x="-3198150" y="3198150"/>
            <a:ext cx="6858000" cy="461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lt1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1598313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0">
  <p:cSld name="20"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21"/>
          <p:cNvSpPr>
            <a:spLocks noGrp="1"/>
          </p:cNvSpPr>
          <p:nvPr>
            <p:ph type="pic" idx="2"/>
          </p:nvPr>
        </p:nvSpPr>
        <p:spPr>
          <a:xfrm>
            <a:off x="461700" y="3250"/>
            <a:ext cx="11730000" cy="68580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150" name="Google Shape;150;p21"/>
          <p:cNvSpPr txBox="1">
            <a:spLocks noGrp="1"/>
          </p:cNvSpPr>
          <p:nvPr>
            <p:ph type="subTitle" idx="1"/>
          </p:nvPr>
        </p:nvSpPr>
        <p:spPr>
          <a:xfrm>
            <a:off x="8583875" y="4614125"/>
            <a:ext cx="2449200" cy="12807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51" name="Google Shape;151;p21"/>
          <p:cNvSpPr txBox="1">
            <a:spLocks noGrp="1"/>
          </p:cNvSpPr>
          <p:nvPr>
            <p:ph type="subTitle" idx="3"/>
          </p:nvPr>
        </p:nvSpPr>
        <p:spPr>
          <a:xfrm>
            <a:off x="8583875" y="4232275"/>
            <a:ext cx="24492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52" name="Google Shape;152;p21"/>
          <p:cNvSpPr txBox="1"/>
          <p:nvPr/>
        </p:nvSpPr>
        <p:spPr>
          <a:xfrm rot="-5400000">
            <a:off x="-3198150" y="3198150"/>
            <a:ext cx="6858000" cy="461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lt1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8718220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2">
  <p:cSld name="22">
    <p:spTree>
      <p:nvGrpSpPr>
        <p:cNvPr id="1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23"/>
          <p:cNvSpPr txBox="1">
            <a:spLocks noGrp="1"/>
          </p:cNvSpPr>
          <p:nvPr>
            <p:ph type="title"/>
          </p:nvPr>
        </p:nvSpPr>
        <p:spPr>
          <a:xfrm>
            <a:off x="861175" y="993400"/>
            <a:ext cx="4512600" cy="1416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166" name="Google Shape;166;p23"/>
          <p:cNvSpPr txBox="1">
            <a:spLocks noGrp="1"/>
          </p:cNvSpPr>
          <p:nvPr>
            <p:ph type="subTitle" idx="1"/>
          </p:nvPr>
        </p:nvSpPr>
        <p:spPr>
          <a:xfrm>
            <a:off x="861177" y="3047175"/>
            <a:ext cx="2340300" cy="12807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67" name="Google Shape;167;p23"/>
          <p:cNvSpPr txBox="1">
            <a:spLocks noGrp="1"/>
          </p:cNvSpPr>
          <p:nvPr>
            <p:ph type="subTitle" idx="2"/>
          </p:nvPr>
        </p:nvSpPr>
        <p:spPr>
          <a:xfrm>
            <a:off x="861177" y="2665325"/>
            <a:ext cx="23403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68" name="Google Shape;168;p23"/>
          <p:cNvSpPr txBox="1">
            <a:spLocks noGrp="1"/>
          </p:cNvSpPr>
          <p:nvPr>
            <p:ph type="subTitle" idx="3"/>
          </p:nvPr>
        </p:nvSpPr>
        <p:spPr>
          <a:xfrm>
            <a:off x="3614061" y="3047175"/>
            <a:ext cx="2340300" cy="12807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69" name="Google Shape;169;p23"/>
          <p:cNvSpPr txBox="1">
            <a:spLocks noGrp="1"/>
          </p:cNvSpPr>
          <p:nvPr>
            <p:ph type="subTitle" idx="4"/>
          </p:nvPr>
        </p:nvSpPr>
        <p:spPr>
          <a:xfrm>
            <a:off x="3614061" y="2665325"/>
            <a:ext cx="23403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70" name="Google Shape;170;p23"/>
          <p:cNvSpPr txBox="1">
            <a:spLocks noGrp="1"/>
          </p:cNvSpPr>
          <p:nvPr>
            <p:ph type="subTitle" idx="5"/>
          </p:nvPr>
        </p:nvSpPr>
        <p:spPr>
          <a:xfrm>
            <a:off x="6366944" y="3047175"/>
            <a:ext cx="2340300" cy="12807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71" name="Google Shape;171;p23"/>
          <p:cNvSpPr txBox="1">
            <a:spLocks noGrp="1"/>
          </p:cNvSpPr>
          <p:nvPr>
            <p:ph type="subTitle" idx="6"/>
          </p:nvPr>
        </p:nvSpPr>
        <p:spPr>
          <a:xfrm>
            <a:off x="6366944" y="2665325"/>
            <a:ext cx="23403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72" name="Google Shape;172;p23"/>
          <p:cNvSpPr txBox="1">
            <a:spLocks noGrp="1"/>
          </p:cNvSpPr>
          <p:nvPr>
            <p:ph type="subTitle" idx="7"/>
          </p:nvPr>
        </p:nvSpPr>
        <p:spPr>
          <a:xfrm>
            <a:off x="9119827" y="3047175"/>
            <a:ext cx="2340300" cy="12807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73" name="Google Shape;173;p23"/>
          <p:cNvSpPr txBox="1">
            <a:spLocks noGrp="1"/>
          </p:cNvSpPr>
          <p:nvPr>
            <p:ph type="subTitle" idx="8"/>
          </p:nvPr>
        </p:nvSpPr>
        <p:spPr>
          <a:xfrm>
            <a:off x="9119827" y="2665325"/>
            <a:ext cx="23403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74" name="Google Shape;174;p23"/>
          <p:cNvSpPr txBox="1">
            <a:spLocks noGrp="1"/>
          </p:cNvSpPr>
          <p:nvPr>
            <p:ph type="subTitle" idx="9"/>
          </p:nvPr>
        </p:nvSpPr>
        <p:spPr>
          <a:xfrm>
            <a:off x="861166" y="5203200"/>
            <a:ext cx="105990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xmlns="" val="107976087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3">
  <p:cSld name="23">
    <p:spTree>
      <p:nvGrpSpPr>
        <p:cNvPr id="1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p24"/>
          <p:cNvSpPr txBox="1">
            <a:spLocks noGrp="1"/>
          </p:cNvSpPr>
          <p:nvPr>
            <p:ph type="subTitle" idx="1"/>
          </p:nvPr>
        </p:nvSpPr>
        <p:spPr>
          <a:xfrm>
            <a:off x="861175" y="3537576"/>
            <a:ext cx="25641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77" name="Google Shape;177;p24"/>
          <p:cNvSpPr txBox="1">
            <a:spLocks noGrp="1"/>
          </p:cNvSpPr>
          <p:nvPr>
            <p:ph type="subTitle" idx="2"/>
          </p:nvPr>
        </p:nvSpPr>
        <p:spPr>
          <a:xfrm>
            <a:off x="861175" y="3155725"/>
            <a:ext cx="25641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78" name="Google Shape;178;p24"/>
          <p:cNvSpPr txBox="1">
            <a:spLocks noGrp="1"/>
          </p:cNvSpPr>
          <p:nvPr>
            <p:ph type="subTitle" idx="3"/>
          </p:nvPr>
        </p:nvSpPr>
        <p:spPr>
          <a:xfrm>
            <a:off x="861175" y="5203193"/>
            <a:ext cx="25641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79" name="Google Shape;179;p24"/>
          <p:cNvSpPr txBox="1">
            <a:spLocks noGrp="1"/>
          </p:cNvSpPr>
          <p:nvPr>
            <p:ph type="subTitle" idx="4"/>
          </p:nvPr>
        </p:nvSpPr>
        <p:spPr>
          <a:xfrm>
            <a:off x="861175" y="4821342"/>
            <a:ext cx="25641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80" name="Google Shape;180;p24"/>
          <p:cNvSpPr txBox="1">
            <a:spLocks noGrp="1"/>
          </p:cNvSpPr>
          <p:nvPr>
            <p:ph type="subTitle" idx="5"/>
          </p:nvPr>
        </p:nvSpPr>
        <p:spPr>
          <a:xfrm>
            <a:off x="3893875" y="3537576"/>
            <a:ext cx="25641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81" name="Google Shape;181;p24"/>
          <p:cNvSpPr txBox="1">
            <a:spLocks noGrp="1"/>
          </p:cNvSpPr>
          <p:nvPr>
            <p:ph type="subTitle" idx="6"/>
          </p:nvPr>
        </p:nvSpPr>
        <p:spPr>
          <a:xfrm>
            <a:off x="3893875" y="3155725"/>
            <a:ext cx="25641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82" name="Google Shape;182;p24"/>
          <p:cNvSpPr txBox="1">
            <a:spLocks noGrp="1"/>
          </p:cNvSpPr>
          <p:nvPr>
            <p:ph type="subTitle" idx="7"/>
          </p:nvPr>
        </p:nvSpPr>
        <p:spPr>
          <a:xfrm>
            <a:off x="3893875" y="5203193"/>
            <a:ext cx="25641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83" name="Google Shape;183;p24"/>
          <p:cNvSpPr txBox="1">
            <a:spLocks noGrp="1"/>
          </p:cNvSpPr>
          <p:nvPr>
            <p:ph type="subTitle" idx="8"/>
          </p:nvPr>
        </p:nvSpPr>
        <p:spPr>
          <a:xfrm>
            <a:off x="3893875" y="4821342"/>
            <a:ext cx="25641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84" name="Google Shape;184;p24"/>
          <p:cNvSpPr>
            <a:spLocks noGrp="1"/>
          </p:cNvSpPr>
          <p:nvPr>
            <p:ph type="pic" idx="9"/>
          </p:nvPr>
        </p:nvSpPr>
        <p:spPr>
          <a:xfrm>
            <a:off x="7002600" y="0"/>
            <a:ext cx="5189100" cy="68580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185" name="Google Shape;185;p24"/>
          <p:cNvSpPr txBox="1">
            <a:spLocks noGrp="1"/>
          </p:cNvSpPr>
          <p:nvPr>
            <p:ph type="title"/>
          </p:nvPr>
        </p:nvSpPr>
        <p:spPr>
          <a:xfrm>
            <a:off x="861175" y="993400"/>
            <a:ext cx="4512600" cy="1416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186" name="Google Shape;186;p24"/>
          <p:cNvSpPr txBox="1"/>
          <p:nvPr/>
        </p:nvSpPr>
        <p:spPr>
          <a:xfrm rot="-5400000">
            <a:off x="-3198150" y="3198150"/>
            <a:ext cx="6858000" cy="461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lt1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74281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2">
  <p:cSld name="02"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15;p3"/>
          <p:cNvSpPr>
            <a:spLocks noGrp="1"/>
          </p:cNvSpPr>
          <p:nvPr>
            <p:ph type="pic" idx="2"/>
          </p:nvPr>
        </p:nvSpPr>
        <p:spPr>
          <a:xfrm>
            <a:off x="-150" y="0"/>
            <a:ext cx="12191700" cy="68832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16" name="Google Shape;16;p3"/>
          <p:cNvSpPr txBox="1">
            <a:spLocks noGrp="1"/>
          </p:cNvSpPr>
          <p:nvPr>
            <p:ph type="title"/>
          </p:nvPr>
        </p:nvSpPr>
        <p:spPr>
          <a:xfrm>
            <a:off x="1326575" y="3547700"/>
            <a:ext cx="3845700" cy="24627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xmlns="" val="65591305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5">
  <p:cSld name="25">
    <p:spTree>
      <p:nvGrpSpPr>
        <p:cNvPr id="1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p26"/>
          <p:cNvSpPr>
            <a:spLocks noGrp="1"/>
          </p:cNvSpPr>
          <p:nvPr>
            <p:ph type="pic" idx="2"/>
          </p:nvPr>
        </p:nvSpPr>
        <p:spPr>
          <a:xfrm>
            <a:off x="461700" y="3201000"/>
            <a:ext cx="5770500" cy="36570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199" name="Google Shape;199;p26"/>
          <p:cNvSpPr txBox="1">
            <a:spLocks noGrp="1"/>
          </p:cNvSpPr>
          <p:nvPr>
            <p:ph type="subTitle" idx="1"/>
          </p:nvPr>
        </p:nvSpPr>
        <p:spPr>
          <a:xfrm>
            <a:off x="6753725" y="1115513"/>
            <a:ext cx="4706400" cy="2130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00" name="Google Shape;200;p26"/>
          <p:cNvSpPr txBox="1">
            <a:spLocks noGrp="1"/>
          </p:cNvSpPr>
          <p:nvPr>
            <p:ph type="subTitle" idx="3"/>
          </p:nvPr>
        </p:nvSpPr>
        <p:spPr>
          <a:xfrm>
            <a:off x="6753725" y="733663"/>
            <a:ext cx="47064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01" name="Google Shape;201;p26"/>
          <p:cNvSpPr txBox="1">
            <a:spLocks noGrp="1"/>
          </p:cNvSpPr>
          <p:nvPr>
            <p:ph type="subTitle" idx="4"/>
          </p:nvPr>
        </p:nvSpPr>
        <p:spPr>
          <a:xfrm>
            <a:off x="901375" y="2409400"/>
            <a:ext cx="4472400" cy="12621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 sz="2000"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02" name="Google Shape;202;p26"/>
          <p:cNvSpPr txBox="1">
            <a:spLocks noGrp="1"/>
          </p:cNvSpPr>
          <p:nvPr>
            <p:ph type="subTitle" idx="5"/>
          </p:nvPr>
        </p:nvSpPr>
        <p:spPr>
          <a:xfrm>
            <a:off x="6753725" y="3994038"/>
            <a:ext cx="4706400" cy="2130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03" name="Google Shape;203;p26"/>
          <p:cNvSpPr txBox="1">
            <a:spLocks noGrp="1"/>
          </p:cNvSpPr>
          <p:nvPr>
            <p:ph type="subTitle" idx="6"/>
          </p:nvPr>
        </p:nvSpPr>
        <p:spPr>
          <a:xfrm>
            <a:off x="6753725" y="3612188"/>
            <a:ext cx="47064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04" name="Google Shape;204;p26"/>
          <p:cNvSpPr txBox="1">
            <a:spLocks noGrp="1"/>
          </p:cNvSpPr>
          <p:nvPr>
            <p:ph type="title"/>
          </p:nvPr>
        </p:nvSpPr>
        <p:spPr>
          <a:xfrm>
            <a:off x="861175" y="993400"/>
            <a:ext cx="4512600" cy="1416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205" name="Google Shape;205;p26"/>
          <p:cNvSpPr txBox="1"/>
          <p:nvPr/>
        </p:nvSpPr>
        <p:spPr>
          <a:xfrm rot="-5400000">
            <a:off x="-3198150" y="3198150"/>
            <a:ext cx="6858000" cy="461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lt1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3370869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8">
  <p:cSld name="28">
    <p:spTree>
      <p:nvGrpSpPr>
        <p:cNvPr id="1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p29"/>
          <p:cNvSpPr txBox="1">
            <a:spLocks noGrp="1"/>
          </p:cNvSpPr>
          <p:nvPr>
            <p:ph type="subTitle" idx="1"/>
          </p:nvPr>
        </p:nvSpPr>
        <p:spPr>
          <a:xfrm>
            <a:off x="2991049" y="3484025"/>
            <a:ext cx="2481000" cy="8559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21" name="Google Shape;221;p29"/>
          <p:cNvSpPr txBox="1">
            <a:spLocks noGrp="1"/>
          </p:cNvSpPr>
          <p:nvPr>
            <p:ph type="subTitle" idx="2"/>
          </p:nvPr>
        </p:nvSpPr>
        <p:spPr>
          <a:xfrm>
            <a:off x="2991049" y="3102175"/>
            <a:ext cx="24810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22" name="Google Shape;222;p29"/>
          <p:cNvSpPr txBox="1">
            <a:spLocks noGrp="1"/>
          </p:cNvSpPr>
          <p:nvPr>
            <p:ph type="subTitle" idx="3"/>
          </p:nvPr>
        </p:nvSpPr>
        <p:spPr>
          <a:xfrm>
            <a:off x="8340301" y="3484025"/>
            <a:ext cx="2481000" cy="8559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23" name="Google Shape;223;p29"/>
          <p:cNvSpPr txBox="1">
            <a:spLocks noGrp="1"/>
          </p:cNvSpPr>
          <p:nvPr>
            <p:ph type="subTitle" idx="4"/>
          </p:nvPr>
        </p:nvSpPr>
        <p:spPr>
          <a:xfrm>
            <a:off x="8340301" y="3102175"/>
            <a:ext cx="24810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24" name="Google Shape;224;p29"/>
          <p:cNvSpPr txBox="1">
            <a:spLocks noGrp="1"/>
          </p:cNvSpPr>
          <p:nvPr>
            <p:ph type="title" hasCustomPrompt="1"/>
          </p:nvPr>
        </p:nvSpPr>
        <p:spPr>
          <a:xfrm>
            <a:off x="1131125" y="3350325"/>
            <a:ext cx="1479600" cy="7389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sp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9pPr>
          </a:lstStyle>
          <a:p>
            <a:r>
              <a:t>xx%</a:t>
            </a:r>
          </a:p>
        </p:txBody>
      </p:sp>
      <p:sp>
        <p:nvSpPr>
          <p:cNvPr id="225" name="Google Shape;225;p29"/>
          <p:cNvSpPr txBox="1">
            <a:spLocks noGrp="1"/>
          </p:cNvSpPr>
          <p:nvPr>
            <p:ph type="title" idx="5" hasCustomPrompt="1"/>
          </p:nvPr>
        </p:nvSpPr>
        <p:spPr>
          <a:xfrm>
            <a:off x="6471412" y="3350325"/>
            <a:ext cx="1479600" cy="7389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sp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9pPr>
          </a:lstStyle>
          <a:p>
            <a:r>
              <a:t>xx%</a:t>
            </a:r>
          </a:p>
        </p:txBody>
      </p:sp>
      <p:sp>
        <p:nvSpPr>
          <p:cNvPr id="226" name="Google Shape;226;p29"/>
          <p:cNvSpPr txBox="1">
            <a:spLocks noGrp="1"/>
          </p:cNvSpPr>
          <p:nvPr>
            <p:ph type="title" idx="6"/>
          </p:nvPr>
        </p:nvSpPr>
        <p:spPr>
          <a:xfrm>
            <a:off x="861175" y="993400"/>
            <a:ext cx="4512600" cy="1416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227" name="Google Shape;227;p29"/>
          <p:cNvSpPr txBox="1">
            <a:spLocks noGrp="1"/>
          </p:cNvSpPr>
          <p:nvPr>
            <p:ph type="subTitle" idx="7"/>
          </p:nvPr>
        </p:nvSpPr>
        <p:spPr>
          <a:xfrm>
            <a:off x="861166" y="5203200"/>
            <a:ext cx="105990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xmlns="" val="13565802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9">
  <p:cSld name="29">
    <p:spTree>
      <p:nvGrpSpPr>
        <p:cNvPr id="1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p30"/>
          <p:cNvSpPr txBox="1">
            <a:spLocks noGrp="1"/>
          </p:cNvSpPr>
          <p:nvPr>
            <p:ph type="subTitle" idx="1"/>
          </p:nvPr>
        </p:nvSpPr>
        <p:spPr>
          <a:xfrm>
            <a:off x="6021923" y="4753350"/>
            <a:ext cx="25605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30" name="Google Shape;230;p30"/>
          <p:cNvSpPr txBox="1">
            <a:spLocks noGrp="1"/>
          </p:cNvSpPr>
          <p:nvPr>
            <p:ph type="subTitle" idx="2"/>
          </p:nvPr>
        </p:nvSpPr>
        <p:spPr>
          <a:xfrm>
            <a:off x="6021923" y="4371500"/>
            <a:ext cx="25605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31" name="Google Shape;231;p30"/>
          <p:cNvSpPr>
            <a:spLocks noGrp="1"/>
          </p:cNvSpPr>
          <p:nvPr>
            <p:ph type="pic" idx="3"/>
          </p:nvPr>
        </p:nvSpPr>
        <p:spPr>
          <a:xfrm>
            <a:off x="1123425" y="2953426"/>
            <a:ext cx="3362700" cy="39045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232" name="Google Shape;232;p30"/>
          <p:cNvSpPr txBox="1">
            <a:spLocks noGrp="1"/>
          </p:cNvSpPr>
          <p:nvPr>
            <p:ph type="subTitle" idx="4"/>
          </p:nvPr>
        </p:nvSpPr>
        <p:spPr>
          <a:xfrm>
            <a:off x="8895067" y="4753350"/>
            <a:ext cx="25605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33" name="Google Shape;233;p30"/>
          <p:cNvSpPr txBox="1">
            <a:spLocks noGrp="1"/>
          </p:cNvSpPr>
          <p:nvPr>
            <p:ph type="subTitle" idx="5"/>
          </p:nvPr>
        </p:nvSpPr>
        <p:spPr>
          <a:xfrm>
            <a:off x="8895067" y="4371500"/>
            <a:ext cx="25605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34" name="Google Shape;234;p30"/>
          <p:cNvSpPr txBox="1">
            <a:spLocks noGrp="1"/>
          </p:cNvSpPr>
          <p:nvPr>
            <p:ph type="subTitle" idx="6"/>
          </p:nvPr>
        </p:nvSpPr>
        <p:spPr>
          <a:xfrm>
            <a:off x="5914624" y="1070350"/>
            <a:ext cx="5545500" cy="12621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 sz="2000"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35" name="Google Shape;235;p30"/>
          <p:cNvSpPr txBox="1">
            <a:spLocks noGrp="1"/>
          </p:cNvSpPr>
          <p:nvPr>
            <p:ph type="title"/>
          </p:nvPr>
        </p:nvSpPr>
        <p:spPr>
          <a:xfrm>
            <a:off x="861175" y="993400"/>
            <a:ext cx="4512600" cy="1416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236" name="Google Shape;236;p30"/>
          <p:cNvSpPr txBox="1"/>
          <p:nvPr/>
        </p:nvSpPr>
        <p:spPr>
          <a:xfrm rot="-5400000">
            <a:off x="-3198150" y="3198150"/>
            <a:ext cx="6858000" cy="461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lt1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8212766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30">
  <p:cSld name="30">
    <p:spTree>
      <p:nvGrpSpPr>
        <p:cNvPr id="1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Google Shape;238;p31"/>
          <p:cNvSpPr>
            <a:spLocks noGrp="1"/>
          </p:cNvSpPr>
          <p:nvPr>
            <p:ph type="pic" idx="2"/>
          </p:nvPr>
        </p:nvSpPr>
        <p:spPr>
          <a:xfrm>
            <a:off x="5850593" y="1295501"/>
            <a:ext cx="6503400" cy="40785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239" name="Google Shape;239;p31"/>
          <p:cNvSpPr txBox="1">
            <a:spLocks noGrp="1"/>
          </p:cNvSpPr>
          <p:nvPr>
            <p:ph type="subTitle" idx="1"/>
          </p:nvPr>
        </p:nvSpPr>
        <p:spPr>
          <a:xfrm>
            <a:off x="1455825" y="4032938"/>
            <a:ext cx="3097200" cy="8559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40" name="Google Shape;240;p31"/>
          <p:cNvSpPr txBox="1">
            <a:spLocks noGrp="1"/>
          </p:cNvSpPr>
          <p:nvPr>
            <p:ph type="subTitle" idx="3"/>
          </p:nvPr>
        </p:nvSpPr>
        <p:spPr>
          <a:xfrm>
            <a:off x="1455825" y="3651088"/>
            <a:ext cx="30972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41" name="Google Shape;241;p31"/>
          <p:cNvSpPr txBox="1">
            <a:spLocks noGrp="1"/>
          </p:cNvSpPr>
          <p:nvPr>
            <p:ph type="subTitle" idx="4"/>
          </p:nvPr>
        </p:nvSpPr>
        <p:spPr>
          <a:xfrm>
            <a:off x="1455825" y="5425250"/>
            <a:ext cx="3097200" cy="8559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42" name="Google Shape;242;p31"/>
          <p:cNvSpPr txBox="1">
            <a:spLocks noGrp="1"/>
          </p:cNvSpPr>
          <p:nvPr>
            <p:ph type="subTitle" idx="5"/>
          </p:nvPr>
        </p:nvSpPr>
        <p:spPr>
          <a:xfrm>
            <a:off x="1455825" y="5043400"/>
            <a:ext cx="30972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43" name="Google Shape;243;p31"/>
          <p:cNvSpPr txBox="1">
            <a:spLocks noGrp="1"/>
          </p:cNvSpPr>
          <p:nvPr>
            <p:ph type="title"/>
          </p:nvPr>
        </p:nvSpPr>
        <p:spPr>
          <a:xfrm>
            <a:off x="834100" y="1423900"/>
            <a:ext cx="5280300" cy="17238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xmlns="" val="23369302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3">
  <p:cSld name="03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4"/>
          <p:cNvSpPr>
            <a:spLocks noGrp="1"/>
          </p:cNvSpPr>
          <p:nvPr>
            <p:ph type="pic" idx="2"/>
          </p:nvPr>
        </p:nvSpPr>
        <p:spPr>
          <a:xfrm>
            <a:off x="461700" y="2276100"/>
            <a:ext cx="11730000" cy="45819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19" name="Google Shape;19;p4"/>
          <p:cNvSpPr txBox="1">
            <a:spLocks noGrp="1"/>
          </p:cNvSpPr>
          <p:nvPr>
            <p:ph type="title"/>
          </p:nvPr>
        </p:nvSpPr>
        <p:spPr>
          <a:xfrm>
            <a:off x="861100" y="593200"/>
            <a:ext cx="4159800" cy="1416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4"/>
          <p:cNvSpPr txBox="1">
            <a:spLocks noGrp="1"/>
          </p:cNvSpPr>
          <p:nvPr>
            <p:ph type="subTitle" idx="1"/>
          </p:nvPr>
        </p:nvSpPr>
        <p:spPr>
          <a:xfrm>
            <a:off x="5420300" y="767050"/>
            <a:ext cx="60399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4"/>
          <p:cNvSpPr txBox="1"/>
          <p:nvPr/>
        </p:nvSpPr>
        <p:spPr>
          <a:xfrm rot="-5400000">
            <a:off x="-3198150" y="3198150"/>
            <a:ext cx="6858000" cy="461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lt1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731179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4">
  <p:cSld name="04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5"/>
          <p:cNvSpPr>
            <a:spLocks noGrp="1"/>
          </p:cNvSpPr>
          <p:nvPr>
            <p:ph type="pic" idx="2"/>
          </p:nvPr>
        </p:nvSpPr>
        <p:spPr>
          <a:xfrm>
            <a:off x="461700" y="0"/>
            <a:ext cx="5377800" cy="68853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24" name="Google Shape;24;p5"/>
          <p:cNvSpPr txBox="1">
            <a:spLocks noGrp="1"/>
          </p:cNvSpPr>
          <p:nvPr>
            <p:ph type="subTitle" idx="1"/>
          </p:nvPr>
        </p:nvSpPr>
        <p:spPr>
          <a:xfrm>
            <a:off x="6408225" y="5009400"/>
            <a:ext cx="4896000" cy="12621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 sz="2000"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5"/>
          <p:cNvSpPr txBox="1">
            <a:spLocks noGrp="1"/>
          </p:cNvSpPr>
          <p:nvPr>
            <p:ph type="title"/>
          </p:nvPr>
        </p:nvSpPr>
        <p:spPr>
          <a:xfrm>
            <a:off x="6717450" y="1264111"/>
            <a:ext cx="4586700" cy="1416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5"/>
          <p:cNvSpPr txBox="1"/>
          <p:nvPr/>
        </p:nvSpPr>
        <p:spPr>
          <a:xfrm rot="-5400000">
            <a:off x="-3198150" y="3198150"/>
            <a:ext cx="6858000" cy="461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lt1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917386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5">
  <p:cSld name="05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6"/>
          <p:cNvSpPr>
            <a:spLocks noGrp="1"/>
          </p:cNvSpPr>
          <p:nvPr>
            <p:ph type="pic" idx="2"/>
          </p:nvPr>
        </p:nvSpPr>
        <p:spPr>
          <a:xfrm>
            <a:off x="731525" y="593200"/>
            <a:ext cx="10728600" cy="56781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29" name="Google Shape;29;p6"/>
          <p:cNvSpPr txBox="1">
            <a:spLocks noGrp="1"/>
          </p:cNvSpPr>
          <p:nvPr>
            <p:ph type="subTitle" idx="1"/>
          </p:nvPr>
        </p:nvSpPr>
        <p:spPr>
          <a:xfrm>
            <a:off x="731575" y="1761600"/>
            <a:ext cx="43812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6"/>
          <p:cNvSpPr txBox="1">
            <a:spLocks noGrp="1"/>
          </p:cNvSpPr>
          <p:nvPr>
            <p:ph type="subTitle" idx="3"/>
          </p:nvPr>
        </p:nvSpPr>
        <p:spPr>
          <a:xfrm>
            <a:off x="731575" y="1379750"/>
            <a:ext cx="43812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xmlns="" val="3606513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6">
  <p:cSld name="06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7"/>
          <p:cNvSpPr/>
          <p:nvPr/>
        </p:nvSpPr>
        <p:spPr>
          <a:xfrm>
            <a:off x="6972300" y="0"/>
            <a:ext cx="52197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" name="Google Shape;33;p7"/>
          <p:cNvSpPr txBox="1">
            <a:spLocks noGrp="1"/>
          </p:cNvSpPr>
          <p:nvPr>
            <p:ph type="title"/>
          </p:nvPr>
        </p:nvSpPr>
        <p:spPr>
          <a:xfrm>
            <a:off x="861100" y="993400"/>
            <a:ext cx="4797600" cy="1416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7"/>
          <p:cNvSpPr txBox="1">
            <a:spLocks noGrp="1"/>
          </p:cNvSpPr>
          <p:nvPr>
            <p:ph type="subTitle" idx="1"/>
          </p:nvPr>
        </p:nvSpPr>
        <p:spPr>
          <a:xfrm>
            <a:off x="861100" y="3530549"/>
            <a:ext cx="4797600" cy="8559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7"/>
          <p:cNvSpPr txBox="1">
            <a:spLocks noGrp="1"/>
          </p:cNvSpPr>
          <p:nvPr>
            <p:ph type="subTitle" idx="2"/>
          </p:nvPr>
        </p:nvSpPr>
        <p:spPr>
          <a:xfrm>
            <a:off x="861100" y="3148700"/>
            <a:ext cx="47976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6" name="Google Shape;36;p7"/>
          <p:cNvSpPr txBox="1">
            <a:spLocks noGrp="1"/>
          </p:cNvSpPr>
          <p:nvPr>
            <p:ph type="subTitle" idx="3"/>
          </p:nvPr>
        </p:nvSpPr>
        <p:spPr>
          <a:xfrm>
            <a:off x="861100" y="5049420"/>
            <a:ext cx="4797600" cy="8559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37" name="Google Shape;37;p7"/>
          <p:cNvSpPr txBox="1">
            <a:spLocks noGrp="1"/>
          </p:cNvSpPr>
          <p:nvPr>
            <p:ph type="subTitle" idx="4"/>
          </p:nvPr>
        </p:nvSpPr>
        <p:spPr>
          <a:xfrm>
            <a:off x="861100" y="4667571"/>
            <a:ext cx="47976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8" name="Google Shape;38;p7"/>
          <p:cNvSpPr txBox="1">
            <a:spLocks noGrp="1"/>
          </p:cNvSpPr>
          <p:nvPr>
            <p:ph type="subTitle" idx="5"/>
          </p:nvPr>
        </p:nvSpPr>
        <p:spPr>
          <a:xfrm>
            <a:off x="7778175" y="2741350"/>
            <a:ext cx="3681900" cy="12621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 sz="2000"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7"/>
          <p:cNvSpPr txBox="1">
            <a:spLocks noGrp="1"/>
          </p:cNvSpPr>
          <p:nvPr>
            <p:ph type="subTitle" idx="6"/>
          </p:nvPr>
        </p:nvSpPr>
        <p:spPr>
          <a:xfrm>
            <a:off x="7778175" y="4655400"/>
            <a:ext cx="3681900" cy="12621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 sz="2000"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40" name="Google Shape;40;p7"/>
          <p:cNvSpPr txBox="1">
            <a:spLocks noGrp="1"/>
          </p:cNvSpPr>
          <p:nvPr>
            <p:ph type="subTitle" idx="7"/>
          </p:nvPr>
        </p:nvSpPr>
        <p:spPr>
          <a:xfrm>
            <a:off x="7832225" y="3887206"/>
            <a:ext cx="36279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 i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1" name="Google Shape;41;p7"/>
          <p:cNvSpPr txBox="1">
            <a:spLocks noGrp="1"/>
          </p:cNvSpPr>
          <p:nvPr>
            <p:ph type="subTitle" idx="8"/>
          </p:nvPr>
        </p:nvSpPr>
        <p:spPr>
          <a:xfrm>
            <a:off x="7835178" y="5789081"/>
            <a:ext cx="36249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 i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2" name="Google Shape;42;p7"/>
          <p:cNvSpPr txBox="1"/>
          <p:nvPr/>
        </p:nvSpPr>
        <p:spPr>
          <a:xfrm rot="-5400000">
            <a:off x="-3198150" y="3198150"/>
            <a:ext cx="6858000" cy="461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lt1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031467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7">
  <p:cSld name="07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8"/>
          <p:cNvSpPr>
            <a:spLocks noGrp="1"/>
          </p:cNvSpPr>
          <p:nvPr>
            <p:ph type="pic" idx="2"/>
          </p:nvPr>
        </p:nvSpPr>
        <p:spPr>
          <a:xfrm>
            <a:off x="461700" y="2798625"/>
            <a:ext cx="4742100" cy="40596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45" name="Google Shape;45;p8"/>
          <p:cNvSpPr txBox="1">
            <a:spLocks noGrp="1"/>
          </p:cNvSpPr>
          <p:nvPr>
            <p:ph type="title"/>
          </p:nvPr>
        </p:nvSpPr>
        <p:spPr>
          <a:xfrm>
            <a:off x="861100" y="993400"/>
            <a:ext cx="4199700" cy="1416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46" name="Google Shape;46;p8"/>
          <p:cNvSpPr txBox="1">
            <a:spLocks noGrp="1"/>
          </p:cNvSpPr>
          <p:nvPr>
            <p:ph type="subTitle" idx="1"/>
          </p:nvPr>
        </p:nvSpPr>
        <p:spPr>
          <a:xfrm>
            <a:off x="7576023" y="2979563"/>
            <a:ext cx="3884100" cy="12807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8"/>
          <p:cNvSpPr txBox="1">
            <a:spLocks noGrp="1"/>
          </p:cNvSpPr>
          <p:nvPr>
            <p:ph type="subTitle" idx="3"/>
          </p:nvPr>
        </p:nvSpPr>
        <p:spPr>
          <a:xfrm>
            <a:off x="7576023" y="2597713"/>
            <a:ext cx="38841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8" name="Google Shape;48;p8"/>
          <p:cNvSpPr txBox="1">
            <a:spLocks noGrp="1"/>
          </p:cNvSpPr>
          <p:nvPr>
            <p:ph type="subTitle" idx="4"/>
          </p:nvPr>
        </p:nvSpPr>
        <p:spPr>
          <a:xfrm>
            <a:off x="7576023" y="4990788"/>
            <a:ext cx="3884100" cy="12807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8"/>
          <p:cNvSpPr txBox="1">
            <a:spLocks noGrp="1"/>
          </p:cNvSpPr>
          <p:nvPr>
            <p:ph type="subTitle" idx="5"/>
          </p:nvPr>
        </p:nvSpPr>
        <p:spPr>
          <a:xfrm>
            <a:off x="7576023" y="4608938"/>
            <a:ext cx="38841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0" name="Google Shape;50;p8"/>
          <p:cNvSpPr txBox="1"/>
          <p:nvPr/>
        </p:nvSpPr>
        <p:spPr>
          <a:xfrm rot="-5400000">
            <a:off x="-3198150" y="3198150"/>
            <a:ext cx="6858000" cy="461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lt1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76470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9">
  <p:cSld name="09"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0"/>
          <p:cNvSpPr>
            <a:spLocks noGrp="1"/>
          </p:cNvSpPr>
          <p:nvPr>
            <p:ph type="pic" idx="2"/>
          </p:nvPr>
        </p:nvSpPr>
        <p:spPr>
          <a:xfrm>
            <a:off x="4862625" y="0"/>
            <a:ext cx="4574400" cy="68580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68" name="Google Shape;68;p10"/>
          <p:cNvSpPr txBox="1">
            <a:spLocks noGrp="1"/>
          </p:cNvSpPr>
          <p:nvPr>
            <p:ph type="title"/>
          </p:nvPr>
        </p:nvSpPr>
        <p:spPr>
          <a:xfrm>
            <a:off x="861100" y="993400"/>
            <a:ext cx="4432200" cy="1416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69" name="Google Shape;69;p10"/>
          <p:cNvSpPr txBox="1">
            <a:spLocks noGrp="1"/>
          </p:cNvSpPr>
          <p:nvPr>
            <p:ph type="subTitle" idx="1"/>
          </p:nvPr>
        </p:nvSpPr>
        <p:spPr>
          <a:xfrm>
            <a:off x="1141425" y="5203200"/>
            <a:ext cx="26352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10"/>
          <p:cNvSpPr txBox="1">
            <a:spLocks noGrp="1"/>
          </p:cNvSpPr>
          <p:nvPr>
            <p:ph type="subTitle" idx="3"/>
          </p:nvPr>
        </p:nvSpPr>
        <p:spPr>
          <a:xfrm>
            <a:off x="1141425" y="4821350"/>
            <a:ext cx="26352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1" name="Google Shape;71;p10"/>
          <p:cNvSpPr txBox="1">
            <a:spLocks noGrp="1"/>
          </p:cNvSpPr>
          <p:nvPr>
            <p:ph type="subTitle" idx="4"/>
          </p:nvPr>
        </p:nvSpPr>
        <p:spPr>
          <a:xfrm>
            <a:off x="1141425" y="3381600"/>
            <a:ext cx="26352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10"/>
          <p:cNvSpPr txBox="1">
            <a:spLocks noGrp="1"/>
          </p:cNvSpPr>
          <p:nvPr>
            <p:ph type="subTitle" idx="5"/>
          </p:nvPr>
        </p:nvSpPr>
        <p:spPr>
          <a:xfrm>
            <a:off x="1141425" y="2999750"/>
            <a:ext cx="26352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3" name="Google Shape;73;p10"/>
          <p:cNvSpPr txBox="1"/>
          <p:nvPr/>
        </p:nvSpPr>
        <p:spPr>
          <a:xfrm rot="-5400000">
            <a:off x="-3198150" y="3198150"/>
            <a:ext cx="6858000" cy="461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lt1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  <p:sp>
        <p:nvSpPr>
          <p:cNvPr id="74" name="Google Shape;74;p10"/>
          <p:cNvSpPr txBox="1">
            <a:spLocks noGrp="1"/>
          </p:cNvSpPr>
          <p:nvPr>
            <p:ph type="subTitle" idx="6"/>
          </p:nvPr>
        </p:nvSpPr>
        <p:spPr>
          <a:xfrm>
            <a:off x="8824925" y="5203200"/>
            <a:ext cx="26352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75" name="Google Shape;75;p10"/>
          <p:cNvSpPr txBox="1">
            <a:spLocks noGrp="1"/>
          </p:cNvSpPr>
          <p:nvPr>
            <p:ph type="subTitle" idx="7"/>
          </p:nvPr>
        </p:nvSpPr>
        <p:spPr>
          <a:xfrm>
            <a:off x="8824925" y="4821350"/>
            <a:ext cx="26352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6" name="Google Shape;76;p10"/>
          <p:cNvSpPr txBox="1">
            <a:spLocks noGrp="1"/>
          </p:cNvSpPr>
          <p:nvPr>
            <p:ph type="subTitle" idx="8"/>
          </p:nvPr>
        </p:nvSpPr>
        <p:spPr>
          <a:xfrm>
            <a:off x="8824925" y="3381600"/>
            <a:ext cx="26352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10"/>
          <p:cNvSpPr txBox="1">
            <a:spLocks noGrp="1"/>
          </p:cNvSpPr>
          <p:nvPr>
            <p:ph type="subTitle" idx="9"/>
          </p:nvPr>
        </p:nvSpPr>
        <p:spPr>
          <a:xfrm>
            <a:off x="8824925" y="2999750"/>
            <a:ext cx="26352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xmlns="" val="11599571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1">
  <p:cSld name="11"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12"/>
          <p:cNvSpPr txBox="1">
            <a:spLocks noGrp="1"/>
          </p:cNvSpPr>
          <p:nvPr>
            <p:ph type="title"/>
          </p:nvPr>
        </p:nvSpPr>
        <p:spPr>
          <a:xfrm>
            <a:off x="861100" y="993400"/>
            <a:ext cx="10598700" cy="831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89" name="Google Shape;89;p12"/>
          <p:cNvSpPr txBox="1">
            <a:spLocks noGrp="1"/>
          </p:cNvSpPr>
          <p:nvPr>
            <p:ph type="subTitle" idx="1"/>
          </p:nvPr>
        </p:nvSpPr>
        <p:spPr>
          <a:xfrm>
            <a:off x="861100" y="5415600"/>
            <a:ext cx="4819500" cy="8559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90" name="Google Shape;90;p12"/>
          <p:cNvSpPr txBox="1">
            <a:spLocks noGrp="1"/>
          </p:cNvSpPr>
          <p:nvPr>
            <p:ph type="subTitle" idx="2"/>
          </p:nvPr>
        </p:nvSpPr>
        <p:spPr>
          <a:xfrm>
            <a:off x="861100" y="5033750"/>
            <a:ext cx="48195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1" name="Google Shape;91;p12"/>
          <p:cNvSpPr txBox="1">
            <a:spLocks noGrp="1"/>
          </p:cNvSpPr>
          <p:nvPr>
            <p:ph type="subTitle" idx="3"/>
          </p:nvPr>
        </p:nvSpPr>
        <p:spPr>
          <a:xfrm>
            <a:off x="5960118" y="5415600"/>
            <a:ext cx="4819500" cy="8559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92" name="Google Shape;92;p12"/>
          <p:cNvSpPr txBox="1">
            <a:spLocks noGrp="1"/>
          </p:cNvSpPr>
          <p:nvPr>
            <p:ph type="subTitle" idx="4"/>
          </p:nvPr>
        </p:nvSpPr>
        <p:spPr>
          <a:xfrm>
            <a:off x="5960118" y="5033750"/>
            <a:ext cx="48195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3" name="Google Shape;93;p12"/>
          <p:cNvSpPr txBox="1"/>
          <p:nvPr/>
        </p:nvSpPr>
        <p:spPr>
          <a:xfrm rot="-5400000">
            <a:off x="-3198150" y="3198150"/>
            <a:ext cx="6858000" cy="461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lt1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267175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731582" y="593367"/>
            <a:ext cx="10728600" cy="7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800"/>
              <a:buFont typeface="Nunito Sans"/>
              <a:buNone/>
              <a:defRPr sz="3800" b="1">
                <a:solidFill>
                  <a:schemeClr val="dk1"/>
                </a:solidFill>
                <a:latin typeface="Nunito Sans"/>
                <a:ea typeface="Nunito Sans"/>
                <a:cs typeface="Nunito Sans"/>
                <a:sym typeface="Nunito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800"/>
              <a:buFont typeface="Nunito Sans"/>
              <a:buNone/>
              <a:defRPr sz="3800" b="1">
                <a:solidFill>
                  <a:schemeClr val="dk1"/>
                </a:solidFill>
                <a:latin typeface="Nunito Sans"/>
                <a:ea typeface="Nunito Sans"/>
                <a:cs typeface="Nunito Sans"/>
                <a:sym typeface="Nunito Sa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800"/>
              <a:buFont typeface="Nunito Sans"/>
              <a:buNone/>
              <a:defRPr sz="3800" b="1">
                <a:solidFill>
                  <a:schemeClr val="dk1"/>
                </a:solidFill>
                <a:latin typeface="Nunito Sans"/>
                <a:ea typeface="Nunito Sans"/>
                <a:cs typeface="Nunito Sans"/>
                <a:sym typeface="Nunito Sa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800"/>
              <a:buFont typeface="Nunito Sans"/>
              <a:buNone/>
              <a:defRPr sz="3800" b="1">
                <a:solidFill>
                  <a:schemeClr val="dk1"/>
                </a:solidFill>
                <a:latin typeface="Nunito Sans"/>
                <a:ea typeface="Nunito Sans"/>
                <a:cs typeface="Nunito Sans"/>
                <a:sym typeface="Nunito Sa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800"/>
              <a:buFont typeface="Nunito Sans"/>
              <a:buNone/>
              <a:defRPr sz="3800" b="1">
                <a:solidFill>
                  <a:schemeClr val="dk1"/>
                </a:solidFill>
                <a:latin typeface="Nunito Sans"/>
                <a:ea typeface="Nunito Sans"/>
                <a:cs typeface="Nunito Sans"/>
                <a:sym typeface="Nunito Sa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800"/>
              <a:buFont typeface="Nunito Sans"/>
              <a:buNone/>
              <a:defRPr sz="3800" b="1">
                <a:solidFill>
                  <a:schemeClr val="dk1"/>
                </a:solidFill>
                <a:latin typeface="Nunito Sans"/>
                <a:ea typeface="Nunito Sans"/>
                <a:cs typeface="Nunito Sans"/>
                <a:sym typeface="Nunito Sa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800"/>
              <a:buFont typeface="Nunito Sans"/>
              <a:buNone/>
              <a:defRPr sz="3800" b="1">
                <a:solidFill>
                  <a:schemeClr val="dk1"/>
                </a:solidFill>
                <a:latin typeface="Nunito Sans"/>
                <a:ea typeface="Nunito Sans"/>
                <a:cs typeface="Nunito Sans"/>
                <a:sym typeface="Nunito Sa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800"/>
              <a:buFont typeface="Nunito Sans"/>
              <a:buNone/>
              <a:defRPr sz="3800" b="1">
                <a:solidFill>
                  <a:schemeClr val="dk1"/>
                </a:solidFill>
                <a:latin typeface="Nunito Sans"/>
                <a:ea typeface="Nunito Sans"/>
                <a:cs typeface="Nunito Sans"/>
                <a:sym typeface="Nunito Sa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800"/>
              <a:buFont typeface="Nunito Sans"/>
              <a:buNone/>
              <a:defRPr sz="3800" b="1">
                <a:solidFill>
                  <a:schemeClr val="dk1"/>
                </a:solidFill>
                <a:latin typeface="Nunito Sans"/>
                <a:ea typeface="Nunito Sans"/>
                <a:cs typeface="Nunito Sans"/>
                <a:sym typeface="Nunito Sans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731582" y="1536633"/>
            <a:ext cx="107286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0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Mono"/>
              <a:buChar char="●"/>
              <a:defRPr sz="1200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defRPr>
            </a:lvl1pPr>
            <a:lvl2pPr marL="914400" lvl="1" indent="-30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Mono"/>
              <a:buChar char="○"/>
              <a:defRPr sz="1200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defRPr>
            </a:lvl2pPr>
            <a:lvl3pPr marL="1371600" lvl="2" indent="-30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Mono"/>
              <a:buChar char="■"/>
              <a:defRPr sz="1200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defRPr>
            </a:lvl3pPr>
            <a:lvl4pPr marL="1828800" lvl="3" indent="-30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Mono"/>
              <a:buChar char="●"/>
              <a:defRPr sz="1200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defRPr>
            </a:lvl4pPr>
            <a:lvl5pPr marL="2286000" lvl="4" indent="-30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Mono"/>
              <a:buChar char="○"/>
              <a:defRPr sz="1200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defRPr>
            </a:lvl5pPr>
            <a:lvl6pPr marL="2743200" lvl="5" indent="-30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Mono"/>
              <a:buChar char="■"/>
              <a:defRPr sz="1200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defRPr>
            </a:lvl6pPr>
            <a:lvl7pPr marL="3200400" lvl="6" indent="-30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Mono"/>
              <a:buChar char="●"/>
              <a:defRPr sz="1200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defRPr>
            </a:lvl7pPr>
            <a:lvl8pPr marL="3657600" lvl="7" indent="-30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Mono"/>
              <a:buChar char="○"/>
              <a:defRPr sz="1200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defRPr>
            </a:lvl8pPr>
            <a:lvl9pPr marL="4114800" lvl="8" indent="-30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Mono"/>
              <a:buChar char="■"/>
              <a:defRPr sz="1200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11296332" y="6217622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rmAutofit/>
          </a:bodyPr>
          <a:lstStyle>
            <a:lvl1pPr lvl="0" algn="r">
              <a:buNone/>
              <a:defRPr sz="1300">
                <a:solidFill>
                  <a:schemeClr val="dk2"/>
                </a:solidFill>
              </a:defRPr>
            </a:lvl1pPr>
            <a:lvl2pPr lvl="1" algn="r">
              <a:buNone/>
              <a:defRPr sz="1300">
                <a:solidFill>
                  <a:schemeClr val="dk2"/>
                </a:solidFill>
              </a:defRPr>
            </a:lvl2pPr>
            <a:lvl3pPr lvl="2" algn="r">
              <a:buNone/>
              <a:defRPr sz="1300">
                <a:solidFill>
                  <a:schemeClr val="dk2"/>
                </a:solidFill>
              </a:defRPr>
            </a:lvl3pPr>
            <a:lvl4pPr lvl="3" algn="r">
              <a:buNone/>
              <a:defRPr sz="1300">
                <a:solidFill>
                  <a:schemeClr val="dk2"/>
                </a:solidFill>
              </a:defRPr>
            </a:lvl4pPr>
            <a:lvl5pPr lvl="4" algn="r">
              <a:buNone/>
              <a:defRPr sz="1300">
                <a:solidFill>
                  <a:schemeClr val="dk2"/>
                </a:solidFill>
              </a:defRPr>
            </a:lvl5pPr>
            <a:lvl6pPr lvl="5" algn="r">
              <a:buNone/>
              <a:defRPr sz="1300">
                <a:solidFill>
                  <a:schemeClr val="dk2"/>
                </a:solidFill>
              </a:defRPr>
            </a:lvl6pPr>
            <a:lvl7pPr lvl="6" algn="r">
              <a:buNone/>
              <a:defRPr sz="1300">
                <a:solidFill>
                  <a:schemeClr val="dk2"/>
                </a:solidFill>
              </a:defRPr>
            </a:lvl7pPr>
            <a:lvl8pPr lvl="7" algn="r">
              <a:buNone/>
              <a:defRPr sz="1300">
                <a:solidFill>
                  <a:schemeClr val="dk2"/>
                </a:solidFill>
              </a:defRPr>
            </a:lvl8pPr>
            <a:lvl9pPr lvl="8" algn="r">
              <a:buNone/>
              <a:defRPr sz="13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xmlns="" val="2508169107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918" r:id="rId1"/>
    <p:sldLayoutId id="2147483919" r:id="rId2"/>
    <p:sldLayoutId id="2147483920" r:id="rId3"/>
    <p:sldLayoutId id="2147483921" r:id="rId4"/>
    <p:sldLayoutId id="2147483922" r:id="rId5"/>
    <p:sldLayoutId id="2147483923" r:id="rId6"/>
    <p:sldLayoutId id="2147483924" r:id="rId7"/>
    <p:sldLayoutId id="2147483926" r:id="rId8"/>
    <p:sldLayoutId id="2147483928" r:id="rId9"/>
    <p:sldLayoutId id="2147483929" r:id="rId10"/>
    <p:sldLayoutId id="2147483931" r:id="rId11"/>
    <p:sldLayoutId id="2147483932" r:id="rId12"/>
    <p:sldLayoutId id="2147483933" r:id="rId13"/>
    <p:sldLayoutId id="2147483934" r:id="rId14"/>
    <p:sldLayoutId id="2147483935" r:id="rId15"/>
    <p:sldLayoutId id="2147483936" r:id="rId16"/>
    <p:sldLayoutId id="2147483937" r:id="rId17"/>
    <p:sldLayoutId id="2147483939" r:id="rId18"/>
    <p:sldLayoutId id="2147483940" r:id="rId19"/>
    <p:sldLayoutId id="2147483942" r:id="rId20"/>
    <p:sldLayoutId id="2147483945" r:id="rId21"/>
    <p:sldLayoutId id="2147483946" r:id="rId22"/>
    <p:sldLayoutId id="2147483947" r:id="rId23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 xmlns="">
        <p15:guide id="1" pos="461">
          <p15:clr>
            <a:srgbClr val="EA4335"/>
          </p15:clr>
        </p15:guide>
        <p15:guide id="2" pos="7219">
          <p15:clr>
            <a:srgbClr val="EA4335"/>
          </p15:clr>
        </p15:guide>
        <p15:guide id="3" orient="horz" pos="374">
          <p15:clr>
            <a:srgbClr val="EA4335"/>
          </p15:clr>
        </p15:guide>
        <p15:guide id="4" orient="horz" pos="3951">
          <p15:clr>
            <a:srgbClr val="EA4335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 descr="A city with a circular structure&#10;&#10;AI-generated content may be incorrect.">
            <a:extLst>
              <a:ext uri="{FF2B5EF4-FFF2-40B4-BE49-F238E27FC236}">
                <a16:creationId xmlns:a16="http://schemas.microsoft.com/office/drawing/2014/main" xmlns="" id="{7EFFF2FE-EA73-6FAA-B783-18B723ECC599}"/>
              </a:ext>
            </a:extLst>
          </p:cNvPr>
          <p:cNvPicPr>
            <a:picLocks noGrp="1" noChangeAspect="1"/>
          </p:cNvPicPr>
          <p:nvPr>
            <p:ph type="pic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84" r="184"/>
          <a:stretch>
            <a:fillRect/>
          </a:stretch>
        </p:blipFill>
        <p:spPr>
          <a:xfrm>
            <a:off x="0" y="0"/>
            <a:ext cx="12191700" cy="6883200"/>
          </a:xfrm>
          <a:gradFill>
            <a:gsLst>
              <a:gs pos="7500">
                <a:srgbClr val="BABABA"/>
              </a:gs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</a:gradFill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xmlns="" id="{22E7764E-98F0-8250-D8DF-D48F4F8860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082" y="121915"/>
            <a:ext cx="5044966" cy="2288662"/>
          </a:xfrm>
        </p:spPr>
        <p:txBody>
          <a:bodyPr/>
          <a:lstStyle/>
          <a:p>
            <a:pPr algn="ctr">
              <a:spcAft>
                <a:spcPts val="600"/>
              </a:spcAft>
            </a:pPr>
            <a:r>
              <a:rPr lang="en-US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First D-8 Health Experts Meeting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en-US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3600" dirty="0" smtClean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17</a:t>
            </a:r>
            <a:r>
              <a:rPr lang="en-US" sz="3600" baseline="30000" dirty="0" smtClean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 </a:t>
            </a:r>
            <a:r>
              <a:rPr lang="en-US" sz="3600" dirty="0" smtClean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November, </a:t>
            </a:r>
            <a:r>
              <a:rPr lang="en-US" sz="3600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2025</a:t>
            </a:r>
            <a:r>
              <a:rPr lang="en-US" sz="4000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en-US" sz="4000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endParaRPr lang="en-US" dirty="0">
              <a:solidFill>
                <a:schemeClr val="bg1"/>
              </a:solidFill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xmlns="" id="{ED0A8C98-F9BC-B477-E05D-7CF52D6A6A4A}"/>
              </a:ext>
            </a:extLst>
          </p:cNvPr>
          <p:cNvGrpSpPr/>
          <p:nvPr/>
        </p:nvGrpSpPr>
        <p:grpSpPr>
          <a:xfrm>
            <a:off x="417054" y="2532492"/>
            <a:ext cx="4073504" cy="1907790"/>
            <a:chOff x="4059243" y="3916559"/>
            <a:chExt cx="4073504" cy="1907790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xmlns="" id="{6315D037-D11F-7A06-1C80-80A5E0AC2635}"/>
                </a:ext>
              </a:extLst>
            </p:cNvPr>
            <p:cNvSpPr txBox="1"/>
            <p:nvPr/>
          </p:nvSpPr>
          <p:spPr>
            <a:xfrm>
              <a:off x="4207708" y="4070023"/>
              <a:ext cx="3776573" cy="1754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b="1" spc="600" dirty="0" smtClean="0">
                  <a:solidFill>
                    <a:schemeClr val="bg1"/>
                  </a:solidFill>
                  <a:latin typeface="Book Antiqua" panose="02040602050305030304" pitchFamily="18" charset="0"/>
                  <a:ea typeface="Open Sans ExtraBold" panose="020B0906030804020204" pitchFamily="34" charset="0"/>
                  <a:cs typeface="Mongolian Baiti" panose="03000500000000000000" pitchFamily="66" charset="0"/>
                </a:rPr>
                <a:t>Dr. Ado Muhammad, OON </a:t>
              </a:r>
              <a:endParaRPr lang="en-ID" sz="2400" b="1" spc="600" dirty="0">
                <a:solidFill>
                  <a:schemeClr val="bg1"/>
                </a:solidFill>
                <a:latin typeface="Book Antiqua" panose="02040602050305030304" pitchFamily="18" charset="0"/>
                <a:ea typeface="Open Sans ExtraBold" panose="020B0906030804020204" pitchFamily="34" charset="0"/>
                <a:cs typeface="Mongolian Baiti" panose="03000500000000000000" pitchFamily="66" charset="0"/>
              </a:endParaRPr>
            </a:p>
          </p:txBody>
        </p:sp>
        <p:sp>
          <p:nvSpPr>
            <p:cNvPr id="8" name="Rectangle: Rounded Corners 7">
              <a:extLst>
                <a:ext uri="{FF2B5EF4-FFF2-40B4-BE49-F238E27FC236}">
                  <a16:creationId xmlns:a16="http://schemas.microsoft.com/office/drawing/2014/main" xmlns="" id="{664063D1-F4BE-9BF4-4917-91E315BE4F8A}"/>
                </a:ext>
              </a:extLst>
            </p:cNvPr>
            <p:cNvSpPr/>
            <p:nvPr/>
          </p:nvSpPr>
          <p:spPr>
            <a:xfrm>
              <a:off x="4059243" y="3916559"/>
              <a:ext cx="4073504" cy="1270654"/>
            </a:xfrm>
            <a:prstGeom prst="roundRect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13388056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6" name="Google Shape;806;p59"/>
          <p:cNvSpPr txBox="1">
            <a:spLocks noGrp="1"/>
          </p:cNvSpPr>
          <p:nvPr>
            <p:ph type="title" idx="6"/>
          </p:nvPr>
        </p:nvSpPr>
        <p:spPr>
          <a:xfrm>
            <a:off x="741934" y="607219"/>
            <a:ext cx="9632654" cy="769401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r>
              <a:rPr lang="en-GB" sz="3400" dirty="0" smtClean="0"/>
              <a:t>FEDERAL REPUBLIC OF NIGERIA</a:t>
            </a:r>
            <a:endParaRPr sz="3400" dirty="0"/>
          </a:p>
        </p:txBody>
      </p:sp>
      <p:sp>
        <p:nvSpPr>
          <p:cNvPr id="813" name="Google Shape;813;p59"/>
          <p:cNvSpPr txBox="1"/>
          <p:nvPr/>
        </p:nvSpPr>
        <p:spPr>
          <a:xfrm rot="-5400000">
            <a:off x="-3198150" y="3198150"/>
            <a:ext cx="6858000" cy="461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00" b="1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Sans"/>
              <a:ea typeface="Nunito Sans"/>
              <a:cs typeface="Nunito Sans"/>
              <a:sym typeface="Nunito Sans"/>
            </a:endParaRPr>
          </a:p>
        </p:txBody>
      </p:sp>
      <p:sp>
        <p:nvSpPr>
          <p:cNvPr id="4" name="Google Shape;325;p37">
            <a:extLst>
              <a:ext uri="{FF2B5EF4-FFF2-40B4-BE49-F238E27FC236}">
                <a16:creationId xmlns:a16="http://schemas.microsoft.com/office/drawing/2014/main" xmlns="" id="{191DACD2-A648-814A-3AC2-3313F87ED3F4}"/>
              </a:ext>
            </a:extLst>
          </p:cNvPr>
          <p:cNvSpPr txBox="1"/>
          <p:nvPr/>
        </p:nvSpPr>
        <p:spPr>
          <a:xfrm rot="-5400000">
            <a:off x="-3210982" y="3198183"/>
            <a:ext cx="6858002" cy="461635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" b="1" kern="0" dirty="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rPr>
              <a:t>D8</a:t>
            </a:r>
            <a:r>
              <a:rPr kumimoji="0" lang="en" sz="1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unito Sans"/>
                <a:ea typeface="Nunito Sans"/>
                <a:cs typeface="Nunito Sans"/>
                <a:sym typeface="Nunito Sans"/>
              </a:rPr>
              <a:t> – Organization of Economic Cooperation 2025 </a:t>
            </a:r>
            <a:endParaRPr kumimoji="0" sz="1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Sans"/>
              <a:ea typeface="Nunito Sans"/>
              <a:cs typeface="Nunito Sans"/>
              <a:sym typeface="Nunito Sans"/>
            </a:endParaRPr>
          </a:p>
        </p:txBody>
      </p:sp>
      <p:pic>
        <p:nvPicPr>
          <p:cNvPr id="6" name="Picture 5" descr="A logo with a world map and stars&#10;&#10;AI-generated content may be incorrect.">
            <a:extLst>
              <a:ext uri="{FF2B5EF4-FFF2-40B4-BE49-F238E27FC236}">
                <a16:creationId xmlns:a16="http://schemas.microsoft.com/office/drawing/2014/main" xmlns="" id="{B356CD31-0BBA-4C4B-52C8-698E1999490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654823" y="128877"/>
            <a:ext cx="1352154" cy="956684"/>
          </a:xfrm>
          <a:prstGeom prst="rect">
            <a:avLst/>
          </a:prstGeom>
        </p:spPr>
      </p:pic>
      <p:sp>
        <p:nvSpPr>
          <p:cNvPr id="8" name="Content Placeholder 2"/>
          <p:cNvSpPr txBox="1">
            <a:spLocks/>
          </p:cNvSpPr>
          <p:nvPr/>
        </p:nvSpPr>
        <p:spPr>
          <a:xfrm>
            <a:off x="536712" y="2052919"/>
            <a:ext cx="5814391" cy="38067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rmAutofit/>
          </a:bodyPr>
          <a:lstStyle/>
          <a:p>
            <a:pPr marL="457200" marR="0" lvl="0" indent="-304800" defTabSz="914400" rtl="0" eaLnBrk="1" fontAlgn="base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Mono"/>
              <a:buNone/>
              <a:tabLst/>
              <a:defRPr/>
            </a:pPr>
            <a:r>
              <a:rPr kumimoji="0" lang="en-GB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Roboto Mono"/>
                <a:ea typeface="Roboto Mono"/>
                <a:cs typeface="Roboto Mono"/>
                <a:sym typeface="Roboto Mono"/>
              </a:rPr>
              <a:t>Location: </a:t>
            </a:r>
            <a:r>
              <a:rPr kumimoji="0" lang="en-GB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Roboto Mono"/>
                <a:ea typeface="Roboto Mono"/>
                <a:cs typeface="Roboto Mono"/>
                <a:sym typeface="Roboto Mono"/>
              </a:rPr>
              <a:t>West Africa</a:t>
            </a:r>
            <a:r>
              <a:rPr kumimoji="0" lang="en-GB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Roboto Mono"/>
                <a:ea typeface="Roboto Mono"/>
                <a:cs typeface="Roboto Mono"/>
                <a:sym typeface="Roboto Mono"/>
              </a:rPr>
              <a:t> </a:t>
            </a:r>
          </a:p>
          <a:p>
            <a:pPr marL="457200" marR="0" lvl="0" indent="-304800" defTabSz="914400" rtl="0" eaLnBrk="1" fontAlgn="base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Mono"/>
              <a:buNone/>
              <a:tabLst/>
              <a:defRPr/>
            </a:pPr>
            <a:r>
              <a:rPr kumimoji="0" lang="en-GB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Roboto Mono"/>
                <a:ea typeface="Roboto Mono"/>
                <a:cs typeface="Roboto Mono"/>
                <a:sym typeface="Roboto Mono"/>
              </a:rPr>
              <a:t>Independence: </a:t>
            </a:r>
            <a:r>
              <a:rPr kumimoji="0" lang="en-GB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Roboto Mono"/>
                <a:ea typeface="Roboto Mono"/>
                <a:cs typeface="Roboto Mono"/>
                <a:sym typeface="Roboto Mono"/>
              </a:rPr>
              <a:t>1</a:t>
            </a:r>
            <a:r>
              <a:rPr kumimoji="0" lang="en-GB" sz="2800" b="0" i="0" u="none" strike="noStrike" kern="0" cap="none" spc="0" normalizeH="0" baseline="3000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Roboto Mono"/>
                <a:ea typeface="Roboto Mono"/>
                <a:cs typeface="Roboto Mono"/>
                <a:sym typeface="Roboto Mono"/>
              </a:rPr>
              <a:t>st</a:t>
            </a:r>
            <a:r>
              <a:rPr kumimoji="0" lang="en-GB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Roboto Mono"/>
                <a:ea typeface="Roboto Mono"/>
                <a:cs typeface="Roboto Mono"/>
                <a:sym typeface="Roboto Mono"/>
              </a:rPr>
              <a:t> October, 1960</a:t>
            </a:r>
          </a:p>
          <a:p>
            <a:pPr marL="457200" marR="0" lvl="0" indent="-304800" defTabSz="914400" rtl="0" eaLnBrk="1" fontAlgn="base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Mono"/>
              <a:buNone/>
              <a:tabLst/>
              <a:defRPr/>
            </a:pPr>
            <a:r>
              <a:rPr kumimoji="0" lang="en-GB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Roboto Mono"/>
                <a:ea typeface="Roboto Mono"/>
                <a:cs typeface="Roboto Mono"/>
                <a:sym typeface="Roboto Mono"/>
              </a:rPr>
              <a:t> Capital:</a:t>
            </a:r>
            <a:r>
              <a:rPr kumimoji="0" lang="en-GB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Roboto Mono"/>
                <a:ea typeface="Roboto Mono"/>
                <a:cs typeface="Roboto Mono"/>
                <a:sym typeface="Roboto Mono"/>
              </a:rPr>
              <a:t> Abuja</a:t>
            </a:r>
          </a:p>
          <a:p>
            <a:pPr marL="457200" marR="0" lvl="0" indent="-304800" defTabSz="914400" rtl="0" eaLnBrk="1" fontAlgn="base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Mono"/>
              <a:buNone/>
              <a:tabLst/>
              <a:defRPr/>
            </a:pPr>
            <a:r>
              <a:rPr kumimoji="0" lang="en-GB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Roboto Mono"/>
                <a:ea typeface="Roboto Mono"/>
                <a:cs typeface="Roboto Mono"/>
                <a:sym typeface="Roboto Mono"/>
              </a:rPr>
              <a:t>Area:</a:t>
            </a:r>
            <a:r>
              <a:rPr kumimoji="0" lang="en-GB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Roboto Mono"/>
                <a:ea typeface="Roboto Mono"/>
                <a:cs typeface="Roboto Mono"/>
                <a:sym typeface="Roboto Mono"/>
              </a:rPr>
              <a:t> 923,769 sq km</a:t>
            </a:r>
          </a:p>
          <a:p>
            <a:pPr marL="457200" marR="0" lvl="0" indent="-304800" defTabSz="914400" rtl="0" eaLnBrk="1" fontAlgn="base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Mono"/>
              <a:buNone/>
              <a:tabLst/>
              <a:defRPr/>
            </a:pPr>
            <a:r>
              <a:rPr kumimoji="0" lang="en-GB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Roboto Mono"/>
                <a:ea typeface="Roboto Mono"/>
                <a:cs typeface="Roboto Mono"/>
                <a:sym typeface="Roboto Mono"/>
              </a:rPr>
              <a:t>Population:</a:t>
            </a:r>
            <a:r>
              <a:rPr kumimoji="0" lang="en-GB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Roboto Mono"/>
                <a:ea typeface="Roboto Mono"/>
                <a:cs typeface="Roboto Mono"/>
                <a:sym typeface="Roboto Mono"/>
              </a:rPr>
              <a:t> Over 230million</a:t>
            </a:r>
          </a:p>
          <a:p>
            <a:pPr marL="457200" marR="0" lvl="0" indent="-304800" algn="l" defTabSz="914400" rtl="0" eaLnBrk="1" fontAlgn="base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Mono"/>
              <a:buNone/>
              <a:tabLst/>
              <a:defRPr/>
            </a:pPr>
            <a:endParaRPr kumimoji="0" lang="en-GB" sz="2800" b="1" i="0" u="none" strike="noStrike" kern="0" cap="none" spc="0" normalizeH="0" baseline="0" noProof="0" dirty="0" smtClean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Roboto Mono"/>
              <a:ea typeface="Roboto Mono"/>
              <a:cs typeface="Roboto Mono"/>
              <a:sym typeface="Roboto Mono"/>
            </a:endParaRPr>
          </a:p>
        </p:txBody>
      </p:sp>
      <p:pic>
        <p:nvPicPr>
          <p:cNvPr id="9" name="Picture 8" descr="Nigeria-map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69544" y="1584295"/>
            <a:ext cx="5089665" cy="488607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1" name="Google Shape;321;p37"/>
          <p:cNvCxnSpPr/>
          <p:nvPr/>
        </p:nvCxnSpPr>
        <p:spPr>
          <a:xfrm>
            <a:off x="6408225" y="4118056"/>
            <a:ext cx="1271100" cy="0"/>
          </a:xfrm>
          <a:prstGeom prst="straightConnector1">
            <a:avLst/>
          </a:prstGeom>
          <a:noFill/>
          <a:ln w="19050" cap="rnd" cmpd="sng">
            <a:solidFill>
              <a:schemeClr val="lt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22" name="Google Shape;322;p37"/>
          <p:cNvCxnSpPr/>
          <p:nvPr/>
        </p:nvCxnSpPr>
        <p:spPr>
          <a:xfrm>
            <a:off x="6408225" y="6019931"/>
            <a:ext cx="1271100" cy="0"/>
          </a:xfrm>
          <a:prstGeom prst="straightConnector1">
            <a:avLst/>
          </a:prstGeom>
          <a:noFill/>
          <a:ln w="19050" cap="rnd" cmpd="sng">
            <a:solidFill>
              <a:schemeClr val="lt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" name="Google Shape;325;p37">
            <a:extLst>
              <a:ext uri="{FF2B5EF4-FFF2-40B4-BE49-F238E27FC236}">
                <a16:creationId xmlns:a16="http://schemas.microsoft.com/office/drawing/2014/main" xmlns="" id="{4BDE96FF-D381-3B84-7A64-8878BF6BF128}"/>
              </a:ext>
            </a:extLst>
          </p:cNvPr>
          <p:cNvSpPr txBox="1"/>
          <p:nvPr/>
        </p:nvSpPr>
        <p:spPr>
          <a:xfrm rot="-5400000">
            <a:off x="-3210982" y="3198181"/>
            <a:ext cx="6857999" cy="461635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" b="1" kern="0" dirty="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rPr>
              <a:t>D8</a:t>
            </a:r>
            <a:r>
              <a:rPr kumimoji="0" lang="en" sz="1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unito Sans"/>
                <a:ea typeface="Nunito Sans"/>
                <a:cs typeface="Nunito Sans"/>
                <a:sym typeface="Nunito Sans"/>
              </a:rPr>
              <a:t> – Organization of Economic Cooperation 2025 </a:t>
            </a:r>
            <a:endParaRPr kumimoji="0" sz="1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Sans"/>
              <a:ea typeface="Nunito Sans"/>
              <a:cs typeface="Nunito Sans"/>
              <a:sym typeface="Nunito Sans"/>
            </a:endParaRPr>
          </a:p>
        </p:txBody>
      </p:sp>
      <p:pic>
        <p:nvPicPr>
          <p:cNvPr id="5" name="Picture 4" descr="A logo with a world map and stars&#10;&#10;AI-generated content may be incorrect.">
            <a:extLst>
              <a:ext uri="{FF2B5EF4-FFF2-40B4-BE49-F238E27FC236}">
                <a16:creationId xmlns:a16="http://schemas.microsoft.com/office/drawing/2014/main" xmlns="" id="{F7B7C358-DD25-24CF-6522-0FF4E720CB6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654823" y="128877"/>
            <a:ext cx="1352154" cy="956684"/>
          </a:xfrm>
          <a:prstGeom prst="rect">
            <a:avLst/>
          </a:prstGeom>
        </p:spPr>
      </p:pic>
      <p:sp>
        <p:nvSpPr>
          <p:cNvPr id="6" name="CaixaDeTexto 6">
            <a:extLst>
              <a:ext uri="{FF2B5EF4-FFF2-40B4-BE49-F238E27FC236}">
                <a16:creationId xmlns:a16="http://schemas.microsoft.com/office/drawing/2014/main" xmlns="" id="{D8BE85B2-92E5-3112-C6D1-AA1B56FFA532}"/>
              </a:ext>
            </a:extLst>
          </p:cNvPr>
          <p:cNvSpPr txBox="1"/>
          <p:nvPr/>
        </p:nvSpPr>
        <p:spPr>
          <a:xfrm>
            <a:off x="685800" y="852955"/>
            <a:ext cx="10774018" cy="12087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en-US" sz="2400" b="1" dirty="0" smtClean="0">
                <a:solidFill>
                  <a:schemeClr val="dk1"/>
                </a:solidFill>
                <a:latin typeface="Nunito Sans"/>
              </a:rPr>
              <a:t>NATIONAL MATERNAL, NEONATAL, AND CHILD HEALTH LANDSCAPE</a:t>
            </a:r>
            <a:endParaRPr lang="en-US" sz="2400" b="1" dirty="0" smtClean="0">
              <a:solidFill>
                <a:schemeClr val="dk1"/>
              </a:solidFill>
              <a:latin typeface="Nunito Sans"/>
              <a:sym typeface="Nunito Sans"/>
            </a:endParaRPr>
          </a:p>
          <a:p>
            <a:pPr>
              <a:lnSpc>
                <a:spcPct val="150000"/>
              </a:lnSpc>
              <a:spcAft>
                <a:spcPts val="600"/>
              </a:spcAft>
            </a:pPr>
            <a:endParaRPr lang="en-US" sz="2400" b="1" dirty="0" smtClean="0">
              <a:solidFill>
                <a:schemeClr val="dk1"/>
              </a:solidFill>
              <a:latin typeface="Nunito Sans"/>
            </a:endParaRPr>
          </a:p>
        </p:txBody>
      </p:sp>
      <p:sp>
        <p:nvSpPr>
          <p:cNvPr id="8" name="CaixaDeTexto 6">
            <a:extLst>
              <a:ext uri="{FF2B5EF4-FFF2-40B4-BE49-F238E27FC236}">
                <a16:creationId xmlns:a16="http://schemas.microsoft.com/office/drawing/2014/main" xmlns="" id="{D8BE85B2-92E5-3112-C6D1-AA1B56FFA532}"/>
              </a:ext>
            </a:extLst>
          </p:cNvPr>
          <p:cNvSpPr txBox="1"/>
          <p:nvPr/>
        </p:nvSpPr>
        <p:spPr>
          <a:xfrm>
            <a:off x="881384" y="1919752"/>
            <a:ext cx="7387974" cy="48936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400" dirty="0" smtClean="0"/>
              <a:t>National Reproductive, Maternal, Newborn, Child, Adolescent and Elderly Health Plus Nutrition (RMNCAEH+N) </a:t>
            </a:r>
            <a:r>
              <a:rPr lang="en-GB" sz="2400" dirty="0" smtClean="0"/>
              <a:t>policy</a:t>
            </a:r>
          </a:p>
          <a:p>
            <a:endParaRPr lang="en-GB" sz="2400" dirty="0" smtClean="0"/>
          </a:p>
          <a:p>
            <a:r>
              <a:rPr lang="en-GB" sz="2400" dirty="0" smtClean="0"/>
              <a:t>The </a:t>
            </a:r>
            <a:r>
              <a:rPr lang="en-GB" sz="2400" dirty="0" smtClean="0"/>
              <a:t>National Essential Medicines </a:t>
            </a:r>
            <a:r>
              <a:rPr lang="en-GB" sz="2400" dirty="0" smtClean="0"/>
              <a:t>List</a:t>
            </a:r>
          </a:p>
          <a:p>
            <a:endParaRPr lang="en-GB" sz="2400" dirty="0" smtClean="0"/>
          </a:p>
          <a:p>
            <a:r>
              <a:rPr lang="en-GB" sz="2400" dirty="0" smtClean="0"/>
              <a:t>Basic Health Care Provision Fund, which now supports over 7</a:t>
            </a:r>
            <a:r>
              <a:rPr lang="en-GB" sz="2400" dirty="0" smtClean="0"/>
              <a:t>,000 </a:t>
            </a:r>
            <a:r>
              <a:rPr lang="en-GB" sz="2400" dirty="0" smtClean="0"/>
              <a:t>primary health centres with a focus on rural and underserved </a:t>
            </a:r>
            <a:r>
              <a:rPr lang="en-GB" sz="2400" dirty="0" smtClean="0"/>
              <a:t>communities</a:t>
            </a:r>
          </a:p>
          <a:p>
            <a:endParaRPr lang="en-GB" sz="2400" dirty="0" smtClean="0"/>
          </a:p>
          <a:p>
            <a:r>
              <a:rPr lang="en-GB" sz="2400" dirty="0" smtClean="0"/>
              <a:t>Health Fellowship programme, Midwives </a:t>
            </a:r>
            <a:r>
              <a:rPr lang="en-GB" sz="2400" dirty="0" smtClean="0"/>
              <a:t>Service Scheme and community health extension programmes </a:t>
            </a:r>
            <a:endParaRPr lang="en-GB" sz="2400" dirty="0"/>
          </a:p>
        </p:txBody>
      </p:sp>
      <p:pic>
        <p:nvPicPr>
          <p:cNvPr id="9" name="Picture 8" descr="Screenshot-2023-09-03-at-8.20.06-PM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765563" y="1795776"/>
            <a:ext cx="3853282" cy="258669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7" name="Google Shape;397;p42"/>
          <p:cNvSpPr txBox="1">
            <a:spLocks noGrp="1"/>
          </p:cNvSpPr>
          <p:nvPr>
            <p:ph type="title"/>
          </p:nvPr>
        </p:nvSpPr>
        <p:spPr>
          <a:xfrm>
            <a:off x="840079" y="654694"/>
            <a:ext cx="8482597" cy="800179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r>
              <a:rPr lang="en-US" sz="3600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Major Achievements and Lessons Learned</a:t>
            </a:r>
            <a:endParaRPr sz="3600" dirty="0">
              <a:solidFill>
                <a:srgbClr val="C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Google Shape;325;p37">
            <a:extLst>
              <a:ext uri="{FF2B5EF4-FFF2-40B4-BE49-F238E27FC236}">
                <a16:creationId xmlns:a16="http://schemas.microsoft.com/office/drawing/2014/main" xmlns="" id="{9EE033FC-336D-9BAE-B64C-E5D16CF435AF}"/>
              </a:ext>
            </a:extLst>
          </p:cNvPr>
          <p:cNvSpPr txBox="1"/>
          <p:nvPr/>
        </p:nvSpPr>
        <p:spPr>
          <a:xfrm rot="-5400000">
            <a:off x="-3210982" y="3198181"/>
            <a:ext cx="6857999" cy="461635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" b="1" kern="0" dirty="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rPr>
              <a:t>D8</a:t>
            </a:r>
            <a:r>
              <a:rPr kumimoji="0" lang="en" sz="1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unito Sans"/>
                <a:ea typeface="Nunito Sans"/>
                <a:cs typeface="Nunito Sans"/>
                <a:sym typeface="Nunito Sans"/>
              </a:rPr>
              <a:t> – Organization of Economic Cooperation 2025 </a:t>
            </a:r>
            <a:endParaRPr kumimoji="0" sz="1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Sans"/>
              <a:ea typeface="Nunito Sans"/>
              <a:cs typeface="Nunito Sans"/>
              <a:sym typeface="Nunito Sans"/>
            </a:endParaRPr>
          </a:p>
        </p:txBody>
      </p:sp>
      <p:pic>
        <p:nvPicPr>
          <p:cNvPr id="2" name="Picture 1" descr="A logo with a world map and stars&#10;&#10;AI-generated content may be incorrect.">
            <a:extLst>
              <a:ext uri="{FF2B5EF4-FFF2-40B4-BE49-F238E27FC236}">
                <a16:creationId xmlns:a16="http://schemas.microsoft.com/office/drawing/2014/main" xmlns="" id="{FEA09BD7-643E-C1B0-1055-73C7F142207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654823" y="128877"/>
            <a:ext cx="1352154" cy="956684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1181478" y="1643716"/>
            <a:ext cx="8688079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 smtClean="0"/>
              <a:t>Policy Milestones:</a:t>
            </a:r>
            <a:r>
              <a:rPr lang="en-GB" sz="2400" dirty="0" smtClean="0"/>
              <a:t> </a:t>
            </a:r>
          </a:p>
          <a:p>
            <a:pPr lvl="1"/>
            <a:r>
              <a:rPr lang="en-GB" sz="2400" dirty="0" smtClean="0"/>
              <a:t>Maternal and Neonatal Mortality Reduction Innovation and Initiative (MAMII) </a:t>
            </a:r>
            <a:r>
              <a:rPr lang="en-GB" sz="2400" dirty="0" smtClean="0"/>
              <a:t>– 2024</a:t>
            </a:r>
          </a:p>
          <a:p>
            <a:pPr lvl="1"/>
            <a:r>
              <a:rPr lang="en-GB" sz="2400" dirty="0" smtClean="0"/>
              <a:t>MNCH Score Card</a:t>
            </a:r>
            <a:endParaRPr lang="en-GB" sz="2400" dirty="0" smtClean="0"/>
          </a:p>
          <a:p>
            <a:pPr lvl="1"/>
            <a:r>
              <a:rPr lang="en-GB" sz="2400" dirty="0" smtClean="0"/>
              <a:t>Nigerian </a:t>
            </a:r>
            <a:r>
              <a:rPr lang="en-GB" sz="2400" dirty="0" smtClean="0"/>
              <a:t>Child Survival Action Plan (NCSAP)</a:t>
            </a:r>
          </a:p>
          <a:p>
            <a:pPr lvl="1"/>
            <a:r>
              <a:rPr lang="en-GB" sz="2400" dirty="0" smtClean="0"/>
              <a:t>National Birth Defect Surveillance Guideline</a:t>
            </a:r>
          </a:p>
          <a:p>
            <a:r>
              <a:rPr lang="en-GB" sz="2400" b="1" dirty="0" smtClean="0"/>
              <a:t>Under-Five </a:t>
            </a:r>
            <a:r>
              <a:rPr lang="en-GB" sz="2400" b="1" dirty="0" smtClean="0"/>
              <a:t>Mortality </a:t>
            </a:r>
            <a:r>
              <a:rPr lang="en-GB" sz="2400" b="1" dirty="0" smtClean="0"/>
              <a:t>Reduction </a:t>
            </a:r>
            <a:r>
              <a:rPr lang="en-GB" sz="2400" dirty="0" smtClean="0"/>
              <a:t>by 50% in the last 2decades </a:t>
            </a:r>
            <a:endParaRPr lang="en-GB" sz="2400" dirty="0" smtClean="0"/>
          </a:p>
          <a:p>
            <a:r>
              <a:rPr lang="en-GB" sz="2400" b="1" dirty="0" smtClean="0"/>
              <a:t>Innovations</a:t>
            </a:r>
            <a:r>
              <a:rPr lang="en-GB" sz="2400" b="1" dirty="0" smtClean="0"/>
              <a:t>:</a:t>
            </a:r>
            <a:endParaRPr lang="en-GB" sz="2400" dirty="0" smtClean="0"/>
          </a:p>
          <a:p>
            <a:r>
              <a:rPr lang="en-GB" sz="2400" dirty="0" smtClean="0"/>
              <a:t>Mobile health platforms for antenatal </a:t>
            </a:r>
            <a:r>
              <a:rPr lang="en-GB" sz="2400" dirty="0" smtClean="0"/>
              <a:t>tracking and Digital </a:t>
            </a:r>
            <a:r>
              <a:rPr lang="en-GB" sz="2400" dirty="0" smtClean="0"/>
              <a:t>birth registration</a:t>
            </a:r>
          </a:p>
          <a:p>
            <a:r>
              <a:rPr lang="en-GB" sz="2400" dirty="0" smtClean="0"/>
              <a:t>Performance-based financing</a:t>
            </a:r>
          </a:p>
          <a:p>
            <a:r>
              <a:rPr lang="en-GB" sz="2400" dirty="0" smtClean="0"/>
              <a:t>Partnerships with civil society and traditional leaders</a:t>
            </a:r>
            <a:endParaRPr lang="en-GB" sz="24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8" name="Google Shape;448;p43"/>
          <p:cNvSpPr txBox="1">
            <a:spLocks noGrp="1"/>
          </p:cNvSpPr>
          <p:nvPr>
            <p:ph type="title"/>
          </p:nvPr>
        </p:nvSpPr>
        <p:spPr>
          <a:xfrm>
            <a:off x="1026512" y="463735"/>
            <a:ext cx="6974488" cy="701198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r>
              <a:rPr lang="en-US" sz="3400" dirty="0" smtClean="0">
                <a:latin typeface="Calibri" panose="020F0502020204030204" pitchFamily="34" charset="0"/>
                <a:cs typeface="Calibri" panose="020F0502020204030204" pitchFamily="34" charset="0"/>
              </a:rPr>
              <a:t>CURRENT CHALLENGES AND GAPS</a:t>
            </a:r>
            <a:endParaRPr lang="en-US" sz="3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Google Shape;325;p37">
            <a:extLst>
              <a:ext uri="{FF2B5EF4-FFF2-40B4-BE49-F238E27FC236}">
                <a16:creationId xmlns:a16="http://schemas.microsoft.com/office/drawing/2014/main" xmlns="" id="{4656CA58-D155-66DA-6DF1-57D44E4D2F2E}"/>
              </a:ext>
            </a:extLst>
          </p:cNvPr>
          <p:cNvSpPr txBox="1"/>
          <p:nvPr/>
        </p:nvSpPr>
        <p:spPr>
          <a:xfrm rot="-5400000">
            <a:off x="-3210982" y="3198181"/>
            <a:ext cx="6857999" cy="461635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" b="1" kern="0" dirty="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rPr>
              <a:t>D8</a:t>
            </a:r>
            <a:r>
              <a:rPr kumimoji="0" lang="en" sz="1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unito Sans"/>
                <a:ea typeface="Nunito Sans"/>
                <a:cs typeface="Nunito Sans"/>
                <a:sym typeface="Nunito Sans"/>
              </a:rPr>
              <a:t> – Organization of Economic Cooperation 2025 </a:t>
            </a:r>
            <a:endParaRPr kumimoji="0" sz="1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Sans"/>
              <a:ea typeface="Nunito Sans"/>
              <a:cs typeface="Nunito Sans"/>
              <a:sym typeface="Nunito Sans"/>
            </a:endParaRPr>
          </a:p>
        </p:txBody>
      </p:sp>
      <p:pic>
        <p:nvPicPr>
          <p:cNvPr id="3" name="Picture 2" descr="A logo with a world map and stars&#10;&#10;AI-generated content may be incorrect.">
            <a:extLst>
              <a:ext uri="{FF2B5EF4-FFF2-40B4-BE49-F238E27FC236}">
                <a16:creationId xmlns:a16="http://schemas.microsoft.com/office/drawing/2014/main" xmlns="" id="{52B89E7C-395B-8A5A-1A96-D322A6EDD58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654823" y="128877"/>
            <a:ext cx="1352154" cy="95668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162877" y="1570383"/>
            <a:ext cx="8060635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en-GB" sz="2800" dirty="0" smtClean="0"/>
              <a:t>Persistent under-five mortality in some regions </a:t>
            </a:r>
            <a:endParaRPr lang="en-GB" sz="2800" dirty="0" smtClean="0"/>
          </a:p>
          <a:p>
            <a:pPr>
              <a:buFont typeface="Wingdings" pitchFamily="2" charset="2"/>
              <a:buChar char="v"/>
            </a:pPr>
            <a:r>
              <a:rPr lang="en-GB" sz="2800" dirty="0" smtClean="0"/>
              <a:t>Health Infrastructure and commodities</a:t>
            </a:r>
          </a:p>
          <a:p>
            <a:pPr>
              <a:buFont typeface="Wingdings" pitchFamily="2" charset="2"/>
              <a:buChar char="v"/>
            </a:pPr>
            <a:r>
              <a:rPr lang="en-GB" sz="2800" dirty="0" smtClean="0"/>
              <a:t>Workforce </a:t>
            </a:r>
            <a:r>
              <a:rPr lang="en-GB" sz="2800" dirty="0" smtClean="0"/>
              <a:t>shortages in remote areas</a:t>
            </a:r>
          </a:p>
          <a:p>
            <a:pPr>
              <a:buFont typeface="Wingdings" pitchFamily="2" charset="2"/>
              <a:buChar char="v"/>
            </a:pPr>
            <a:r>
              <a:rPr lang="en-GB" sz="2800" dirty="0" smtClean="0"/>
              <a:t>Socio-cultural barriers to service uptake</a:t>
            </a:r>
          </a:p>
          <a:p>
            <a:pPr>
              <a:buFont typeface="Wingdings" pitchFamily="2" charset="2"/>
              <a:buChar char="v"/>
            </a:pPr>
            <a:r>
              <a:rPr lang="en-GB" sz="2800" dirty="0" smtClean="0"/>
              <a:t>Need for harmonized data systems and sustainable </a:t>
            </a:r>
            <a:r>
              <a:rPr lang="en-GB" sz="2800" dirty="0" smtClean="0"/>
              <a:t>financing</a:t>
            </a:r>
            <a:endParaRPr lang="en-GB" sz="2800" dirty="0" smtClean="0"/>
          </a:p>
          <a:p>
            <a:endParaRPr lang="en-GB" sz="32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3" name="Google Shape;663;p53"/>
          <p:cNvSpPr txBox="1">
            <a:spLocks noGrp="1"/>
          </p:cNvSpPr>
          <p:nvPr>
            <p:ph type="title"/>
          </p:nvPr>
        </p:nvSpPr>
        <p:spPr>
          <a:xfrm>
            <a:off x="792849" y="574169"/>
            <a:ext cx="9596058" cy="1292621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r>
              <a:rPr lang="en-US" sz="3400" dirty="0">
                <a:latin typeface="Calibri" panose="020F0502020204030204" pitchFamily="34" charset="0"/>
                <a:cs typeface="Calibri" panose="020F0502020204030204" pitchFamily="34" charset="0"/>
              </a:rPr>
              <a:t>How can </a:t>
            </a:r>
            <a:r>
              <a:rPr lang="en-US" sz="3400" dirty="0" smtClean="0">
                <a:latin typeface="Calibri" panose="020F0502020204030204" pitchFamily="34" charset="0"/>
                <a:cs typeface="Calibri" panose="020F0502020204030204" pitchFamily="34" charset="0"/>
              </a:rPr>
              <a:t>Nigeria</a:t>
            </a:r>
            <a:r>
              <a:rPr lang="en-US" sz="34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400" dirty="0">
                <a:latin typeface="Calibri" panose="020F0502020204030204" pitchFamily="34" charset="0"/>
                <a:cs typeface="Calibri" panose="020F0502020204030204" pitchFamily="34" charset="0"/>
              </a:rPr>
              <a:t>contribute to the </a:t>
            </a:r>
            <a:r>
              <a:rPr lang="en-US" sz="3400" dirty="0" smtClean="0">
                <a:latin typeface="Calibri" panose="020F0502020204030204" pitchFamily="34" charset="0"/>
                <a:cs typeface="Calibri" panose="020F0502020204030204" pitchFamily="34" charset="0"/>
              </a:rPr>
              <a:t>D-8 </a:t>
            </a:r>
            <a:br>
              <a:rPr lang="en-US" sz="3400" dirty="0" smtClean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3400" dirty="0" smtClean="0">
                <a:latin typeface="Calibri" panose="020F0502020204030204" pitchFamily="34" charset="0"/>
                <a:cs typeface="Calibri" panose="020F0502020204030204" pitchFamily="34" charset="0"/>
              </a:rPr>
              <a:t>Health </a:t>
            </a:r>
            <a:r>
              <a:rPr lang="en-US" sz="3400" dirty="0">
                <a:latin typeface="Calibri" panose="020F0502020204030204" pitchFamily="34" charset="0"/>
                <a:cs typeface="Calibri" panose="020F0502020204030204" pitchFamily="34" charset="0"/>
              </a:rPr>
              <a:t>Agenda?</a:t>
            </a:r>
            <a:endParaRPr sz="3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72" name="Google Shape;672;p53"/>
          <p:cNvSpPr txBox="1"/>
          <p:nvPr/>
        </p:nvSpPr>
        <p:spPr>
          <a:xfrm rot="-5400000">
            <a:off x="-3198150" y="3198150"/>
            <a:ext cx="6858000" cy="461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00" b="1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Sans"/>
              <a:ea typeface="Nunito Sans"/>
              <a:cs typeface="Nunito Sans"/>
              <a:sym typeface="Nunito Sans"/>
            </a:endParaRPr>
          </a:p>
        </p:txBody>
      </p:sp>
      <p:sp>
        <p:nvSpPr>
          <p:cNvPr id="4" name="Google Shape;325;p37">
            <a:extLst>
              <a:ext uri="{FF2B5EF4-FFF2-40B4-BE49-F238E27FC236}">
                <a16:creationId xmlns:a16="http://schemas.microsoft.com/office/drawing/2014/main" xmlns="" id="{D895DAD4-A711-D88E-3327-3A23620F15C9}"/>
              </a:ext>
            </a:extLst>
          </p:cNvPr>
          <p:cNvSpPr txBox="1"/>
          <p:nvPr/>
        </p:nvSpPr>
        <p:spPr>
          <a:xfrm rot="-5400000">
            <a:off x="-3210982" y="3198183"/>
            <a:ext cx="6858002" cy="461635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" b="1" kern="0" dirty="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rPr>
              <a:t>D8</a:t>
            </a:r>
            <a:r>
              <a:rPr kumimoji="0" lang="en" sz="1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unito Sans"/>
                <a:ea typeface="Nunito Sans"/>
                <a:cs typeface="Nunito Sans"/>
                <a:sym typeface="Nunito Sans"/>
              </a:rPr>
              <a:t> – Organization of Economic Cooperation 2025 </a:t>
            </a:r>
            <a:endParaRPr kumimoji="0" sz="1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Sans"/>
              <a:ea typeface="Nunito Sans"/>
              <a:cs typeface="Nunito Sans"/>
              <a:sym typeface="Nunito Sans"/>
            </a:endParaRPr>
          </a:p>
        </p:txBody>
      </p:sp>
      <p:pic>
        <p:nvPicPr>
          <p:cNvPr id="2" name="Picture 1" descr="A logo with a world map and stars&#10;&#10;AI-generated content may be incorrect.">
            <a:extLst>
              <a:ext uri="{FF2B5EF4-FFF2-40B4-BE49-F238E27FC236}">
                <a16:creationId xmlns:a16="http://schemas.microsoft.com/office/drawing/2014/main" xmlns="" id="{8C3C0144-24E8-0731-3BFD-3BBE56D747E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654823" y="128877"/>
            <a:ext cx="1352154" cy="95668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302026" y="2176670"/>
            <a:ext cx="5764696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en-GB" sz="2400" dirty="0" smtClean="0"/>
              <a:t>Advocate for inclusion of </a:t>
            </a:r>
            <a:r>
              <a:rPr lang="en-GB" sz="2400" b="1" dirty="0" smtClean="0"/>
              <a:t>Maternal and Child Health</a:t>
            </a:r>
            <a:r>
              <a:rPr lang="en-GB" sz="2400" dirty="0" smtClean="0"/>
              <a:t> as a D-8 priority </a:t>
            </a:r>
            <a:endParaRPr lang="en-GB" sz="2400" dirty="0" smtClean="0"/>
          </a:p>
          <a:p>
            <a:pPr>
              <a:buFont typeface="Wingdings" pitchFamily="2" charset="2"/>
              <a:buChar char="v"/>
            </a:pPr>
            <a:r>
              <a:rPr lang="en-GB" sz="2400" dirty="0" smtClean="0"/>
              <a:t>Joint research</a:t>
            </a:r>
          </a:p>
          <a:p>
            <a:pPr>
              <a:buFont typeface="Wingdings" pitchFamily="2" charset="2"/>
              <a:buChar char="v"/>
            </a:pPr>
            <a:r>
              <a:rPr lang="en-GB" sz="2400" dirty="0" smtClean="0"/>
              <a:t>Performance Management</a:t>
            </a:r>
          </a:p>
          <a:p>
            <a:pPr>
              <a:buFont typeface="Wingdings" pitchFamily="2" charset="2"/>
              <a:buChar char="v"/>
            </a:pPr>
            <a:r>
              <a:rPr lang="en-GB" sz="2400" dirty="0" smtClean="0"/>
              <a:t>D8 HSP – Abuja </a:t>
            </a:r>
          </a:p>
          <a:p>
            <a:pPr>
              <a:buFont typeface="Wingdings" pitchFamily="2" charset="2"/>
              <a:buChar char="v"/>
            </a:pPr>
            <a:r>
              <a:rPr lang="en-GB" sz="2400" dirty="0" smtClean="0"/>
              <a:t> System/Annual Review</a:t>
            </a:r>
            <a:endParaRPr lang="en-GB" sz="2400" dirty="0" smtClean="0"/>
          </a:p>
          <a:p>
            <a:pPr>
              <a:buFont typeface="Wingdings" pitchFamily="2" charset="2"/>
              <a:buChar char="v"/>
            </a:pPr>
            <a:r>
              <a:rPr lang="en-GB" sz="2400" dirty="0" smtClean="0"/>
              <a:t>Pooled procurement of essential supplies</a:t>
            </a:r>
          </a:p>
          <a:p>
            <a:pPr>
              <a:buFont typeface="Wingdings" pitchFamily="2" charset="2"/>
              <a:buChar char="v"/>
            </a:pPr>
            <a:r>
              <a:rPr lang="en-GB" sz="2400" dirty="0" smtClean="0"/>
              <a:t>Cross-country learning on scalable </a:t>
            </a:r>
            <a:r>
              <a:rPr lang="en-GB" sz="2400" dirty="0" smtClean="0"/>
              <a:t>innovations</a:t>
            </a:r>
          </a:p>
          <a:p>
            <a:pPr>
              <a:buFont typeface="Wingdings" pitchFamily="2" charset="2"/>
              <a:buChar char="v"/>
            </a:pPr>
            <a:r>
              <a:rPr lang="en-GB" sz="2400" dirty="0" smtClean="0"/>
              <a:t>Technical Assistance</a:t>
            </a:r>
            <a:endParaRPr lang="en-GB" sz="2400" dirty="0" smtClean="0"/>
          </a:p>
          <a:p>
            <a:endParaRPr lang="en-GB" sz="24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6" name="Google Shape;806;p59"/>
          <p:cNvSpPr txBox="1">
            <a:spLocks noGrp="1"/>
          </p:cNvSpPr>
          <p:nvPr>
            <p:ph type="title" idx="6"/>
          </p:nvPr>
        </p:nvSpPr>
        <p:spPr>
          <a:xfrm>
            <a:off x="741934" y="607219"/>
            <a:ext cx="9632654" cy="1292621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r>
              <a:rPr lang="en-US" sz="3400" dirty="0">
                <a:latin typeface="Calibri" panose="020F0502020204030204" pitchFamily="34" charset="0"/>
                <a:cs typeface="Calibri" panose="020F0502020204030204" pitchFamily="34" charset="0"/>
              </a:rPr>
              <a:t>What does </a:t>
            </a:r>
            <a:r>
              <a:rPr lang="en-US" sz="3400" dirty="0" smtClean="0">
                <a:latin typeface="Calibri" panose="020F0502020204030204" pitchFamily="34" charset="0"/>
                <a:cs typeface="Calibri" panose="020F0502020204030204" pitchFamily="34" charset="0"/>
              </a:rPr>
              <a:t>Nigeria</a:t>
            </a:r>
            <a:r>
              <a:rPr lang="en-US" sz="34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400" dirty="0">
                <a:latin typeface="Calibri" panose="020F0502020204030204" pitchFamily="34" charset="0"/>
                <a:cs typeface="Calibri" panose="020F0502020204030204" pitchFamily="34" charset="0"/>
              </a:rPr>
              <a:t>need to make the mentioned contributions</a:t>
            </a:r>
            <a:r>
              <a:rPr lang="en-US" sz="3400" dirty="0" smtClean="0">
                <a:latin typeface="Calibri" panose="020F0502020204030204" pitchFamily="34" charset="0"/>
                <a:cs typeface="Calibri" panose="020F0502020204030204" pitchFamily="34" charset="0"/>
              </a:rPr>
              <a:t>?</a:t>
            </a:r>
            <a:endParaRPr sz="3400" dirty="0"/>
          </a:p>
        </p:txBody>
      </p:sp>
      <p:sp>
        <p:nvSpPr>
          <p:cNvPr id="813" name="Google Shape;813;p59"/>
          <p:cNvSpPr txBox="1"/>
          <p:nvPr/>
        </p:nvSpPr>
        <p:spPr>
          <a:xfrm rot="-5400000">
            <a:off x="-3198150" y="3198150"/>
            <a:ext cx="6858000" cy="461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00" b="1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Sans"/>
              <a:ea typeface="Nunito Sans"/>
              <a:cs typeface="Nunito Sans"/>
              <a:sym typeface="Nunito Sans"/>
            </a:endParaRPr>
          </a:p>
        </p:txBody>
      </p:sp>
      <p:sp>
        <p:nvSpPr>
          <p:cNvPr id="4" name="Google Shape;325;p37">
            <a:extLst>
              <a:ext uri="{FF2B5EF4-FFF2-40B4-BE49-F238E27FC236}">
                <a16:creationId xmlns:a16="http://schemas.microsoft.com/office/drawing/2014/main" xmlns="" id="{191DACD2-A648-814A-3AC2-3313F87ED3F4}"/>
              </a:ext>
            </a:extLst>
          </p:cNvPr>
          <p:cNvSpPr txBox="1"/>
          <p:nvPr/>
        </p:nvSpPr>
        <p:spPr>
          <a:xfrm rot="-5400000">
            <a:off x="-3210982" y="3198183"/>
            <a:ext cx="6858002" cy="461635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" b="1" kern="0" dirty="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rPr>
              <a:t>D8</a:t>
            </a:r>
            <a:r>
              <a:rPr kumimoji="0" lang="en" sz="1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unito Sans"/>
                <a:ea typeface="Nunito Sans"/>
                <a:cs typeface="Nunito Sans"/>
                <a:sym typeface="Nunito Sans"/>
              </a:rPr>
              <a:t> – Organization of Economic Cooperation 2025 </a:t>
            </a:r>
            <a:endParaRPr kumimoji="0" sz="1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Sans"/>
              <a:ea typeface="Nunito Sans"/>
              <a:cs typeface="Nunito Sans"/>
              <a:sym typeface="Nunito Sans"/>
            </a:endParaRPr>
          </a:p>
        </p:txBody>
      </p:sp>
      <p:pic>
        <p:nvPicPr>
          <p:cNvPr id="6" name="Picture 5" descr="A logo with a world map and stars&#10;&#10;AI-generated content may be incorrect.">
            <a:extLst>
              <a:ext uri="{FF2B5EF4-FFF2-40B4-BE49-F238E27FC236}">
                <a16:creationId xmlns:a16="http://schemas.microsoft.com/office/drawing/2014/main" xmlns="" id="{B356CD31-0BBA-4C4B-52C8-698E1999490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654823" y="128877"/>
            <a:ext cx="1352154" cy="956684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073426" y="1964353"/>
            <a:ext cx="7285382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 smtClean="0"/>
              <a:t>Streamlining the </a:t>
            </a:r>
            <a:r>
              <a:rPr lang="en-GB" sz="2400" b="1" dirty="0" smtClean="0"/>
              <a:t>D-8 Knowledge Exchange Platform</a:t>
            </a:r>
            <a:r>
              <a:rPr lang="en-GB" sz="2400" dirty="0" smtClean="0"/>
              <a:t> </a:t>
            </a:r>
          </a:p>
          <a:p>
            <a:pPr lvl="1"/>
            <a:r>
              <a:rPr lang="en-GB" sz="2400" dirty="0" smtClean="0"/>
              <a:t>Peer learning and dissemination of best practices</a:t>
            </a:r>
          </a:p>
          <a:p>
            <a:r>
              <a:rPr lang="en-GB" sz="2400" dirty="0" smtClean="0"/>
              <a:t>Creation of a D-8 Equity Fund for Maternal and Child Health</a:t>
            </a:r>
          </a:p>
          <a:p>
            <a:pPr lvl="1"/>
            <a:r>
              <a:rPr lang="en-GB" sz="2400" dirty="0" smtClean="0"/>
              <a:t>Expand access to services</a:t>
            </a:r>
          </a:p>
          <a:p>
            <a:pPr lvl="1"/>
            <a:r>
              <a:rPr lang="en-GB" sz="2400" dirty="0" smtClean="0"/>
              <a:t>Support local production of life-saving commodities</a:t>
            </a:r>
          </a:p>
          <a:p>
            <a:pPr lvl="1"/>
            <a:r>
              <a:rPr lang="en-GB" sz="2400" dirty="0" smtClean="0"/>
              <a:t>Harmonize monitoring frameworks</a:t>
            </a:r>
          </a:p>
          <a:p>
            <a:r>
              <a:rPr lang="en-GB" sz="2400" dirty="0" smtClean="0"/>
              <a:t>Strengthen health workforce and interoperable data system</a:t>
            </a:r>
          </a:p>
          <a:p>
            <a:endParaRPr lang="en-GB" sz="24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 descr="A group of flags in front of a pyramid&#10;&#10;AI-generated content may be incorrect.">
            <a:extLst>
              <a:ext uri="{FF2B5EF4-FFF2-40B4-BE49-F238E27FC236}">
                <a16:creationId xmlns:a16="http://schemas.microsoft.com/office/drawing/2014/main" xmlns="" id="{E273E1FC-8730-5EAF-2E1C-DA47131D084A}"/>
              </a:ext>
            </a:extLst>
          </p:cNvPr>
          <p:cNvPicPr>
            <a:picLocks noGrp="1" noChangeAspect="1"/>
          </p:cNvPicPr>
          <p:nvPr>
            <p:ph type="pic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84" r="184"/>
          <a:stretch>
            <a:fillRect/>
          </a:stretch>
        </p:blipFill>
        <p:spPr>
          <a:gradFill>
            <a:gsLst>
              <a:gs pos="0">
                <a:schemeClr val="bg2">
                  <a:lumMod val="40000"/>
                  <a:lumOff val="60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B2CF8C36-1C6D-3B02-A387-9AD60A0C96C7}"/>
              </a:ext>
            </a:extLst>
          </p:cNvPr>
          <p:cNvSpPr txBox="1"/>
          <p:nvPr/>
        </p:nvSpPr>
        <p:spPr>
          <a:xfrm>
            <a:off x="2990537" y="2118161"/>
            <a:ext cx="684930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b="1" spc="300" dirty="0">
                <a:solidFill>
                  <a:schemeClr val="bg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Thank You !</a:t>
            </a:r>
          </a:p>
        </p:txBody>
      </p:sp>
    </p:spTree>
    <p:extLst>
      <p:ext uri="{BB962C8B-B14F-4D97-AF65-F5344CB8AC3E}">
        <p14:creationId xmlns:p14="http://schemas.microsoft.com/office/powerpoint/2010/main" xmlns="" val="839888265"/>
      </p:ext>
    </p:extLst>
  </p:cSld>
  <p:clrMapOvr>
    <a:masterClrMapping/>
  </p:clrMapOvr>
</p:sld>
</file>

<file path=ppt/theme/theme1.xml><?xml version="1.0" encoding="utf-8"?>
<a:theme xmlns:a="http://schemas.openxmlformats.org/drawingml/2006/main" name="Slidehack Cheatsheet">
  <a:themeElements>
    <a:clrScheme name="Simple Light">
      <a:dk1>
        <a:srgbClr val="000000"/>
      </a:dk1>
      <a:lt1>
        <a:srgbClr val="FFFFFF"/>
      </a:lt1>
      <a:dk2>
        <a:srgbClr val="0000FF"/>
      </a:dk2>
      <a:lt2>
        <a:srgbClr val="E5E5FF"/>
      </a:lt2>
      <a:accent1>
        <a:srgbClr val="F7F7F7"/>
      </a:accent1>
      <a:accent2>
        <a:srgbClr val="FFFFFF"/>
      </a:accent2>
      <a:accent3>
        <a:srgbClr val="FFFFFF"/>
      </a:accent3>
      <a:accent4>
        <a:srgbClr val="FFFFFF"/>
      </a:accent4>
      <a:accent5>
        <a:srgbClr val="FFFFFF"/>
      </a:accent5>
      <a:accent6>
        <a:srgbClr val="FFFFFF"/>
      </a:accent6>
      <a:hlink>
        <a:srgbClr val="000000"/>
      </a:hlink>
      <a:folHlink>
        <a:srgbClr val="0097A7"/>
      </a:folHlink>
    </a:clrScheme>
    <a:fontScheme name="Nunito sans Roboto Mono">
      <a:majorFont>
        <a:latin typeface="Nunito Sans"/>
        <a:ea typeface=""/>
        <a:cs typeface=""/>
      </a:majorFont>
      <a:minorFont>
        <a:latin typeface="Roboto Mon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261</TotalTime>
  <Words>337</Words>
  <Application>Microsoft Office PowerPoint</Application>
  <PresentationFormat>Custom</PresentationFormat>
  <Paragraphs>58</Paragraphs>
  <Slides>8</Slides>
  <Notes>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Slidehack Cheatsheet</vt:lpstr>
      <vt:lpstr>First D-8 Health Experts Meeting 17th November, 2025 </vt:lpstr>
      <vt:lpstr>FEDERAL REPUBLIC OF NIGERIA</vt:lpstr>
      <vt:lpstr>Slide 3</vt:lpstr>
      <vt:lpstr>Major Achievements and Lessons Learned</vt:lpstr>
      <vt:lpstr>CURRENT CHALLENGES AND GAPS</vt:lpstr>
      <vt:lpstr>How can Nigeria contribute to the D-8  Health Agenda?</vt:lpstr>
      <vt:lpstr>What does Nigeria need to make the mentioned contributions?</vt:lpstr>
      <vt:lpstr>Slide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GD Design</dc:creator>
  <cp:lastModifiedBy>Asus</cp:lastModifiedBy>
  <cp:revision>6105</cp:revision>
  <dcterms:created xsi:type="dcterms:W3CDTF">2020-10-27T13:35:18Z</dcterms:created>
  <dcterms:modified xsi:type="dcterms:W3CDTF">2025-11-17T10:47:11Z</dcterms:modified>
</cp:coreProperties>
</file>