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diagrams/quickStyle3.xml" ContentType="application/vnd.openxmlformats-officedocument.drawingml.diagramStyle+xml"/>
  <Override PartName="/ppt/notesSlides/notesSlide19.xml" ContentType="application/vnd.openxmlformats-officedocument.presentationml.notesSlid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diagrams/layout4.xml" ContentType="application/vnd.openxmlformats-officedocument.drawingml.diagramLayout+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4071" r:id="rId2"/>
    <p:sldMasterId id="2147484055" r:id="rId3"/>
  </p:sldMasterIdLst>
  <p:notesMasterIdLst>
    <p:notesMasterId r:id="rId35"/>
  </p:notesMasterIdLst>
  <p:handoutMasterIdLst>
    <p:handoutMasterId r:id="rId36"/>
  </p:handoutMasterIdLst>
  <p:sldIdLst>
    <p:sldId id="276" r:id="rId4"/>
    <p:sldId id="540" r:id="rId5"/>
    <p:sldId id="541" r:id="rId6"/>
    <p:sldId id="566" r:id="rId7"/>
    <p:sldId id="542" r:id="rId8"/>
    <p:sldId id="567" r:id="rId9"/>
    <p:sldId id="568" r:id="rId10"/>
    <p:sldId id="544" r:id="rId11"/>
    <p:sldId id="545" r:id="rId12"/>
    <p:sldId id="546" r:id="rId13"/>
    <p:sldId id="547" r:id="rId14"/>
    <p:sldId id="548" r:id="rId15"/>
    <p:sldId id="569" r:id="rId16"/>
    <p:sldId id="550" r:id="rId17"/>
    <p:sldId id="551" r:id="rId18"/>
    <p:sldId id="552" r:id="rId19"/>
    <p:sldId id="553" r:id="rId20"/>
    <p:sldId id="554" r:id="rId21"/>
    <p:sldId id="555" r:id="rId22"/>
    <p:sldId id="556" r:id="rId23"/>
    <p:sldId id="557" r:id="rId24"/>
    <p:sldId id="558" r:id="rId25"/>
    <p:sldId id="559" r:id="rId26"/>
    <p:sldId id="543" r:id="rId27"/>
    <p:sldId id="560" r:id="rId28"/>
    <p:sldId id="561" r:id="rId29"/>
    <p:sldId id="562" r:id="rId30"/>
    <p:sldId id="563" r:id="rId31"/>
    <p:sldId id="564" r:id="rId32"/>
    <p:sldId id="565" r:id="rId33"/>
    <p:sldId id="539" r:id="rId34"/>
  </p:sldIdLst>
  <p:sldSz cx="9144000" cy="6858000" type="screen4x3"/>
  <p:notesSz cx="7099300" cy="10234613"/>
  <p:defaultTextStyle>
    <a:defPPr>
      <a:defRPr lang="tr-T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CC0000"/>
    <a:srgbClr val="960000"/>
    <a:srgbClr val="808080"/>
    <a:srgbClr val="FF6699"/>
    <a:srgbClr val="FFCCFF"/>
    <a:srgbClr val="FF0066"/>
    <a:srgbClr val="FFEBEB"/>
    <a:srgbClr val="F0EC9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Orta Stil 2 - Vurgu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DBED569-4797-4DF1-A0F4-6AAB3CD982D8}" styleName="Açık Stil 3 - Vurgu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A111915-BE36-4E01-A7E5-04B1672EAD32}" styleName="Açık Stil 2 - Vurgu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Açık Stil 2 - Vurgu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Açık Stil 2 - Vurgu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85BE263C-DBD7-4A20-BB59-AAB30ACAA65A}" styleName="Orta Stil 3 - Vurgu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8882" autoAdjust="0"/>
    <p:restoredTop sz="94660"/>
  </p:normalViewPr>
  <p:slideViewPr>
    <p:cSldViewPr>
      <p:cViewPr>
        <p:scale>
          <a:sx n="80" d="100"/>
          <a:sy n="80" d="100"/>
        </p:scale>
        <p:origin x="-1038" y="-62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1" d="100"/>
          <a:sy n="71" d="100"/>
        </p:scale>
        <p:origin x="-2172" y="-96"/>
      </p:cViewPr>
      <p:guideLst>
        <p:guide orient="horz" pos="3223"/>
        <p:guide pos="223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4FD979-2596-48D6-B8E6-6BA4491753EA}" type="doc">
      <dgm:prSet loTypeId="urn:microsoft.com/office/officeart/2005/8/layout/bProcess3" loCatId="process" qsTypeId="urn:microsoft.com/office/officeart/2005/8/quickstyle/simple1" qsCatId="simple" csTypeId="urn:microsoft.com/office/officeart/2005/8/colors/accent2_2" csCatId="accent2" phldr="1"/>
      <dgm:spPr/>
      <dgm:t>
        <a:bodyPr/>
        <a:lstStyle/>
        <a:p>
          <a:endParaRPr lang="cs-CZ"/>
        </a:p>
      </dgm:t>
    </dgm:pt>
    <dgm:pt modelId="{386799F7-9C5D-42D3-980B-519540B654E8}">
      <dgm:prSet phldrT="[Text]"/>
      <dgm:spPr>
        <a:solidFill>
          <a:srgbClr val="C00000"/>
        </a:solidFill>
      </dgm:spPr>
      <dgm:t>
        <a:bodyPr lIns="72000" tIns="36000" rIns="72000" bIns="36000"/>
        <a:lstStyle/>
        <a:p>
          <a:r>
            <a:rPr lang="en-US" noProof="0" dirty="0" smtClean="0">
              <a:latin typeface="Arial" pitchFamily="34" charset="0"/>
              <a:cs typeface="Arial" pitchFamily="34" charset="0"/>
            </a:rPr>
            <a:t>Institute NMI/DI announce the initial presentation to </a:t>
          </a:r>
          <a:r>
            <a:rPr lang="tr-TR" noProof="0" dirty="0" smtClean="0">
              <a:latin typeface="Arial" pitchFamily="34" charset="0"/>
              <a:cs typeface="Arial" pitchFamily="34" charset="0"/>
            </a:rPr>
            <a:t>             </a:t>
          </a:r>
          <a:r>
            <a:rPr lang="en-US" noProof="0" dirty="0" smtClean="0">
              <a:latin typeface="Arial" pitchFamily="34" charset="0"/>
              <a:cs typeface="Arial" pitchFamily="34" charset="0"/>
            </a:rPr>
            <a:t>the TC-Q secretariat</a:t>
          </a:r>
          <a:endParaRPr lang="en-US" noProof="0" dirty="0">
            <a:latin typeface="Arial" pitchFamily="34" charset="0"/>
            <a:cs typeface="Arial" pitchFamily="34" charset="0"/>
          </a:endParaRPr>
        </a:p>
      </dgm:t>
    </dgm:pt>
    <dgm:pt modelId="{D5B9983F-114A-48F1-9CA5-1F76CD7BBA5B}" type="parTrans" cxnId="{EAC39EF7-F9B7-4BF4-A2D0-6918CF134C21}">
      <dgm:prSet/>
      <dgm:spPr/>
      <dgm:t>
        <a:bodyPr/>
        <a:lstStyle/>
        <a:p>
          <a:endParaRPr lang="cs-CZ">
            <a:latin typeface="Arial" pitchFamily="34" charset="0"/>
            <a:cs typeface="Arial" pitchFamily="34" charset="0"/>
          </a:endParaRPr>
        </a:p>
      </dgm:t>
    </dgm:pt>
    <dgm:pt modelId="{3ABA1C68-2E71-4847-8098-9A682F6A649D}" type="sibTrans" cxnId="{EAC39EF7-F9B7-4BF4-A2D0-6918CF134C21}">
      <dgm:prSet/>
      <dgm:spPr/>
      <dgm:t>
        <a:bodyPr/>
        <a:lstStyle/>
        <a:p>
          <a:endParaRPr lang="cs-CZ">
            <a:latin typeface="Arial" pitchFamily="34" charset="0"/>
            <a:cs typeface="Arial" pitchFamily="34" charset="0"/>
          </a:endParaRPr>
        </a:p>
      </dgm:t>
    </dgm:pt>
    <dgm:pt modelId="{03771976-100A-445E-AFE2-304FBF896B71}">
      <dgm:prSet phldrT="[Text]"/>
      <dgm:spPr>
        <a:solidFill>
          <a:srgbClr val="C00000"/>
        </a:solidFill>
      </dgm:spPr>
      <dgm:t>
        <a:bodyPr lIns="72000" tIns="36000" rIns="72000" bIns="36000"/>
        <a:lstStyle/>
        <a:p>
          <a:r>
            <a:rPr lang="en-US" noProof="0" dirty="0" smtClean="0">
              <a:latin typeface="Arial" pitchFamily="34" charset="0"/>
              <a:cs typeface="Arial" pitchFamily="34" charset="0"/>
            </a:rPr>
            <a:t>Prepare the written report about </a:t>
          </a:r>
          <a:r>
            <a:rPr lang="tr-TR" noProof="0" dirty="0" smtClean="0">
              <a:latin typeface="Arial" pitchFamily="34" charset="0"/>
              <a:cs typeface="Arial" pitchFamily="34" charset="0"/>
            </a:rPr>
            <a:t> </a:t>
          </a:r>
          <a:r>
            <a:rPr lang="en-US" noProof="0" dirty="0" smtClean="0">
              <a:latin typeface="Arial" pitchFamily="34" charset="0"/>
              <a:cs typeface="Arial" pitchFamily="34" charset="0"/>
            </a:rPr>
            <a:t>the QMS according to the TC-Q guideline </a:t>
          </a:r>
          <a:endParaRPr lang="tr-TR" noProof="0" dirty="0" smtClean="0">
            <a:latin typeface="Arial" pitchFamily="34" charset="0"/>
            <a:cs typeface="Arial" pitchFamily="34" charset="0"/>
          </a:endParaRPr>
        </a:p>
        <a:p>
          <a:r>
            <a:rPr lang="en-US" noProof="0" dirty="0" smtClean="0">
              <a:latin typeface="Arial" pitchFamily="34" charset="0"/>
              <a:cs typeface="Arial" pitchFamily="34" charset="0"/>
            </a:rPr>
            <a:t>(G-TCQ-PRC-005)</a:t>
          </a:r>
          <a:endParaRPr lang="en-US" noProof="0" dirty="0">
            <a:latin typeface="Arial" pitchFamily="34" charset="0"/>
            <a:cs typeface="Arial" pitchFamily="34" charset="0"/>
          </a:endParaRPr>
        </a:p>
      </dgm:t>
    </dgm:pt>
    <dgm:pt modelId="{7BF2A56A-6539-4B66-BE72-455D4DF88F31}" type="parTrans" cxnId="{B717FBAE-F3D1-49D5-BD0B-B6EC4AB7F6DC}">
      <dgm:prSet/>
      <dgm:spPr/>
      <dgm:t>
        <a:bodyPr/>
        <a:lstStyle/>
        <a:p>
          <a:endParaRPr lang="cs-CZ">
            <a:latin typeface="Arial" pitchFamily="34" charset="0"/>
            <a:cs typeface="Arial" pitchFamily="34" charset="0"/>
          </a:endParaRPr>
        </a:p>
      </dgm:t>
    </dgm:pt>
    <dgm:pt modelId="{91E4A4DA-FCBF-414D-9A47-43F6938CF293}" type="sibTrans" cxnId="{B717FBAE-F3D1-49D5-BD0B-B6EC4AB7F6DC}">
      <dgm:prSet/>
      <dgm:spPr/>
      <dgm:t>
        <a:bodyPr/>
        <a:lstStyle/>
        <a:p>
          <a:endParaRPr lang="cs-CZ">
            <a:latin typeface="Arial" pitchFamily="34" charset="0"/>
            <a:cs typeface="Arial" pitchFamily="34" charset="0"/>
          </a:endParaRPr>
        </a:p>
      </dgm:t>
    </dgm:pt>
    <dgm:pt modelId="{52E02C7B-F7D4-425C-A534-BABEB5B2F277}">
      <dgm:prSet phldrT="[Text]" custT="1"/>
      <dgm:spPr>
        <a:solidFill>
          <a:srgbClr val="C00000"/>
        </a:solidFill>
      </dgm:spPr>
      <dgm:t>
        <a:bodyPr lIns="72000" tIns="36000" rIns="72000" bIns="36000"/>
        <a:lstStyle/>
        <a:p>
          <a:r>
            <a:rPr lang="en-US" sz="1400" noProof="0" dirty="0" smtClean="0">
              <a:latin typeface="Arial" pitchFamily="34" charset="0"/>
              <a:cs typeface="Arial" pitchFamily="34" charset="0"/>
            </a:rPr>
            <a:t>Oral presentation at TC-Q meeting given by responsible person from NMI </a:t>
          </a:r>
          <a:r>
            <a:rPr lang="en-US" sz="1200" noProof="0" dirty="0" smtClean="0">
              <a:latin typeface="Arial" pitchFamily="34" charset="0"/>
              <a:cs typeface="Arial" pitchFamily="34" charset="0"/>
            </a:rPr>
            <a:t>(DI directly by responsible person)</a:t>
          </a:r>
          <a:endParaRPr lang="en-US" sz="1200" noProof="0" dirty="0">
            <a:latin typeface="Arial" pitchFamily="34" charset="0"/>
            <a:cs typeface="Arial" pitchFamily="34" charset="0"/>
          </a:endParaRPr>
        </a:p>
      </dgm:t>
    </dgm:pt>
    <dgm:pt modelId="{B29FD2F8-A037-4715-8006-CB7B675677A6}" type="parTrans" cxnId="{D580028C-2846-4B0B-AEDF-392F7F8FBEBE}">
      <dgm:prSet/>
      <dgm:spPr/>
      <dgm:t>
        <a:bodyPr/>
        <a:lstStyle/>
        <a:p>
          <a:endParaRPr lang="cs-CZ">
            <a:latin typeface="Arial" pitchFamily="34" charset="0"/>
            <a:cs typeface="Arial" pitchFamily="34" charset="0"/>
          </a:endParaRPr>
        </a:p>
      </dgm:t>
    </dgm:pt>
    <dgm:pt modelId="{3BEB6605-4BD2-4E2F-98CA-C0F06B1B5DBE}" type="sibTrans" cxnId="{D580028C-2846-4B0B-AEDF-392F7F8FBEBE}">
      <dgm:prSet/>
      <dgm:spPr/>
      <dgm:t>
        <a:bodyPr/>
        <a:lstStyle/>
        <a:p>
          <a:endParaRPr lang="cs-CZ">
            <a:latin typeface="Arial" pitchFamily="34" charset="0"/>
            <a:cs typeface="Arial" pitchFamily="34" charset="0"/>
          </a:endParaRPr>
        </a:p>
      </dgm:t>
    </dgm:pt>
    <dgm:pt modelId="{2F98B4C2-0A85-4D5C-A2F2-8F108AF5E2E7}">
      <dgm:prSet phldrT="[Text]"/>
      <dgm:spPr>
        <a:solidFill>
          <a:srgbClr val="C00000"/>
        </a:solidFill>
      </dgm:spPr>
      <dgm:t>
        <a:bodyPr lIns="72000" tIns="36000" rIns="72000" bIns="36000"/>
        <a:lstStyle/>
        <a:p>
          <a:r>
            <a:rPr lang="en-GB" noProof="0" dirty="0" smtClean="0">
              <a:latin typeface="Arial" pitchFamily="34" charset="0"/>
              <a:cs typeface="Arial" pitchFamily="34" charset="0"/>
            </a:rPr>
            <a:t>At the end of the oral presentation and the subsequent discussion, </a:t>
          </a:r>
          <a:r>
            <a:rPr lang="tr-TR" noProof="0" dirty="0" smtClean="0">
              <a:latin typeface="Arial" pitchFamily="34" charset="0"/>
              <a:cs typeface="Arial" pitchFamily="34" charset="0"/>
            </a:rPr>
            <a:t>        </a:t>
          </a:r>
          <a:r>
            <a:rPr lang="en-GB" noProof="0" dirty="0" smtClean="0">
              <a:latin typeface="Arial" pitchFamily="34" charset="0"/>
              <a:cs typeface="Arial" pitchFamily="34" charset="0"/>
            </a:rPr>
            <a:t>the TC-Q Chairman asks the audience for a formal approval of the QMS</a:t>
          </a:r>
          <a:endParaRPr lang="en-GB" noProof="0" dirty="0">
            <a:latin typeface="Arial" pitchFamily="34" charset="0"/>
            <a:cs typeface="Arial" pitchFamily="34" charset="0"/>
          </a:endParaRPr>
        </a:p>
      </dgm:t>
    </dgm:pt>
    <dgm:pt modelId="{41E44D63-09BE-47F6-902B-BC42DAB11F8E}" type="parTrans" cxnId="{213C3824-36C7-413D-A88F-BA136509D9C3}">
      <dgm:prSet/>
      <dgm:spPr/>
      <dgm:t>
        <a:bodyPr/>
        <a:lstStyle/>
        <a:p>
          <a:endParaRPr lang="cs-CZ">
            <a:latin typeface="Arial" pitchFamily="34" charset="0"/>
            <a:cs typeface="Arial" pitchFamily="34" charset="0"/>
          </a:endParaRPr>
        </a:p>
      </dgm:t>
    </dgm:pt>
    <dgm:pt modelId="{3F8E2AF7-DA3F-4230-A052-7F9C4A7D1326}" type="sibTrans" cxnId="{213C3824-36C7-413D-A88F-BA136509D9C3}">
      <dgm:prSet/>
      <dgm:spPr/>
      <dgm:t>
        <a:bodyPr/>
        <a:lstStyle/>
        <a:p>
          <a:endParaRPr lang="cs-CZ">
            <a:latin typeface="Arial" pitchFamily="34" charset="0"/>
            <a:cs typeface="Arial" pitchFamily="34" charset="0"/>
          </a:endParaRPr>
        </a:p>
      </dgm:t>
    </dgm:pt>
    <dgm:pt modelId="{F818A915-AABB-4469-9FAE-9401EF3FE391}">
      <dgm:prSet phldrT="[Text]"/>
      <dgm:spPr>
        <a:solidFill>
          <a:srgbClr val="C00000"/>
        </a:solidFill>
      </dgm:spPr>
      <dgm:t>
        <a:bodyPr lIns="72000" tIns="36000" rIns="72000" bIns="36000"/>
        <a:lstStyle/>
        <a:p>
          <a:r>
            <a:rPr lang="en-US" noProof="0" dirty="0" smtClean="0">
              <a:latin typeface="Arial" pitchFamily="34" charset="0"/>
              <a:cs typeface="Arial" pitchFamily="34" charset="0"/>
            </a:rPr>
            <a:t>This review process leads to an update of the “Overview table”  and EURAMET is informed. </a:t>
          </a:r>
          <a:endParaRPr lang="tr-TR" noProof="0" dirty="0" smtClean="0">
            <a:latin typeface="Arial" pitchFamily="34" charset="0"/>
            <a:cs typeface="Arial" pitchFamily="34" charset="0"/>
          </a:endParaRPr>
        </a:p>
        <a:p>
          <a:r>
            <a:rPr lang="en-US" noProof="0" dirty="0" smtClean="0">
              <a:latin typeface="Arial" pitchFamily="34" charset="0"/>
              <a:cs typeface="Arial" pitchFamily="34" charset="0"/>
            </a:rPr>
            <a:t>The results are also mentioned in the minutes</a:t>
          </a:r>
          <a:endParaRPr lang="en-US" noProof="0" dirty="0">
            <a:latin typeface="Arial" pitchFamily="34" charset="0"/>
            <a:cs typeface="Arial" pitchFamily="34" charset="0"/>
          </a:endParaRPr>
        </a:p>
      </dgm:t>
    </dgm:pt>
    <dgm:pt modelId="{8CE80049-034B-47F5-83FF-305F664BEB62}" type="parTrans" cxnId="{69FBF401-A6EA-473D-8221-FF11B182A05C}">
      <dgm:prSet/>
      <dgm:spPr/>
      <dgm:t>
        <a:bodyPr/>
        <a:lstStyle/>
        <a:p>
          <a:endParaRPr lang="cs-CZ">
            <a:latin typeface="Arial" pitchFamily="34" charset="0"/>
            <a:cs typeface="Arial" pitchFamily="34" charset="0"/>
          </a:endParaRPr>
        </a:p>
      </dgm:t>
    </dgm:pt>
    <dgm:pt modelId="{7B56D8EB-B68C-44AD-8E95-96C1FD637621}" type="sibTrans" cxnId="{69FBF401-A6EA-473D-8221-FF11B182A05C}">
      <dgm:prSet/>
      <dgm:spPr/>
      <dgm:t>
        <a:bodyPr/>
        <a:lstStyle/>
        <a:p>
          <a:endParaRPr lang="cs-CZ">
            <a:latin typeface="Arial" pitchFamily="34" charset="0"/>
            <a:cs typeface="Arial" pitchFamily="34" charset="0"/>
          </a:endParaRPr>
        </a:p>
      </dgm:t>
    </dgm:pt>
    <dgm:pt modelId="{173F0475-85F6-4EB1-8A20-45090F461550}">
      <dgm:prSet/>
      <dgm:spPr>
        <a:solidFill>
          <a:srgbClr val="C00000"/>
        </a:solidFill>
      </dgm:spPr>
      <dgm:t>
        <a:bodyPr lIns="72000" tIns="36000" rIns="72000" bIns="36000"/>
        <a:lstStyle/>
        <a:p>
          <a:r>
            <a:rPr lang="en-US" noProof="0" dirty="0" smtClean="0">
              <a:latin typeface="Arial" pitchFamily="34" charset="0"/>
              <a:cs typeface="Arial" pitchFamily="34" charset="0"/>
            </a:rPr>
            <a:t>the QMS is fully accepted</a:t>
          </a:r>
          <a:endParaRPr lang="tr-TR" noProof="0" dirty="0" smtClean="0">
            <a:latin typeface="Arial" pitchFamily="34" charset="0"/>
            <a:cs typeface="Arial" pitchFamily="34" charset="0"/>
          </a:endParaRPr>
        </a:p>
        <a:p>
          <a:r>
            <a:rPr lang="en-US" noProof="0" dirty="0" smtClean="0">
              <a:latin typeface="Arial" pitchFamily="34" charset="0"/>
              <a:cs typeface="Arial" pitchFamily="34" charset="0"/>
            </a:rPr>
            <a:t>the QMS is accepted with minor comments</a:t>
          </a:r>
          <a:r>
            <a:rPr lang="tr-TR" noProof="0" dirty="0" smtClean="0">
              <a:latin typeface="Arial" pitchFamily="34" charset="0"/>
              <a:cs typeface="Arial" pitchFamily="34" charset="0"/>
            </a:rPr>
            <a:t> </a:t>
          </a:r>
        </a:p>
        <a:p>
          <a:r>
            <a:rPr lang="en-US" noProof="0" dirty="0" smtClean="0">
              <a:latin typeface="Arial" pitchFamily="34" charset="0"/>
              <a:cs typeface="Arial" pitchFamily="34" charset="0"/>
            </a:rPr>
            <a:t>the QMS is not accepted, further actions are required</a:t>
          </a:r>
          <a:endParaRPr lang="en-US" noProof="0" dirty="0">
            <a:latin typeface="Arial" pitchFamily="34" charset="0"/>
            <a:cs typeface="Arial" pitchFamily="34" charset="0"/>
          </a:endParaRPr>
        </a:p>
      </dgm:t>
    </dgm:pt>
    <dgm:pt modelId="{F74DE8D0-B386-41D1-B628-8B9CA2550C25}" type="parTrans" cxnId="{B8753853-2AD9-4221-BCA1-1F18FE9757FA}">
      <dgm:prSet/>
      <dgm:spPr/>
      <dgm:t>
        <a:bodyPr/>
        <a:lstStyle/>
        <a:p>
          <a:endParaRPr lang="cs-CZ">
            <a:latin typeface="Arial" pitchFamily="34" charset="0"/>
            <a:cs typeface="Arial" pitchFamily="34" charset="0"/>
          </a:endParaRPr>
        </a:p>
      </dgm:t>
    </dgm:pt>
    <dgm:pt modelId="{FBB37535-F1E3-4FDF-981F-F0B4F5EE592F}" type="sibTrans" cxnId="{B8753853-2AD9-4221-BCA1-1F18FE9757FA}">
      <dgm:prSet/>
      <dgm:spPr/>
      <dgm:t>
        <a:bodyPr/>
        <a:lstStyle/>
        <a:p>
          <a:endParaRPr lang="cs-CZ">
            <a:latin typeface="Arial" pitchFamily="34" charset="0"/>
            <a:cs typeface="Arial" pitchFamily="34" charset="0"/>
          </a:endParaRPr>
        </a:p>
      </dgm:t>
    </dgm:pt>
    <dgm:pt modelId="{08374A6E-FCDE-4300-BCB9-9C3599C5D03C}" type="pres">
      <dgm:prSet presAssocID="{C64FD979-2596-48D6-B8E6-6BA4491753EA}" presName="Name0" presStyleCnt="0">
        <dgm:presLayoutVars>
          <dgm:dir/>
          <dgm:resizeHandles val="exact"/>
        </dgm:presLayoutVars>
      </dgm:prSet>
      <dgm:spPr/>
      <dgm:t>
        <a:bodyPr/>
        <a:lstStyle/>
        <a:p>
          <a:endParaRPr lang="cs-CZ"/>
        </a:p>
      </dgm:t>
    </dgm:pt>
    <dgm:pt modelId="{50E6A77C-0B7B-4AE4-80F6-E3DD194ABA16}" type="pres">
      <dgm:prSet presAssocID="{386799F7-9C5D-42D3-980B-519540B654E8}" presName="node" presStyleLbl="node1" presStyleIdx="0" presStyleCnt="6" custScaleX="106549">
        <dgm:presLayoutVars>
          <dgm:bulletEnabled val="1"/>
        </dgm:presLayoutVars>
      </dgm:prSet>
      <dgm:spPr/>
      <dgm:t>
        <a:bodyPr/>
        <a:lstStyle/>
        <a:p>
          <a:endParaRPr lang="cs-CZ"/>
        </a:p>
      </dgm:t>
    </dgm:pt>
    <dgm:pt modelId="{9F781298-8874-4328-8821-91AEB557ED1C}" type="pres">
      <dgm:prSet presAssocID="{3ABA1C68-2E71-4847-8098-9A682F6A649D}" presName="sibTrans" presStyleLbl="sibTrans1D1" presStyleIdx="0" presStyleCnt="5"/>
      <dgm:spPr/>
      <dgm:t>
        <a:bodyPr/>
        <a:lstStyle/>
        <a:p>
          <a:endParaRPr lang="cs-CZ"/>
        </a:p>
      </dgm:t>
    </dgm:pt>
    <dgm:pt modelId="{1EA8E3D4-9D45-4127-95F0-373110BC8C03}" type="pres">
      <dgm:prSet presAssocID="{3ABA1C68-2E71-4847-8098-9A682F6A649D}" presName="connectorText" presStyleLbl="sibTrans1D1" presStyleIdx="0" presStyleCnt="5"/>
      <dgm:spPr/>
      <dgm:t>
        <a:bodyPr/>
        <a:lstStyle/>
        <a:p>
          <a:endParaRPr lang="cs-CZ"/>
        </a:p>
      </dgm:t>
    </dgm:pt>
    <dgm:pt modelId="{024B0C59-4A54-4992-A014-657FF10C2B0C}" type="pres">
      <dgm:prSet presAssocID="{03771976-100A-445E-AFE2-304FBF896B71}" presName="node" presStyleLbl="node1" presStyleIdx="1" presStyleCnt="6" custScaleX="106549" custLinFactNeighborX="-6636">
        <dgm:presLayoutVars>
          <dgm:bulletEnabled val="1"/>
        </dgm:presLayoutVars>
      </dgm:prSet>
      <dgm:spPr/>
      <dgm:t>
        <a:bodyPr/>
        <a:lstStyle/>
        <a:p>
          <a:endParaRPr lang="cs-CZ"/>
        </a:p>
      </dgm:t>
    </dgm:pt>
    <dgm:pt modelId="{19859F32-E07A-4B24-8C1F-A48954FEC8B8}" type="pres">
      <dgm:prSet presAssocID="{91E4A4DA-FCBF-414D-9A47-43F6938CF293}" presName="sibTrans" presStyleLbl="sibTrans1D1" presStyleIdx="1" presStyleCnt="5"/>
      <dgm:spPr/>
      <dgm:t>
        <a:bodyPr/>
        <a:lstStyle/>
        <a:p>
          <a:endParaRPr lang="cs-CZ"/>
        </a:p>
      </dgm:t>
    </dgm:pt>
    <dgm:pt modelId="{57B7192E-010C-46CB-AF75-55E1F3E1804F}" type="pres">
      <dgm:prSet presAssocID="{91E4A4DA-FCBF-414D-9A47-43F6938CF293}" presName="connectorText" presStyleLbl="sibTrans1D1" presStyleIdx="1" presStyleCnt="5"/>
      <dgm:spPr/>
      <dgm:t>
        <a:bodyPr/>
        <a:lstStyle/>
        <a:p>
          <a:endParaRPr lang="cs-CZ"/>
        </a:p>
      </dgm:t>
    </dgm:pt>
    <dgm:pt modelId="{EE103674-AA99-4BD7-A684-5C5188BA1F14}" type="pres">
      <dgm:prSet presAssocID="{52E02C7B-F7D4-425C-A534-BABEB5B2F277}" presName="node" presStyleLbl="node1" presStyleIdx="2" presStyleCnt="6" custScaleX="106549">
        <dgm:presLayoutVars>
          <dgm:bulletEnabled val="1"/>
        </dgm:presLayoutVars>
      </dgm:prSet>
      <dgm:spPr/>
      <dgm:t>
        <a:bodyPr/>
        <a:lstStyle/>
        <a:p>
          <a:endParaRPr lang="cs-CZ"/>
        </a:p>
      </dgm:t>
    </dgm:pt>
    <dgm:pt modelId="{393732CD-7DB2-4793-B09F-41701063997B}" type="pres">
      <dgm:prSet presAssocID="{3BEB6605-4BD2-4E2F-98CA-C0F06B1B5DBE}" presName="sibTrans" presStyleLbl="sibTrans1D1" presStyleIdx="2" presStyleCnt="5"/>
      <dgm:spPr/>
      <dgm:t>
        <a:bodyPr/>
        <a:lstStyle/>
        <a:p>
          <a:endParaRPr lang="cs-CZ"/>
        </a:p>
      </dgm:t>
    </dgm:pt>
    <dgm:pt modelId="{81092748-59D3-484D-BC89-752E6E8A51FD}" type="pres">
      <dgm:prSet presAssocID="{3BEB6605-4BD2-4E2F-98CA-C0F06B1B5DBE}" presName="connectorText" presStyleLbl="sibTrans1D1" presStyleIdx="2" presStyleCnt="5"/>
      <dgm:spPr/>
      <dgm:t>
        <a:bodyPr/>
        <a:lstStyle/>
        <a:p>
          <a:endParaRPr lang="cs-CZ"/>
        </a:p>
      </dgm:t>
    </dgm:pt>
    <dgm:pt modelId="{E91D1804-5D04-45A3-8501-A554CF59EB94}" type="pres">
      <dgm:prSet presAssocID="{2F98B4C2-0A85-4D5C-A2F2-8F108AF5E2E7}" presName="node" presStyleLbl="node1" presStyleIdx="3" presStyleCnt="6" custScaleX="106549" custLinFactNeighborX="-6636">
        <dgm:presLayoutVars>
          <dgm:bulletEnabled val="1"/>
        </dgm:presLayoutVars>
      </dgm:prSet>
      <dgm:spPr/>
      <dgm:t>
        <a:bodyPr/>
        <a:lstStyle/>
        <a:p>
          <a:endParaRPr lang="cs-CZ"/>
        </a:p>
      </dgm:t>
    </dgm:pt>
    <dgm:pt modelId="{D95041DB-B8B5-4B51-BB6C-73D012FFC582}" type="pres">
      <dgm:prSet presAssocID="{3F8E2AF7-DA3F-4230-A052-7F9C4A7D1326}" presName="sibTrans" presStyleLbl="sibTrans1D1" presStyleIdx="3" presStyleCnt="5"/>
      <dgm:spPr/>
      <dgm:t>
        <a:bodyPr/>
        <a:lstStyle/>
        <a:p>
          <a:endParaRPr lang="cs-CZ"/>
        </a:p>
      </dgm:t>
    </dgm:pt>
    <dgm:pt modelId="{FE830A8F-71FD-4F3D-ACFF-58D947934EEB}" type="pres">
      <dgm:prSet presAssocID="{3F8E2AF7-DA3F-4230-A052-7F9C4A7D1326}" presName="connectorText" presStyleLbl="sibTrans1D1" presStyleIdx="3" presStyleCnt="5"/>
      <dgm:spPr/>
      <dgm:t>
        <a:bodyPr/>
        <a:lstStyle/>
        <a:p>
          <a:endParaRPr lang="cs-CZ"/>
        </a:p>
      </dgm:t>
    </dgm:pt>
    <dgm:pt modelId="{B3163788-7397-4877-BF90-2CB4A5A31524}" type="pres">
      <dgm:prSet presAssocID="{173F0475-85F6-4EB1-8A20-45090F461550}" presName="node" presStyleLbl="node1" presStyleIdx="4" presStyleCnt="6" custScaleX="106549">
        <dgm:presLayoutVars>
          <dgm:bulletEnabled val="1"/>
        </dgm:presLayoutVars>
      </dgm:prSet>
      <dgm:spPr/>
      <dgm:t>
        <a:bodyPr/>
        <a:lstStyle/>
        <a:p>
          <a:endParaRPr lang="cs-CZ"/>
        </a:p>
      </dgm:t>
    </dgm:pt>
    <dgm:pt modelId="{2BB3081F-7371-4A5C-B1C2-D2E09F8B31C4}" type="pres">
      <dgm:prSet presAssocID="{FBB37535-F1E3-4FDF-981F-F0B4F5EE592F}" presName="sibTrans" presStyleLbl="sibTrans1D1" presStyleIdx="4" presStyleCnt="5"/>
      <dgm:spPr/>
      <dgm:t>
        <a:bodyPr/>
        <a:lstStyle/>
        <a:p>
          <a:endParaRPr lang="cs-CZ"/>
        </a:p>
      </dgm:t>
    </dgm:pt>
    <dgm:pt modelId="{E6E33124-F200-48BE-904D-F5A971226AF6}" type="pres">
      <dgm:prSet presAssocID="{FBB37535-F1E3-4FDF-981F-F0B4F5EE592F}" presName="connectorText" presStyleLbl="sibTrans1D1" presStyleIdx="4" presStyleCnt="5"/>
      <dgm:spPr/>
      <dgm:t>
        <a:bodyPr/>
        <a:lstStyle/>
        <a:p>
          <a:endParaRPr lang="cs-CZ"/>
        </a:p>
      </dgm:t>
    </dgm:pt>
    <dgm:pt modelId="{29777EBC-8F9F-4799-AE18-83D85BBED200}" type="pres">
      <dgm:prSet presAssocID="{F818A915-AABB-4469-9FAE-9401EF3FE391}" presName="node" presStyleLbl="node1" presStyleIdx="5" presStyleCnt="6" custScaleX="106549" custLinFactNeighborX="-6636">
        <dgm:presLayoutVars>
          <dgm:bulletEnabled val="1"/>
        </dgm:presLayoutVars>
      </dgm:prSet>
      <dgm:spPr/>
      <dgm:t>
        <a:bodyPr/>
        <a:lstStyle/>
        <a:p>
          <a:endParaRPr lang="cs-CZ"/>
        </a:p>
      </dgm:t>
    </dgm:pt>
  </dgm:ptLst>
  <dgm:cxnLst>
    <dgm:cxn modelId="{14973CAF-B1B9-49BF-BBE9-4212E4289F28}" type="presOf" srcId="{03771976-100A-445E-AFE2-304FBF896B71}" destId="{024B0C59-4A54-4992-A014-657FF10C2B0C}" srcOrd="0" destOrd="0" presId="urn:microsoft.com/office/officeart/2005/8/layout/bProcess3"/>
    <dgm:cxn modelId="{34C536F8-357F-49BF-90CA-15122E24F997}" type="presOf" srcId="{F818A915-AABB-4469-9FAE-9401EF3FE391}" destId="{29777EBC-8F9F-4799-AE18-83D85BBED200}" srcOrd="0" destOrd="0" presId="urn:microsoft.com/office/officeart/2005/8/layout/bProcess3"/>
    <dgm:cxn modelId="{15608BED-8323-4071-B2AA-5367DAB3C4B9}" type="presOf" srcId="{FBB37535-F1E3-4FDF-981F-F0B4F5EE592F}" destId="{2BB3081F-7371-4A5C-B1C2-D2E09F8B31C4}" srcOrd="0" destOrd="0" presId="urn:microsoft.com/office/officeart/2005/8/layout/bProcess3"/>
    <dgm:cxn modelId="{ABB2E2A6-AE5D-4812-9832-4291F8F3E725}" type="presOf" srcId="{3ABA1C68-2E71-4847-8098-9A682F6A649D}" destId="{1EA8E3D4-9D45-4127-95F0-373110BC8C03}" srcOrd="1" destOrd="0" presId="urn:microsoft.com/office/officeart/2005/8/layout/bProcess3"/>
    <dgm:cxn modelId="{D580028C-2846-4B0B-AEDF-392F7F8FBEBE}" srcId="{C64FD979-2596-48D6-B8E6-6BA4491753EA}" destId="{52E02C7B-F7D4-425C-A534-BABEB5B2F277}" srcOrd="2" destOrd="0" parTransId="{B29FD2F8-A037-4715-8006-CB7B675677A6}" sibTransId="{3BEB6605-4BD2-4E2F-98CA-C0F06B1B5DBE}"/>
    <dgm:cxn modelId="{23E9EA33-8CF0-4BB2-9BDA-60AC01F0C382}" type="presOf" srcId="{3F8E2AF7-DA3F-4230-A052-7F9C4A7D1326}" destId="{FE830A8F-71FD-4F3D-ACFF-58D947934EEB}" srcOrd="1" destOrd="0" presId="urn:microsoft.com/office/officeart/2005/8/layout/bProcess3"/>
    <dgm:cxn modelId="{D92E456C-DFF8-4329-AD08-C6D90D601952}" type="presOf" srcId="{3F8E2AF7-DA3F-4230-A052-7F9C4A7D1326}" destId="{D95041DB-B8B5-4B51-BB6C-73D012FFC582}" srcOrd="0" destOrd="0" presId="urn:microsoft.com/office/officeart/2005/8/layout/bProcess3"/>
    <dgm:cxn modelId="{EAC39EF7-F9B7-4BF4-A2D0-6918CF134C21}" srcId="{C64FD979-2596-48D6-B8E6-6BA4491753EA}" destId="{386799F7-9C5D-42D3-980B-519540B654E8}" srcOrd="0" destOrd="0" parTransId="{D5B9983F-114A-48F1-9CA5-1F76CD7BBA5B}" sibTransId="{3ABA1C68-2E71-4847-8098-9A682F6A649D}"/>
    <dgm:cxn modelId="{9D74A29D-D252-4DAC-B5CE-6B9956D3DE26}" type="presOf" srcId="{C64FD979-2596-48D6-B8E6-6BA4491753EA}" destId="{08374A6E-FCDE-4300-BCB9-9C3599C5D03C}" srcOrd="0" destOrd="0" presId="urn:microsoft.com/office/officeart/2005/8/layout/bProcess3"/>
    <dgm:cxn modelId="{195386C2-506C-4135-9F36-C2B7FB920ABD}" type="presOf" srcId="{91E4A4DA-FCBF-414D-9A47-43F6938CF293}" destId="{19859F32-E07A-4B24-8C1F-A48954FEC8B8}" srcOrd="0" destOrd="0" presId="urn:microsoft.com/office/officeart/2005/8/layout/bProcess3"/>
    <dgm:cxn modelId="{DF2FC66D-D071-4AF6-9E39-B063B42A417B}" type="presOf" srcId="{386799F7-9C5D-42D3-980B-519540B654E8}" destId="{50E6A77C-0B7B-4AE4-80F6-E3DD194ABA16}" srcOrd="0" destOrd="0" presId="urn:microsoft.com/office/officeart/2005/8/layout/bProcess3"/>
    <dgm:cxn modelId="{69FBF401-A6EA-473D-8221-FF11B182A05C}" srcId="{C64FD979-2596-48D6-B8E6-6BA4491753EA}" destId="{F818A915-AABB-4469-9FAE-9401EF3FE391}" srcOrd="5" destOrd="0" parTransId="{8CE80049-034B-47F5-83FF-305F664BEB62}" sibTransId="{7B56D8EB-B68C-44AD-8E95-96C1FD637621}"/>
    <dgm:cxn modelId="{213C3824-36C7-413D-A88F-BA136509D9C3}" srcId="{C64FD979-2596-48D6-B8E6-6BA4491753EA}" destId="{2F98B4C2-0A85-4D5C-A2F2-8F108AF5E2E7}" srcOrd="3" destOrd="0" parTransId="{41E44D63-09BE-47F6-902B-BC42DAB11F8E}" sibTransId="{3F8E2AF7-DA3F-4230-A052-7F9C4A7D1326}"/>
    <dgm:cxn modelId="{4D1F10FE-D1AC-40CC-999A-A5EEBDAF286D}" type="presOf" srcId="{173F0475-85F6-4EB1-8A20-45090F461550}" destId="{B3163788-7397-4877-BF90-2CB4A5A31524}" srcOrd="0" destOrd="0" presId="urn:microsoft.com/office/officeart/2005/8/layout/bProcess3"/>
    <dgm:cxn modelId="{D845CEF4-CE69-48AA-808F-B8DCAC75C4D2}" type="presOf" srcId="{52E02C7B-F7D4-425C-A534-BABEB5B2F277}" destId="{EE103674-AA99-4BD7-A684-5C5188BA1F14}" srcOrd="0" destOrd="0" presId="urn:microsoft.com/office/officeart/2005/8/layout/bProcess3"/>
    <dgm:cxn modelId="{71CDA1B6-9FCB-444C-AF62-FC4660277386}" type="presOf" srcId="{FBB37535-F1E3-4FDF-981F-F0B4F5EE592F}" destId="{E6E33124-F200-48BE-904D-F5A971226AF6}" srcOrd="1" destOrd="0" presId="urn:microsoft.com/office/officeart/2005/8/layout/bProcess3"/>
    <dgm:cxn modelId="{39E2F6DD-940D-4D2A-828F-47A3F0CB6E22}" type="presOf" srcId="{2F98B4C2-0A85-4D5C-A2F2-8F108AF5E2E7}" destId="{E91D1804-5D04-45A3-8501-A554CF59EB94}" srcOrd="0" destOrd="0" presId="urn:microsoft.com/office/officeart/2005/8/layout/bProcess3"/>
    <dgm:cxn modelId="{B8753853-2AD9-4221-BCA1-1F18FE9757FA}" srcId="{C64FD979-2596-48D6-B8E6-6BA4491753EA}" destId="{173F0475-85F6-4EB1-8A20-45090F461550}" srcOrd="4" destOrd="0" parTransId="{F74DE8D0-B386-41D1-B628-8B9CA2550C25}" sibTransId="{FBB37535-F1E3-4FDF-981F-F0B4F5EE592F}"/>
    <dgm:cxn modelId="{F3CF9BB3-ABE1-4122-9F32-C22EB40ED8CB}" type="presOf" srcId="{3BEB6605-4BD2-4E2F-98CA-C0F06B1B5DBE}" destId="{393732CD-7DB2-4793-B09F-41701063997B}" srcOrd="0" destOrd="0" presId="urn:microsoft.com/office/officeart/2005/8/layout/bProcess3"/>
    <dgm:cxn modelId="{A4EABC0D-F0D4-4A95-88D2-FFC7B14B6465}" type="presOf" srcId="{91E4A4DA-FCBF-414D-9A47-43F6938CF293}" destId="{57B7192E-010C-46CB-AF75-55E1F3E1804F}" srcOrd="1" destOrd="0" presId="urn:microsoft.com/office/officeart/2005/8/layout/bProcess3"/>
    <dgm:cxn modelId="{6AEC04F7-037D-4192-AA8B-7A4D260A765C}" type="presOf" srcId="{3BEB6605-4BD2-4E2F-98CA-C0F06B1B5DBE}" destId="{81092748-59D3-484D-BC89-752E6E8A51FD}" srcOrd="1" destOrd="0" presId="urn:microsoft.com/office/officeart/2005/8/layout/bProcess3"/>
    <dgm:cxn modelId="{C7608C7C-2EBB-4A29-B10F-BFEFF24BE9F2}" type="presOf" srcId="{3ABA1C68-2E71-4847-8098-9A682F6A649D}" destId="{9F781298-8874-4328-8821-91AEB557ED1C}" srcOrd="0" destOrd="0" presId="urn:microsoft.com/office/officeart/2005/8/layout/bProcess3"/>
    <dgm:cxn modelId="{B717FBAE-F3D1-49D5-BD0B-B6EC4AB7F6DC}" srcId="{C64FD979-2596-48D6-B8E6-6BA4491753EA}" destId="{03771976-100A-445E-AFE2-304FBF896B71}" srcOrd="1" destOrd="0" parTransId="{7BF2A56A-6539-4B66-BE72-455D4DF88F31}" sibTransId="{91E4A4DA-FCBF-414D-9A47-43F6938CF293}"/>
    <dgm:cxn modelId="{9D0D8C49-7DEC-40D9-B04D-AA6779999EBC}" type="presParOf" srcId="{08374A6E-FCDE-4300-BCB9-9C3599C5D03C}" destId="{50E6A77C-0B7B-4AE4-80F6-E3DD194ABA16}" srcOrd="0" destOrd="0" presId="urn:microsoft.com/office/officeart/2005/8/layout/bProcess3"/>
    <dgm:cxn modelId="{4D3656ED-9DDF-4B6F-80F4-C926499F0034}" type="presParOf" srcId="{08374A6E-FCDE-4300-BCB9-9C3599C5D03C}" destId="{9F781298-8874-4328-8821-91AEB557ED1C}" srcOrd="1" destOrd="0" presId="urn:microsoft.com/office/officeart/2005/8/layout/bProcess3"/>
    <dgm:cxn modelId="{EC30F6ED-B9C5-4588-875A-0346488335F6}" type="presParOf" srcId="{9F781298-8874-4328-8821-91AEB557ED1C}" destId="{1EA8E3D4-9D45-4127-95F0-373110BC8C03}" srcOrd="0" destOrd="0" presId="urn:microsoft.com/office/officeart/2005/8/layout/bProcess3"/>
    <dgm:cxn modelId="{022F9B64-EA57-44ED-B775-4F90E2AA9474}" type="presParOf" srcId="{08374A6E-FCDE-4300-BCB9-9C3599C5D03C}" destId="{024B0C59-4A54-4992-A014-657FF10C2B0C}" srcOrd="2" destOrd="0" presId="urn:microsoft.com/office/officeart/2005/8/layout/bProcess3"/>
    <dgm:cxn modelId="{12D1B6FC-767D-4A9E-91E5-4DAE20C85759}" type="presParOf" srcId="{08374A6E-FCDE-4300-BCB9-9C3599C5D03C}" destId="{19859F32-E07A-4B24-8C1F-A48954FEC8B8}" srcOrd="3" destOrd="0" presId="urn:microsoft.com/office/officeart/2005/8/layout/bProcess3"/>
    <dgm:cxn modelId="{27BDDCB4-D8F1-4B62-A228-1B97BB3D3C0D}" type="presParOf" srcId="{19859F32-E07A-4B24-8C1F-A48954FEC8B8}" destId="{57B7192E-010C-46CB-AF75-55E1F3E1804F}" srcOrd="0" destOrd="0" presId="urn:microsoft.com/office/officeart/2005/8/layout/bProcess3"/>
    <dgm:cxn modelId="{2D453BCA-B595-4FDE-B2F4-F76478F378BA}" type="presParOf" srcId="{08374A6E-FCDE-4300-BCB9-9C3599C5D03C}" destId="{EE103674-AA99-4BD7-A684-5C5188BA1F14}" srcOrd="4" destOrd="0" presId="urn:microsoft.com/office/officeart/2005/8/layout/bProcess3"/>
    <dgm:cxn modelId="{6394C0E7-623D-4F9C-A3C6-90FA6B84B3BB}" type="presParOf" srcId="{08374A6E-FCDE-4300-BCB9-9C3599C5D03C}" destId="{393732CD-7DB2-4793-B09F-41701063997B}" srcOrd="5" destOrd="0" presId="urn:microsoft.com/office/officeart/2005/8/layout/bProcess3"/>
    <dgm:cxn modelId="{C3369305-824B-4C81-B31C-2CAA49DAC504}" type="presParOf" srcId="{393732CD-7DB2-4793-B09F-41701063997B}" destId="{81092748-59D3-484D-BC89-752E6E8A51FD}" srcOrd="0" destOrd="0" presId="urn:microsoft.com/office/officeart/2005/8/layout/bProcess3"/>
    <dgm:cxn modelId="{7249BFEB-4BDF-401B-BB2B-E59B04558A3A}" type="presParOf" srcId="{08374A6E-FCDE-4300-BCB9-9C3599C5D03C}" destId="{E91D1804-5D04-45A3-8501-A554CF59EB94}" srcOrd="6" destOrd="0" presId="urn:microsoft.com/office/officeart/2005/8/layout/bProcess3"/>
    <dgm:cxn modelId="{F70AF350-B5CF-43FB-9CB3-F7CA8B2BA35D}" type="presParOf" srcId="{08374A6E-FCDE-4300-BCB9-9C3599C5D03C}" destId="{D95041DB-B8B5-4B51-BB6C-73D012FFC582}" srcOrd="7" destOrd="0" presId="urn:microsoft.com/office/officeart/2005/8/layout/bProcess3"/>
    <dgm:cxn modelId="{4770519A-3E46-4C30-9B0F-8BD0C02372B7}" type="presParOf" srcId="{D95041DB-B8B5-4B51-BB6C-73D012FFC582}" destId="{FE830A8F-71FD-4F3D-ACFF-58D947934EEB}" srcOrd="0" destOrd="0" presId="urn:microsoft.com/office/officeart/2005/8/layout/bProcess3"/>
    <dgm:cxn modelId="{42FC8D4D-4FDC-49D0-B105-58C1A609441D}" type="presParOf" srcId="{08374A6E-FCDE-4300-BCB9-9C3599C5D03C}" destId="{B3163788-7397-4877-BF90-2CB4A5A31524}" srcOrd="8" destOrd="0" presId="urn:microsoft.com/office/officeart/2005/8/layout/bProcess3"/>
    <dgm:cxn modelId="{38F7DB89-4F4D-4883-9216-8B6083E48501}" type="presParOf" srcId="{08374A6E-FCDE-4300-BCB9-9C3599C5D03C}" destId="{2BB3081F-7371-4A5C-B1C2-D2E09F8B31C4}" srcOrd="9" destOrd="0" presId="urn:microsoft.com/office/officeart/2005/8/layout/bProcess3"/>
    <dgm:cxn modelId="{5650962B-3F90-4FDB-9F1B-6B506A42E86F}" type="presParOf" srcId="{2BB3081F-7371-4A5C-B1C2-D2E09F8B31C4}" destId="{E6E33124-F200-48BE-904D-F5A971226AF6}" srcOrd="0" destOrd="0" presId="urn:microsoft.com/office/officeart/2005/8/layout/bProcess3"/>
    <dgm:cxn modelId="{DE2F897F-C749-48E1-90E1-AEF29EA49872}" type="presParOf" srcId="{08374A6E-FCDE-4300-BCB9-9C3599C5D03C}" destId="{29777EBC-8F9F-4799-AE18-83D85BBED200}" srcOrd="10" destOrd="0" presId="urn:microsoft.com/office/officeart/2005/8/layout/bProcess3"/>
  </dgm:cxnLst>
  <dgm:bg>
    <a:noFill/>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64FD979-2596-48D6-B8E6-6BA4491753EA}" type="doc">
      <dgm:prSet loTypeId="urn:microsoft.com/office/officeart/2005/8/layout/bProcess3" loCatId="process" qsTypeId="urn:microsoft.com/office/officeart/2005/8/quickstyle/simple1" qsCatId="simple" csTypeId="urn:microsoft.com/office/officeart/2005/8/colors/accent1_2" csCatId="accent1" phldr="1"/>
      <dgm:spPr/>
      <dgm:t>
        <a:bodyPr/>
        <a:lstStyle/>
        <a:p>
          <a:endParaRPr lang="cs-CZ"/>
        </a:p>
      </dgm:t>
    </dgm:pt>
    <dgm:pt modelId="{386799F7-9C5D-42D3-980B-519540B654E8}">
      <dgm:prSet phldrT="[Text]" custT="1"/>
      <dgm:spPr>
        <a:solidFill>
          <a:srgbClr val="C00000"/>
        </a:solidFill>
      </dgm:spPr>
      <dgm:t>
        <a:bodyPr/>
        <a:lstStyle/>
        <a:p>
          <a:r>
            <a:rPr lang="en-GB" sz="1400" noProof="0" dirty="0" smtClean="0">
              <a:latin typeface="Arial" pitchFamily="34" charset="0"/>
              <a:cs typeface="Arial" pitchFamily="34" charset="0"/>
            </a:rPr>
            <a:t>Each institute with an approved QMS has to  every 5 (6) years prepare an re-evaluation report according to the Guideline</a:t>
          </a:r>
          <a:endParaRPr lang="en-GB" sz="1400" noProof="0" dirty="0">
            <a:latin typeface="Arial" pitchFamily="34" charset="0"/>
            <a:cs typeface="Arial" pitchFamily="34" charset="0"/>
          </a:endParaRPr>
        </a:p>
      </dgm:t>
    </dgm:pt>
    <dgm:pt modelId="{D5B9983F-114A-48F1-9CA5-1F76CD7BBA5B}" type="parTrans" cxnId="{EAC39EF7-F9B7-4BF4-A2D0-6918CF134C21}">
      <dgm:prSet/>
      <dgm:spPr/>
      <dgm:t>
        <a:bodyPr/>
        <a:lstStyle/>
        <a:p>
          <a:endParaRPr lang="cs-CZ"/>
        </a:p>
      </dgm:t>
    </dgm:pt>
    <dgm:pt modelId="{3ABA1C68-2E71-4847-8098-9A682F6A649D}" type="sibTrans" cxnId="{EAC39EF7-F9B7-4BF4-A2D0-6918CF134C21}">
      <dgm:prSet/>
      <dgm:spPr>
        <a:ln>
          <a:solidFill>
            <a:srgbClr val="C00000"/>
          </a:solidFill>
        </a:ln>
      </dgm:spPr>
      <dgm:t>
        <a:bodyPr/>
        <a:lstStyle/>
        <a:p>
          <a:endParaRPr lang="cs-CZ"/>
        </a:p>
      </dgm:t>
    </dgm:pt>
    <dgm:pt modelId="{52E02C7B-F7D4-425C-A534-BABEB5B2F277}">
      <dgm:prSet phldrT="[Text]" custT="1"/>
      <dgm:spPr>
        <a:solidFill>
          <a:srgbClr val="C00000"/>
        </a:solidFill>
      </dgm:spPr>
      <dgm:t>
        <a:bodyPr/>
        <a:lstStyle/>
        <a:p>
          <a:r>
            <a:rPr lang="en-GB" sz="1400" noProof="0" dirty="0" smtClean="0">
              <a:latin typeface="Arial" pitchFamily="34" charset="0"/>
              <a:cs typeface="Arial" pitchFamily="34" charset="0"/>
            </a:rPr>
            <a:t>Analysis of the documentation is performed by selected reviewers of the Steering Committee.</a:t>
          </a:r>
          <a:endParaRPr lang="en-GB" sz="1400" noProof="0" dirty="0">
            <a:latin typeface="Arial" pitchFamily="34" charset="0"/>
            <a:cs typeface="Arial" pitchFamily="34" charset="0"/>
          </a:endParaRPr>
        </a:p>
      </dgm:t>
    </dgm:pt>
    <dgm:pt modelId="{B29FD2F8-A037-4715-8006-CB7B675677A6}" type="parTrans" cxnId="{D580028C-2846-4B0B-AEDF-392F7F8FBEBE}">
      <dgm:prSet/>
      <dgm:spPr/>
      <dgm:t>
        <a:bodyPr/>
        <a:lstStyle/>
        <a:p>
          <a:endParaRPr lang="cs-CZ"/>
        </a:p>
      </dgm:t>
    </dgm:pt>
    <dgm:pt modelId="{3BEB6605-4BD2-4E2F-98CA-C0F06B1B5DBE}" type="sibTrans" cxnId="{D580028C-2846-4B0B-AEDF-392F7F8FBEBE}">
      <dgm:prSet/>
      <dgm:spPr>
        <a:ln>
          <a:solidFill>
            <a:srgbClr val="C00000"/>
          </a:solidFill>
        </a:ln>
      </dgm:spPr>
      <dgm:t>
        <a:bodyPr/>
        <a:lstStyle/>
        <a:p>
          <a:endParaRPr lang="cs-CZ"/>
        </a:p>
      </dgm:t>
    </dgm:pt>
    <dgm:pt modelId="{173F0475-85F6-4EB1-8A20-45090F461550}">
      <dgm:prSet custT="1"/>
      <dgm:spPr>
        <a:solidFill>
          <a:srgbClr val="C00000"/>
        </a:solidFill>
      </dgm:spPr>
      <dgm:t>
        <a:bodyPr/>
        <a:lstStyle/>
        <a:p>
          <a:r>
            <a:rPr lang="en-GB" sz="1400" noProof="0" dirty="0" smtClean="0">
              <a:latin typeface="Arial" pitchFamily="34" charset="0"/>
              <a:cs typeface="Arial" pitchFamily="34" charset="0"/>
            </a:rPr>
            <a:t>Oral presentation at TC-Q meeting given by responsible person from NMI in case of DI there are 2 options</a:t>
          </a:r>
          <a:endParaRPr lang="en-GB" sz="1400" noProof="0" dirty="0">
            <a:latin typeface="Arial" pitchFamily="34" charset="0"/>
            <a:cs typeface="Arial" pitchFamily="34" charset="0"/>
          </a:endParaRPr>
        </a:p>
      </dgm:t>
    </dgm:pt>
    <dgm:pt modelId="{F74DE8D0-B386-41D1-B628-8B9CA2550C25}" type="parTrans" cxnId="{B8753853-2AD9-4221-BCA1-1F18FE9757FA}">
      <dgm:prSet/>
      <dgm:spPr/>
      <dgm:t>
        <a:bodyPr/>
        <a:lstStyle/>
        <a:p>
          <a:endParaRPr lang="cs-CZ"/>
        </a:p>
      </dgm:t>
    </dgm:pt>
    <dgm:pt modelId="{FBB37535-F1E3-4FDF-981F-F0B4F5EE592F}" type="sibTrans" cxnId="{B8753853-2AD9-4221-BCA1-1F18FE9757FA}">
      <dgm:prSet/>
      <dgm:spPr>
        <a:ln>
          <a:solidFill>
            <a:srgbClr val="C00000"/>
          </a:solidFill>
        </a:ln>
      </dgm:spPr>
      <dgm:t>
        <a:bodyPr/>
        <a:lstStyle/>
        <a:p>
          <a:endParaRPr lang="cs-CZ"/>
        </a:p>
      </dgm:t>
    </dgm:pt>
    <dgm:pt modelId="{73659F87-8FFB-40AB-ACFF-79AEC5629DC4}">
      <dgm:prSet phldrT="[Text]" custT="1"/>
      <dgm:spPr>
        <a:solidFill>
          <a:srgbClr val="C00000"/>
        </a:solidFill>
      </dgm:spPr>
      <dgm:t>
        <a:bodyPr/>
        <a:lstStyle/>
        <a:p>
          <a:r>
            <a:rPr lang="en-GB" sz="1400" noProof="0" dirty="0" smtClean="0">
              <a:latin typeface="Arial" pitchFamily="34" charset="0"/>
              <a:cs typeface="Arial" pitchFamily="34" charset="0"/>
            </a:rPr>
            <a:t>The results are mentioned</a:t>
          </a:r>
          <a:r>
            <a:rPr lang="tr-TR" sz="1400" noProof="0" dirty="0" smtClean="0">
              <a:latin typeface="Arial" pitchFamily="34" charset="0"/>
              <a:cs typeface="Arial" pitchFamily="34" charset="0"/>
            </a:rPr>
            <a:t> </a:t>
          </a:r>
          <a:r>
            <a:rPr lang="en-GB" sz="1400" noProof="0" dirty="0" smtClean="0">
              <a:latin typeface="Arial" pitchFamily="34" charset="0"/>
              <a:cs typeface="Arial" pitchFamily="34" charset="0"/>
            </a:rPr>
            <a:t>in </a:t>
          </a:r>
          <a:r>
            <a:rPr lang="tr-TR" sz="1400" noProof="0" dirty="0" smtClean="0">
              <a:latin typeface="Arial" pitchFamily="34" charset="0"/>
              <a:cs typeface="Arial" pitchFamily="34" charset="0"/>
            </a:rPr>
            <a:t>  </a:t>
          </a:r>
          <a:r>
            <a:rPr lang="en-GB" sz="1400" noProof="0" dirty="0" smtClean="0">
              <a:latin typeface="Arial" pitchFamily="34" charset="0"/>
              <a:cs typeface="Arial" pitchFamily="34" charset="0"/>
            </a:rPr>
            <a:t>TC-Q minutes and overview  table</a:t>
          </a:r>
          <a:endParaRPr lang="en-GB" sz="1400" noProof="0" dirty="0">
            <a:latin typeface="Arial" pitchFamily="34" charset="0"/>
            <a:cs typeface="Arial" pitchFamily="34" charset="0"/>
          </a:endParaRPr>
        </a:p>
      </dgm:t>
    </dgm:pt>
    <dgm:pt modelId="{3DA3BEA6-FD1B-40A8-895E-62FE1AA0FFC2}" type="parTrans" cxnId="{45D1EEE3-BB24-47C9-B02C-0B4CF6DBB6EA}">
      <dgm:prSet/>
      <dgm:spPr/>
      <dgm:t>
        <a:bodyPr/>
        <a:lstStyle/>
        <a:p>
          <a:endParaRPr lang="cs-CZ"/>
        </a:p>
      </dgm:t>
    </dgm:pt>
    <dgm:pt modelId="{4ED33E95-F377-4A69-9468-DDC80DAAA642}" type="sibTrans" cxnId="{45D1EEE3-BB24-47C9-B02C-0B4CF6DBB6EA}">
      <dgm:prSet/>
      <dgm:spPr/>
      <dgm:t>
        <a:bodyPr/>
        <a:lstStyle/>
        <a:p>
          <a:endParaRPr lang="cs-CZ"/>
        </a:p>
      </dgm:t>
    </dgm:pt>
    <dgm:pt modelId="{C37F105A-33DE-42AB-AF6D-3777EBE639E1}">
      <dgm:prSet custT="1"/>
      <dgm:spPr>
        <a:solidFill>
          <a:srgbClr val="C00000"/>
        </a:solidFill>
      </dgm:spPr>
      <dgm:t>
        <a:bodyPr/>
        <a:lstStyle/>
        <a:p>
          <a:r>
            <a:rPr lang="en-GB" sz="1400" noProof="0" dirty="0" smtClean="0">
              <a:latin typeface="Arial" pitchFamily="34" charset="0"/>
              <a:cs typeface="Arial" pitchFamily="34" charset="0"/>
            </a:rPr>
            <a:t>the QMS is fully accepted </a:t>
          </a:r>
        </a:p>
        <a:p>
          <a:r>
            <a:rPr lang="en-GB" sz="1400" noProof="0" dirty="0" smtClean="0">
              <a:latin typeface="Arial" pitchFamily="34" charset="0"/>
              <a:cs typeface="Arial" pitchFamily="34" charset="0"/>
            </a:rPr>
            <a:t>the QMS is accepted with minor comments</a:t>
          </a:r>
        </a:p>
        <a:p>
          <a:r>
            <a:rPr lang="en-GB" sz="1400" noProof="0" dirty="0" smtClean="0">
              <a:latin typeface="Arial" pitchFamily="34" charset="0"/>
              <a:cs typeface="Arial" pitchFamily="34" charset="0"/>
            </a:rPr>
            <a:t>the QMS is not accepted, further actions are required</a:t>
          </a:r>
          <a:endParaRPr lang="en-GB" sz="1400" noProof="0" dirty="0">
            <a:latin typeface="Arial" pitchFamily="34" charset="0"/>
            <a:cs typeface="Arial" pitchFamily="34" charset="0"/>
          </a:endParaRPr>
        </a:p>
      </dgm:t>
    </dgm:pt>
    <dgm:pt modelId="{3D3E86F2-F1CA-466D-8059-1D2FF98321C4}" type="parTrans" cxnId="{D7A7C1C1-2AAD-4D19-A5BC-15910A6F97AF}">
      <dgm:prSet/>
      <dgm:spPr/>
      <dgm:t>
        <a:bodyPr/>
        <a:lstStyle/>
        <a:p>
          <a:endParaRPr lang="cs-CZ"/>
        </a:p>
      </dgm:t>
    </dgm:pt>
    <dgm:pt modelId="{F38648A0-8F84-40C8-A828-58CAE0D7590A}" type="sibTrans" cxnId="{D7A7C1C1-2AAD-4D19-A5BC-15910A6F97AF}">
      <dgm:prSet/>
      <dgm:spPr>
        <a:ln>
          <a:solidFill>
            <a:srgbClr val="C00000"/>
          </a:solidFill>
        </a:ln>
      </dgm:spPr>
      <dgm:t>
        <a:bodyPr/>
        <a:lstStyle/>
        <a:p>
          <a:endParaRPr lang="cs-CZ"/>
        </a:p>
      </dgm:t>
    </dgm:pt>
    <dgm:pt modelId="{08374A6E-FCDE-4300-BCB9-9C3599C5D03C}" type="pres">
      <dgm:prSet presAssocID="{C64FD979-2596-48D6-B8E6-6BA4491753EA}" presName="Name0" presStyleCnt="0">
        <dgm:presLayoutVars>
          <dgm:dir/>
          <dgm:resizeHandles val="exact"/>
        </dgm:presLayoutVars>
      </dgm:prSet>
      <dgm:spPr/>
      <dgm:t>
        <a:bodyPr/>
        <a:lstStyle/>
        <a:p>
          <a:endParaRPr lang="cs-CZ"/>
        </a:p>
      </dgm:t>
    </dgm:pt>
    <dgm:pt modelId="{50E6A77C-0B7B-4AE4-80F6-E3DD194ABA16}" type="pres">
      <dgm:prSet presAssocID="{386799F7-9C5D-42D3-980B-519540B654E8}" presName="node" presStyleLbl="node1" presStyleIdx="0" presStyleCnt="5" custScaleX="142902" custLinFactNeighborX="1059" custLinFactNeighborY="-1203">
        <dgm:presLayoutVars>
          <dgm:bulletEnabled val="1"/>
        </dgm:presLayoutVars>
      </dgm:prSet>
      <dgm:spPr/>
      <dgm:t>
        <a:bodyPr/>
        <a:lstStyle/>
        <a:p>
          <a:endParaRPr lang="cs-CZ"/>
        </a:p>
      </dgm:t>
    </dgm:pt>
    <dgm:pt modelId="{9F781298-8874-4328-8821-91AEB557ED1C}" type="pres">
      <dgm:prSet presAssocID="{3ABA1C68-2E71-4847-8098-9A682F6A649D}" presName="sibTrans" presStyleLbl="sibTrans1D1" presStyleIdx="0" presStyleCnt="4"/>
      <dgm:spPr/>
      <dgm:t>
        <a:bodyPr/>
        <a:lstStyle/>
        <a:p>
          <a:endParaRPr lang="cs-CZ"/>
        </a:p>
      </dgm:t>
    </dgm:pt>
    <dgm:pt modelId="{1EA8E3D4-9D45-4127-95F0-373110BC8C03}" type="pres">
      <dgm:prSet presAssocID="{3ABA1C68-2E71-4847-8098-9A682F6A649D}" presName="connectorText" presStyleLbl="sibTrans1D1" presStyleIdx="0" presStyleCnt="4"/>
      <dgm:spPr/>
      <dgm:t>
        <a:bodyPr/>
        <a:lstStyle/>
        <a:p>
          <a:endParaRPr lang="cs-CZ"/>
        </a:p>
      </dgm:t>
    </dgm:pt>
    <dgm:pt modelId="{EE103674-AA99-4BD7-A684-5C5188BA1F14}" type="pres">
      <dgm:prSet presAssocID="{52E02C7B-F7D4-425C-A534-BABEB5B2F277}" presName="node" presStyleLbl="node1" presStyleIdx="1" presStyleCnt="5" custScaleX="142902" custLinFactNeighborX="11681" custLinFactNeighborY="-225">
        <dgm:presLayoutVars>
          <dgm:bulletEnabled val="1"/>
        </dgm:presLayoutVars>
      </dgm:prSet>
      <dgm:spPr/>
      <dgm:t>
        <a:bodyPr/>
        <a:lstStyle/>
        <a:p>
          <a:endParaRPr lang="cs-CZ"/>
        </a:p>
      </dgm:t>
    </dgm:pt>
    <dgm:pt modelId="{393732CD-7DB2-4793-B09F-41701063997B}" type="pres">
      <dgm:prSet presAssocID="{3BEB6605-4BD2-4E2F-98CA-C0F06B1B5DBE}" presName="sibTrans" presStyleLbl="sibTrans1D1" presStyleIdx="1" presStyleCnt="4"/>
      <dgm:spPr/>
      <dgm:t>
        <a:bodyPr/>
        <a:lstStyle/>
        <a:p>
          <a:endParaRPr lang="cs-CZ"/>
        </a:p>
      </dgm:t>
    </dgm:pt>
    <dgm:pt modelId="{81092748-59D3-484D-BC89-752E6E8A51FD}" type="pres">
      <dgm:prSet presAssocID="{3BEB6605-4BD2-4E2F-98CA-C0F06B1B5DBE}" presName="connectorText" presStyleLbl="sibTrans1D1" presStyleIdx="1" presStyleCnt="4"/>
      <dgm:spPr/>
      <dgm:t>
        <a:bodyPr/>
        <a:lstStyle/>
        <a:p>
          <a:endParaRPr lang="cs-CZ"/>
        </a:p>
      </dgm:t>
    </dgm:pt>
    <dgm:pt modelId="{B3163788-7397-4877-BF90-2CB4A5A31524}" type="pres">
      <dgm:prSet presAssocID="{173F0475-85F6-4EB1-8A20-45090F461550}" presName="node" presStyleLbl="node1" presStyleIdx="2" presStyleCnt="5" custScaleX="142902" custLinFactNeighborX="1059" custLinFactNeighborY="-1203">
        <dgm:presLayoutVars>
          <dgm:bulletEnabled val="1"/>
        </dgm:presLayoutVars>
      </dgm:prSet>
      <dgm:spPr/>
      <dgm:t>
        <a:bodyPr/>
        <a:lstStyle/>
        <a:p>
          <a:endParaRPr lang="cs-CZ"/>
        </a:p>
      </dgm:t>
    </dgm:pt>
    <dgm:pt modelId="{2BB3081F-7371-4A5C-B1C2-D2E09F8B31C4}" type="pres">
      <dgm:prSet presAssocID="{FBB37535-F1E3-4FDF-981F-F0B4F5EE592F}" presName="sibTrans" presStyleLbl="sibTrans1D1" presStyleIdx="2" presStyleCnt="4"/>
      <dgm:spPr/>
      <dgm:t>
        <a:bodyPr/>
        <a:lstStyle/>
        <a:p>
          <a:endParaRPr lang="cs-CZ"/>
        </a:p>
      </dgm:t>
    </dgm:pt>
    <dgm:pt modelId="{E6E33124-F200-48BE-904D-F5A971226AF6}" type="pres">
      <dgm:prSet presAssocID="{FBB37535-F1E3-4FDF-981F-F0B4F5EE592F}" presName="connectorText" presStyleLbl="sibTrans1D1" presStyleIdx="2" presStyleCnt="4"/>
      <dgm:spPr/>
      <dgm:t>
        <a:bodyPr/>
        <a:lstStyle/>
        <a:p>
          <a:endParaRPr lang="cs-CZ"/>
        </a:p>
      </dgm:t>
    </dgm:pt>
    <dgm:pt modelId="{636AB968-F4F3-4011-A34C-39B3E41F5EFF}" type="pres">
      <dgm:prSet presAssocID="{C37F105A-33DE-42AB-AF6D-3777EBE639E1}" presName="node" presStyleLbl="node1" presStyleIdx="3" presStyleCnt="5" custScaleX="142902" custLinFactNeighborX="11681" custLinFactNeighborY="-1203">
        <dgm:presLayoutVars>
          <dgm:bulletEnabled val="1"/>
        </dgm:presLayoutVars>
      </dgm:prSet>
      <dgm:spPr/>
      <dgm:t>
        <a:bodyPr/>
        <a:lstStyle/>
        <a:p>
          <a:endParaRPr lang="cs-CZ"/>
        </a:p>
      </dgm:t>
    </dgm:pt>
    <dgm:pt modelId="{218E78F6-75B3-4D80-9C57-9B9529EBD859}" type="pres">
      <dgm:prSet presAssocID="{F38648A0-8F84-40C8-A828-58CAE0D7590A}" presName="sibTrans" presStyleLbl="sibTrans1D1" presStyleIdx="3" presStyleCnt="4"/>
      <dgm:spPr/>
      <dgm:t>
        <a:bodyPr/>
        <a:lstStyle/>
        <a:p>
          <a:endParaRPr lang="cs-CZ"/>
        </a:p>
      </dgm:t>
    </dgm:pt>
    <dgm:pt modelId="{DD872303-E771-409A-ADCA-AFB45420DEA5}" type="pres">
      <dgm:prSet presAssocID="{F38648A0-8F84-40C8-A828-58CAE0D7590A}" presName="connectorText" presStyleLbl="sibTrans1D1" presStyleIdx="3" presStyleCnt="4"/>
      <dgm:spPr/>
      <dgm:t>
        <a:bodyPr/>
        <a:lstStyle/>
        <a:p>
          <a:endParaRPr lang="cs-CZ"/>
        </a:p>
      </dgm:t>
    </dgm:pt>
    <dgm:pt modelId="{D1493CB9-25CD-427D-B436-F4F52886DDA7}" type="pres">
      <dgm:prSet presAssocID="{73659F87-8FFB-40AB-ACFF-79AEC5629DC4}" presName="node" presStyleLbl="node1" presStyleIdx="4" presStyleCnt="5" custScaleX="142902" custLinFactNeighborX="1059" custLinFactNeighborY="-1203">
        <dgm:presLayoutVars>
          <dgm:bulletEnabled val="1"/>
        </dgm:presLayoutVars>
      </dgm:prSet>
      <dgm:spPr/>
      <dgm:t>
        <a:bodyPr/>
        <a:lstStyle/>
        <a:p>
          <a:endParaRPr lang="cs-CZ"/>
        </a:p>
      </dgm:t>
    </dgm:pt>
  </dgm:ptLst>
  <dgm:cxnLst>
    <dgm:cxn modelId="{D7A7C1C1-2AAD-4D19-A5BC-15910A6F97AF}" srcId="{C64FD979-2596-48D6-B8E6-6BA4491753EA}" destId="{C37F105A-33DE-42AB-AF6D-3777EBE639E1}" srcOrd="3" destOrd="0" parTransId="{3D3E86F2-F1CA-466D-8059-1D2FF98321C4}" sibTransId="{F38648A0-8F84-40C8-A828-58CAE0D7590A}"/>
    <dgm:cxn modelId="{45F4A028-04B3-4F78-B894-35A96839D284}" type="presOf" srcId="{F38648A0-8F84-40C8-A828-58CAE0D7590A}" destId="{218E78F6-75B3-4D80-9C57-9B9529EBD859}" srcOrd="0" destOrd="0" presId="urn:microsoft.com/office/officeart/2005/8/layout/bProcess3"/>
    <dgm:cxn modelId="{5C9328A0-BF9A-4F16-A0A6-7D0E4248F446}" type="presOf" srcId="{3ABA1C68-2E71-4847-8098-9A682F6A649D}" destId="{9F781298-8874-4328-8821-91AEB557ED1C}" srcOrd="0" destOrd="0" presId="urn:microsoft.com/office/officeart/2005/8/layout/bProcess3"/>
    <dgm:cxn modelId="{62AA4728-54D6-4037-872B-32C2A34CF8C6}" type="presOf" srcId="{3BEB6605-4BD2-4E2F-98CA-C0F06B1B5DBE}" destId="{393732CD-7DB2-4793-B09F-41701063997B}" srcOrd="0" destOrd="0" presId="urn:microsoft.com/office/officeart/2005/8/layout/bProcess3"/>
    <dgm:cxn modelId="{4F3F6DD2-E27D-469D-B92A-895F39F46590}" type="presOf" srcId="{386799F7-9C5D-42D3-980B-519540B654E8}" destId="{50E6A77C-0B7B-4AE4-80F6-E3DD194ABA16}" srcOrd="0" destOrd="0" presId="urn:microsoft.com/office/officeart/2005/8/layout/bProcess3"/>
    <dgm:cxn modelId="{D580028C-2846-4B0B-AEDF-392F7F8FBEBE}" srcId="{C64FD979-2596-48D6-B8E6-6BA4491753EA}" destId="{52E02C7B-F7D4-425C-A534-BABEB5B2F277}" srcOrd="1" destOrd="0" parTransId="{B29FD2F8-A037-4715-8006-CB7B675677A6}" sibTransId="{3BEB6605-4BD2-4E2F-98CA-C0F06B1B5DBE}"/>
    <dgm:cxn modelId="{28E7B0D9-ECF6-4B81-9EDD-2DB384CE1551}" type="presOf" srcId="{3ABA1C68-2E71-4847-8098-9A682F6A649D}" destId="{1EA8E3D4-9D45-4127-95F0-373110BC8C03}" srcOrd="1" destOrd="0" presId="urn:microsoft.com/office/officeart/2005/8/layout/bProcess3"/>
    <dgm:cxn modelId="{63FE5E30-309C-4C42-8DF6-D593BC49BDA2}" type="presOf" srcId="{73659F87-8FFB-40AB-ACFF-79AEC5629DC4}" destId="{D1493CB9-25CD-427D-B436-F4F52886DDA7}" srcOrd="0" destOrd="0" presId="urn:microsoft.com/office/officeart/2005/8/layout/bProcess3"/>
    <dgm:cxn modelId="{45D1EEE3-BB24-47C9-B02C-0B4CF6DBB6EA}" srcId="{C64FD979-2596-48D6-B8E6-6BA4491753EA}" destId="{73659F87-8FFB-40AB-ACFF-79AEC5629DC4}" srcOrd="4" destOrd="0" parTransId="{3DA3BEA6-FD1B-40A8-895E-62FE1AA0FFC2}" sibTransId="{4ED33E95-F377-4A69-9468-DDC80DAAA642}"/>
    <dgm:cxn modelId="{6257CABC-2103-4125-A2B9-6B564270A02E}" type="presOf" srcId="{52E02C7B-F7D4-425C-A534-BABEB5B2F277}" destId="{EE103674-AA99-4BD7-A684-5C5188BA1F14}" srcOrd="0" destOrd="0" presId="urn:microsoft.com/office/officeart/2005/8/layout/bProcess3"/>
    <dgm:cxn modelId="{CADB279E-99AF-498F-9CC8-BEF9730E083E}" type="presOf" srcId="{FBB37535-F1E3-4FDF-981F-F0B4F5EE592F}" destId="{2BB3081F-7371-4A5C-B1C2-D2E09F8B31C4}" srcOrd="0" destOrd="0" presId="urn:microsoft.com/office/officeart/2005/8/layout/bProcess3"/>
    <dgm:cxn modelId="{B3285585-4346-4CA0-A800-A7D696F10D0C}" type="presOf" srcId="{F38648A0-8F84-40C8-A828-58CAE0D7590A}" destId="{DD872303-E771-409A-ADCA-AFB45420DEA5}" srcOrd="1" destOrd="0" presId="urn:microsoft.com/office/officeart/2005/8/layout/bProcess3"/>
    <dgm:cxn modelId="{EAC39EF7-F9B7-4BF4-A2D0-6918CF134C21}" srcId="{C64FD979-2596-48D6-B8E6-6BA4491753EA}" destId="{386799F7-9C5D-42D3-980B-519540B654E8}" srcOrd="0" destOrd="0" parTransId="{D5B9983F-114A-48F1-9CA5-1F76CD7BBA5B}" sibTransId="{3ABA1C68-2E71-4847-8098-9A682F6A649D}"/>
    <dgm:cxn modelId="{020FE189-8417-41CB-9DE6-800D8501581F}" type="presOf" srcId="{FBB37535-F1E3-4FDF-981F-F0B4F5EE592F}" destId="{E6E33124-F200-48BE-904D-F5A971226AF6}" srcOrd="1" destOrd="0" presId="urn:microsoft.com/office/officeart/2005/8/layout/bProcess3"/>
    <dgm:cxn modelId="{F78F9CE3-F97A-4BA8-930D-F9D18715C769}" type="presOf" srcId="{3BEB6605-4BD2-4E2F-98CA-C0F06B1B5DBE}" destId="{81092748-59D3-484D-BC89-752E6E8A51FD}" srcOrd="1" destOrd="0" presId="urn:microsoft.com/office/officeart/2005/8/layout/bProcess3"/>
    <dgm:cxn modelId="{B8753853-2AD9-4221-BCA1-1F18FE9757FA}" srcId="{C64FD979-2596-48D6-B8E6-6BA4491753EA}" destId="{173F0475-85F6-4EB1-8A20-45090F461550}" srcOrd="2" destOrd="0" parTransId="{F74DE8D0-B386-41D1-B628-8B9CA2550C25}" sibTransId="{FBB37535-F1E3-4FDF-981F-F0B4F5EE592F}"/>
    <dgm:cxn modelId="{0540E9CD-3D83-4A5C-BAA3-0E2D35393DE5}" type="presOf" srcId="{173F0475-85F6-4EB1-8A20-45090F461550}" destId="{B3163788-7397-4877-BF90-2CB4A5A31524}" srcOrd="0" destOrd="0" presId="urn:microsoft.com/office/officeart/2005/8/layout/bProcess3"/>
    <dgm:cxn modelId="{E945AE0A-6334-4D0B-BF75-03FC57065C4B}" type="presOf" srcId="{C64FD979-2596-48D6-B8E6-6BA4491753EA}" destId="{08374A6E-FCDE-4300-BCB9-9C3599C5D03C}" srcOrd="0" destOrd="0" presId="urn:microsoft.com/office/officeart/2005/8/layout/bProcess3"/>
    <dgm:cxn modelId="{D47FBCBC-9953-4ECE-9C0E-48E555A598CA}" type="presOf" srcId="{C37F105A-33DE-42AB-AF6D-3777EBE639E1}" destId="{636AB968-F4F3-4011-A34C-39B3E41F5EFF}" srcOrd="0" destOrd="0" presId="urn:microsoft.com/office/officeart/2005/8/layout/bProcess3"/>
    <dgm:cxn modelId="{CFFECD8A-D5C7-447A-867D-75B1711A73C1}" type="presParOf" srcId="{08374A6E-FCDE-4300-BCB9-9C3599C5D03C}" destId="{50E6A77C-0B7B-4AE4-80F6-E3DD194ABA16}" srcOrd="0" destOrd="0" presId="urn:microsoft.com/office/officeart/2005/8/layout/bProcess3"/>
    <dgm:cxn modelId="{07C7E357-B1B2-420A-A9BD-A723CA15D74E}" type="presParOf" srcId="{08374A6E-FCDE-4300-BCB9-9C3599C5D03C}" destId="{9F781298-8874-4328-8821-91AEB557ED1C}" srcOrd="1" destOrd="0" presId="urn:microsoft.com/office/officeart/2005/8/layout/bProcess3"/>
    <dgm:cxn modelId="{E19CEAC5-A318-4140-AA50-0CB5BE1AD72C}" type="presParOf" srcId="{9F781298-8874-4328-8821-91AEB557ED1C}" destId="{1EA8E3D4-9D45-4127-95F0-373110BC8C03}" srcOrd="0" destOrd="0" presId="urn:microsoft.com/office/officeart/2005/8/layout/bProcess3"/>
    <dgm:cxn modelId="{A6D89150-0E35-4AD9-9337-9AD2849A29A2}" type="presParOf" srcId="{08374A6E-FCDE-4300-BCB9-9C3599C5D03C}" destId="{EE103674-AA99-4BD7-A684-5C5188BA1F14}" srcOrd="2" destOrd="0" presId="urn:microsoft.com/office/officeart/2005/8/layout/bProcess3"/>
    <dgm:cxn modelId="{1A11AD89-5CA9-4BF9-B572-B1E9624A12D3}" type="presParOf" srcId="{08374A6E-FCDE-4300-BCB9-9C3599C5D03C}" destId="{393732CD-7DB2-4793-B09F-41701063997B}" srcOrd="3" destOrd="0" presId="urn:microsoft.com/office/officeart/2005/8/layout/bProcess3"/>
    <dgm:cxn modelId="{1A864BE9-4226-4C62-92C0-3E51BBDEEBD6}" type="presParOf" srcId="{393732CD-7DB2-4793-B09F-41701063997B}" destId="{81092748-59D3-484D-BC89-752E6E8A51FD}" srcOrd="0" destOrd="0" presId="urn:microsoft.com/office/officeart/2005/8/layout/bProcess3"/>
    <dgm:cxn modelId="{68B42227-93F1-4B09-899C-F8DD44BCBA89}" type="presParOf" srcId="{08374A6E-FCDE-4300-BCB9-9C3599C5D03C}" destId="{B3163788-7397-4877-BF90-2CB4A5A31524}" srcOrd="4" destOrd="0" presId="urn:microsoft.com/office/officeart/2005/8/layout/bProcess3"/>
    <dgm:cxn modelId="{11E61B79-B0D4-45DB-A992-FA25AA9C660F}" type="presParOf" srcId="{08374A6E-FCDE-4300-BCB9-9C3599C5D03C}" destId="{2BB3081F-7371-4A5C-B1C2-D2E09F8B31C4}" srcOrd="5" destOrd="0" presId="urn:microsoft.com/office/officeart/2005/8/layout/bProcess3"/>
    <dgm:cxn modelId="{98F0B46F-3434-4AAE-A335-55297271E979}" type="presParOf" srcId="{2BB3081F-7371-4A5C-B1C2-D2E09F8B31C4}" destId="{E6E33124-F200-48BE-904D-F5A971226AF6}" srcOrd="0" destOrd="0" presId="urn:microsoft.com/office/officeart/2005/8/layout/bProcess3"/>
    <dgm:cxn modelId="{33B199D4-51AC-4A6C-BD6F-519395E5EE69}" type="presParOf" srcId="{08374A6E-FCDE-4300-BCB9-9C3599C5D03C}" destId="{636AB968-F4F3-4011-A34C-39B3E41F5EFF}" srcOrd="6" destOrd="0" presId="urn:microsoft.com/office/officeart/2005/8/layout/bProcess3"/>
    <dgm:cxn modelId="{6B91B2E1-2B3A-4F68-BEDC-7A69B49CCCB6}" type="presParOf" srcId="{08374A6E-FCDE-4300-BCB9-9C3599C5D03C}" destId="{218E78F6-75B3-4D80-9C57-9B9529EBD859}" srcOrd="7" destOrd="0" presId="urn:microsoft.com/office/officeart/2005/8/layout/bProcess3"/>
    <dgm:cxn modelId="{33168D01-AFD4-495E-A3A5-9EF962FC0897}" type="presParOf" srcId="{218E78F6-75B3-4D80-9C57-9B9529EBD859}" destId="{DD872303-E771-409A-ADCA-AFB45420DEA5}" srcOrd="0" destOrd="0" presId="urn:microsoft.com/office/officeart/2005/8/layout/bProcess3"/>
    <dgm:cxn modelId="{5EE3834F-4D1E-40F3-9049-366D33F7A2BA}" type="presParOf" srcId="{08374A6E-FCDE-4300-BCB9-9C3599C5D03C}" destId="{D1493CB9-25CD-427D-B436-F4F52886DDA7}" srcOrd="8" destOrd="0" presId="urn:microsoft.com/office/officeart/2005/8/layout/bProcess3"/>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64FD979-2596-48D6-B8E6-6BA4491753EA}" type="doc">
      <dgm:prSet loTypeId="urn:microsoft.com/office/officeart/2005/8/layout/bProcess3" loCatId="process" qsTypeId="urn:microsoft.com/office/officeart/2005/8/quickstyle/simple1" qsCatId="simple" csTypeId="urn:microsoft.com/office/officeart/2005/8/colors/accent2_2" csCatId="accent2" phldr="1"/>
      <dgm:spPr/>
      <dgm:t>
        <a:bodyPr/>
        <a:lstStyle/>
        <a:p>
          <a:endParaRPr lang="cs-CZ"/>
        </a:p>
      </dgm:t>
    </dgm:pt>
    <dgm:pt modelId="{386799F7-9C5D-42D3-980B-519540B654E8}">
      <dgm:prSet phldrT="[Text]"/>
      <dgm:spPr>
        <a:solidFill>
          <a:srgbClr val="C00000"/>
        </a:solidFill>
      </dgm:spPr>
      <dgm:t>
        <a:bodyPr/>
        <a:lstStyle/>
        <a:p>
          <a:r>
            <a:rPr lang="en-GB" noProof="0" dirty="0" smtClean="0">
              <a:latin typeface="Arial" pitchFamily="34" charset="0"/>
              <a:cs typeface="Arial" pitchFamily="34" charset="0"/>
            </a:rPr>
            <a:t>Each institute with an approved QMS has to prepare an AR according to the Guideline</a:t>
          </a:r>
          <a:endParaRPr lang="tr-TR" noProof="0" dirty="0" smtClean="0">
            <a:latin typeface="Arial" pitchFamily="34" charset="0"/>
            <a:cs typeface="Arial" pitchFamily="34" charset="0"/>
          </a:endParaRPr>
        </a:p>
        <a:p>
          <a:r>
            <a:rPr lang="en-GB" noProof="0" dirty="0" smtClean="0">
              <a:latin typeface="Arial" pitchFamily="34" charset="0"/>
              <a:cs typeface="Arial" pitchFamily="34" charset="0"/>
            </a:rPr>
            <a:t>(even if a re-evaluation is planned)</a:t>
          </a:r>
          <a:endParaRPr lang="en-GB" noProof="0" dirty="0">
            <a:latin typeface="Arial" pitchFamily="34" charset="0"/>
            <a:cs typeface="Arial" pitchFamily="34" charset="0"/>
          </a:endParaRPr>
        </a:p>
      </dgm:t>
    </dgm:pt>
    <dgm:pt modelId="{D5B9983F-114A-48F1-9CA5-1F76CD7BBA5B}" type="parTrans" cxnId="{EAC39EF7-F9B7-4BF4-A2D0-6918CF134C21}">
      <dgm:prSet/>
      <dgm:spPr/>
      <dgm:t>
        <a:bodyPr/>
        <a:lstStyle/>
        <a:p>
          <a:endParaRPr lang="cs-CZ"/>
        </a:p>
      </dgm:t>
    </dgm:pt>
    <dgm:pt modelId="{3ABA1C68-2E71-4847-8098-9A682F6A649D}" type="sibTrans" cxnId="{EAC39EF7-F9B7-4BF4-A2D0-6918CF134C21}">
      <dgm:prSet/>
      <dgm:spPr>
        <a:ln w="15875">
          <a:solidFill>
            <a:srgbClr val="C00000"/>
          </a:solidFill>
        </a:ln>
      </dgm:spPr>
      <dgm:t>
        <a:bodyPr/>
        <a:lstStyle/>
        <a:p>
          <a:endParaRPr lang="cs-CZ"/>
        </a:p>
      </dgm:t>
    </dgm:pt>
    <dgm:pt modelId="{52E02C7B-F7D4-425C-A534-BABEB5B2F277}">
      <dgm:prSet phldrT="[Text]"/>
      <dgm:spPr>
        <a:solidFill>
          <a:srgbClr val="C00000"/>
        </a:solidFill>
      </dgm:spPr>
      <dgm:t>
        <a:bodyPr/>
        <a:lstStyle/>
        <a:p>
          <a:r>
            <a:rPr lang="en-GB" noProof="0" smtClean="0">
              <a:latin typeface="Arial" pitchFamily="34" charset="0"/>
              <a:cs typeface="Arial" pitchFamily="34" charset="0"/>
            </a:rPr>
            <a:t>Analysis of the documentation is performed by selected reviewers of the Steering Committee.</a:t>
          </a:r>
          <a:endParaRPr lang="en-GB" noProof="0">
            <a:latin typeface="Arial" pitchFamily="34" charset="0"/>
            <a:cs typeface="Arial" pitchFamily="34" charset="0"/>
          </a:endParaRPr>
        </a:p>
      </dgm:t>
    </dgm:pt>
    <dgm:pt modelId="{B29FD2F8-A037-4715-8006-CB7B675677A6}" type="parTrans" cxnId="{D580028C-2846-4B0B-AEDF-392F7F8FBEBE}">
      <dgm:prSet/>
      <dgm:spPr/>
      <dgm:t>
        <a:bodyPr/>
        <a:lstStyle/>
        <a:p>
          <a:endParaRPr lang="cs-CZ"/>
        </a:p>
      </dgm:t>
    </dgm:pt>
    <dgm:pt modelId="{3BEB6605-4BD2-4E2F-98CA-C0F06B1B5DBE}" type="sibTrans" cxnId="{D580028C-2846-4B0B-AEDF-392F7F8FBEBE}">
      <dgm:prSet/>
      <dgm:spPr>
        <a:ln w="15875">
          <a:solidFill>
            <a:srgbClr val="C00000"/>
          </a:solidFill>
        </a:ln>
      </dgm:spPr>
      <dgm:t>
        <a:bodyPr/>
        <a:lstStyle/>
        <a:p>
          <a:endParaRPr lang="cs-CZ"/>
        </a:p>
      </dgm:t>
    </dgm:pt>
    <dgm:pt modelId="{F818A915-AABB-4469-9FAE-9401EF3FE391}">
      <dgm:prSet phldrT="[Text]"/>
      <dgm:spPr>
        <a:solidFill>
          <a:srgbClr val="C00000"/>
        </a:solidFill>
      </dgm:spPr>
      <dgm:t>
        <a:bodyPr/>
        <a:lstStyle/>
        <a:p>
          <a:r>
            <a:rPr lang="en-GB" noProof="0" dirty="0" smtClean="0">
              <a:latin typeface="Arial" pitchFamily="34" charset="0"/>
              <a:cs typeface="Arial" pitchFamily="34" charset="0"/>
            </a:rPr>
            <a:t>The results are mentioned</a:t>
          </a:r>
          <a:r>
            <a:rPr lang="tr-TR" noProof="0" dirty="0" smtClean="0">
              <a:latin typeface="Arial" pitchFamily="34" charset="0"/>
              <a:cs typeface="Arial" pitchFamily="34" charset="0"/>
            </a:rPr>
            <a:t> </a:t>
          </a:r>
          <a:r>
            <a:rPr lang="en-GB" noProof="0" dirty="0" smtClean="0">
              <a:latin typeface="Arial" pitchFamily="34" charset="0"/>
              <a:cs typeface="Arial" pitchFamily="34" charset="0"/>
            </a:rPr>
            <a:t>in</a:t>
          </a:r>
          <a:r>
            <a:rPr lang="tr-TR" noProof="0" dirty="0" smtClean="0">
              <a:latin typeface="Arial" pitchFamily="34" charset="0"/>
              <a:cs typeface="Arial" pitchFamily="34" charset="0"/>
            </a:rPr>
            <a:t> </a:t>
          </a:r>
          <a:r>
            <a:rPr lang="en-GB" noProof="0" dirty="0" smtClean="0">
              <a:latin typeface="Arial" pitchFamily="34" charset="0"/>
              <a:cs typeface="Arial" pitchFamily="34" charset="0"/>
            </a:rPr>
            <a:t>TC-Q minutes</a:t>
          </a:r>
          <a:endParaRPr lang="en-GB" noProof="0" dirty="0">
            <a:latin typeface="Arial" pitchFamily="34" charset="0"/>
            <a:cs typeface="Arial" pitchFamily="34" charset="0"/>
          </a:endParaRPr>
        </a:p>
      </dgm:t>
    </dgm:pt>
    <dgm:pt modelId="{8CE80049-034B-47F5-83FF-305F664BEB62}" type="parTrans" cxnId="{69FBF401-A6EA-473D-8221-FF11B182A05C}">
      <dgm:prSet/>
      <dgm:spPr/>
      <dgm:t>
        <a:bodyPr/>
        <a:lstStyle/>
        <a:p>
          <a:endParaRPr lang="cs-CZ"/>
        </a:p>
      </dgm:t>
    </dgm:pt>
    <dgm:pt modelId="{7B56D8EB-B68C-44AD-8E95-96C1FD637621}" type="sibTrans" cxnId="{69FBF401-A6EA-473D-8221-FF11B182A05C}">
      <dgm:prSet/>
      <dgm:spPr/>
      <dgm:t>
        <a:bodyPr/>
        <a:lstStyle/>
        <a:p>
          <a:endParaRPr lang="cs-CZ"/>
        </a:p>
      </dgm:t>
    </dgm:pt>
    <dgm:pt modelId="{173F0475-85F6-4EB1-8A20-45090F461550}">
      <dgm:prSet/>
      <dgm:spPr>
        <a:solidFill>
          <a:srgbClr val="C00000"/>
        </a:solidFill>
      </dgm:spPr>
      <dgm:t>
        <a:bodyPr/>
        <a:lstStyle/>
        <a:p>
          <a:r>
            <a:rPr lang="en-GB" noProof="0" smtClean="0">
              <a:latin typeface="Arial" pitchFamily="34" charset="0"/>
              <a:cs typeface="Arial" pitchFamily="34" charset="0"/>
            </a:rPr>
            <a:t>AR is accepted</a:t>
          </a:r>
        </a:p>
        <a:p>
          <a:r>
            <a:rPr lang="en-GB" noProof="0" smtClean="0">
              <a:latin typeface="Arial" pitchFamily="34" charset="0"/>
              <a:cs typeface="Arial" pitchFamily="34" charset="0"/>
            </a:rPr>
            <a:t>AR is accepted but some clarification is required</a:t>
          </a:r>
        </a:p>
        <a:p>
          <a:r>
            <a:rPr lang="en-GB" noProof="0" smtClean="0">
              <a:latin typeface="Arial" pitchFamily="34" charset="0"/>
              <a:cs typeface="Arial" pitchFamily="34" charset="0"/>
            </a:rPr>
            <a:t>AR is not accepted as it is</a:t>
          </a:r>
          <a:endParaRPr lang="en-GB" noProof="0">
            <a:latin typeface="Arial" pitchFamily="34" charset="0"/>
            <a:cs typeface="Arial" pitchFamily="34" charset="0"/>
          </a:endParaRPr>
        </a:p>
      </dgm:t>
    </dgm:pt>
    <dgm:pt modelId="{F74DE8D0-B386-41D1-B628-8B9CA2550C25}" type="parTrans" cxnId="{B8753853-2AD9-4221-BCA1-1F18FE9757FA}">
      <dgm:prSet/>
      <dgm:spPr/>
      <dgm:t>
        <a:bodyPr/>
        <a:lstStyle/>
        <a:p>
          <a:endParaRPr lang="cs-CZ"/>
        </a:p>
      </dgm:t>
    </dgm:pt>
    <dgm:pt modelId="{FBB37535-F1E3-4FDF-981F-F0B4F5EE592F}" type="sibTrans" cxnId="{B8753853-2AD9-4221-BCA1-1F18FE9757FA}">
      <dgm:prSet/>
      <dgm:spPr>
        <a:ln w="15875">
          <a:solidFill>
            <a:srgbClr val="C00000"/>
          </a:solidFill>
        </a:ln>
      </dgm:spPr>
      <dgm:t>
        <a:bodyPr/>
        <a:lstStyle/>
        <a:p>
          <a:endParaRPr lang="cs-CZ"/>
        </a:p>
      </dgm:t>
    </dgm:pt>
    <dgm:pt modelId="{08374A6E-FCDE-4300-BCB9-9C3599C5D03C}" type="pres">
      <dgm:prSet presAssocID="{C64FD979-2596-48D6-B8E6-6BA4491753EA}" presName="Name0" presStyleCnt="0">
        <dgm:presLayoutVars>
          <dgm:dir/>
          <dgm:resizeHandles val="exact"/>
        </dgm:presLayoutVars>
      </dgm:prSet>
      <dgm:spPr/>
      <dgm:t>
        <a:bodyPr/>
        <a:lstStyle/>
        <a:p>
          <a:endParaRPr lang="cs-CZ"/>
        </a:p>
      </dgm:t>
    </dgm:pt>
    <dgm:pt modelId="{50E6A77C-0B7B-4AE4-80F6-E3DD194ABA16}" type="pres">
      <dgm:prSet presAssocID="{386799F7-9C5D-42D3-980B-519540B654E8}" presName="node" presStyleLbl="node1" presStyleIdx="0" presStyleCnt="4">
        <dgm:presLayoutVars>
          <dgm:bulletEnabled val="1"/>
        </dgm:presLayoutVars>
      </dgm:prSet>
      <dgm:spPr/>
      <dgm:t>
        <a:bodyPr/>
        <a:lstStyle/>
        <a:p>
          <a:endParaRPr lang="cs-CZ"/>
        </a:p>
      </dgm:t>
    </dgm:pt>
    <dgm:pt modelId="{9F781298-8874-4328-8821-91AEB557ED1C}" type="pres">
      <dgm:prSet presAssocID="{3ABA1C68-2E71-4847-8098-9A682F6A649D}" presName="sibTrans" presStyleLbl="sibTrans1D1" presStyleIdx="0" presStyleCnt="3"/>
      <dgm:spPr/>
      <dgm:t>
        <a:bodyPr/>
        <a:lstStyle/>
        <a:p>
          <a:endParaRPr lang="cs-CZ"/>
        </a:p>
      </dgm:t>
    </dgm:pt>
    <dgm:pt modelId="{1EA8E3D4-9D45-4127-95F0-373110BC8C03}" type="pres">
      <dgm:prSet presAssocID="{3ABA1C68-2E71-4847-8098-9A682F6A649D}" presName="connectorText" presStyleLbl="sibTrans1D1" presStyleIdx="0" presStyleCnt="3"/>
      <dgm:spPr/>
      <dgm:t>
        <a:bodyPr/>
        <a:lstStyle/>
        <a:p>
          <a:endParaRPr lang="cs-CZ"/>
        </a:p>
      </dgm:t>
    </dgm:pt>
    <dgm:pt modelId="{EE103674-AA99-4BD7-A684-5C5188BA1F14}" type="pres">
      <dgm:prSet presAssocID="{52E02C7B-F7D4-425C-A534-BABEB5B2F277}" presName="node" presStyleLbl="node1" presStyleIdx="1" presStyleCnt="4" custLinFactNeighborX="11504">
        <dgm:presLayoutVars>
          <dgm:bulletEnabled val="1"/>
        </dgm:presLayoutVars>
      </dgm:prSet>
      <dgm:spPr/>
      <dgm:t>
        <a:bodyPr/>
        <a:lstStyle/>
        <a:p>
          <a:endParaRPr lang="cs-CZ"/>
        </a:p>
      </dgm:t>
    </dgm:pt>
    <dgm:pt modelId="{393732CD-7DB2-4793-B09F-41701063997B}" type="pres">
      <dgm:prSet presAssocID="{3BEB6605-4BD2-4E2F-98CA-C0F06B1B5DBE}" presName="sibTrans" presStyleLbl="sibTrans1D1" presStyleIdx="1" presStyleCnt="3"/>
      <dgm:spPr/>
      <dgm:t>
        <a:bodyPr/>
        <a:lstStyle/>
        <a:p>
          <a:endParaRPr lang="cs-CZ"/>
        </a:p>
      </dgm:t>
    </dgm:pt>
    <dgm:pt modelId="{81092748-59D3-484D-BC89-752E6E8A51FD}" type="pres">
      <dgm:prSet presAssocID="{3BEB6605-4BD2-4E2F-98CA-C0F06B1B5DBE}" presName="connectorText" presStyleLbl="sibTrans1D1" presStyleIdx="1" presStyleCnt="3"/>
      <dgm:spPr/>
      <dgm:t>
        <a:bodyPr/>
        <a:lstStyle/>
        <a:p>
          <a:endParaRPr lang="cs-CZ"/>
        </a:p>
      </dgm:t>
    </dgm:pt>
    <dgm:pt modelId="{B3163788-7397-4877-BF90-2CB4A5A31524}" type="pres">
      <dgm:prSet presAssocID="{173F0475-85F6-4EB1-8A20-45090F461550}" presName="node" presStyleLbl="node1" presStyleIdx="2" presStyleCnt="4">
        <dgm:presLayoutVars>
          <dgm:bulletEnabled val="1"/>
        </dgm:presLayoutVars>
      </dgm:prSet>
      <dgm:spPr/>
      <dgm:t>
        <a:bodyPr/>
        <a:lstStyle/>
        <a:p>
          <a:endParaRPr lang="cs-CZ"/>
        </a:p>
      </dgm:t>
    </dgm:pt>
    <dgm:pt modelId="{2BB3081F-7371-4A5C-B1C2-D2E09F8B31C4}" type="pres">
      <dgm:prSet presAssocID="{FBB37535-F1E3-4FDF-981F-F0B4F5EE592F}" presName="sibTrans" presStyleLbl="sibTrans1D1" presStyleIdx="2" presStyleCnt="3"/>
      <dgm:spPr/>
      <dgm:t>
        <a:bodyPr/>
        <a:lstStyle/>
        <a:p>
          <a:endParaRPr lang="cs-CZ"/>
        </a:p>
      </dgm:t>
    </dgm:pt>
    <dgm:pt modelId="{E6E33124-F200-48BE-904D-F5A971226AF6}" type="pres">
      <dgm:prSet presAssocID="{FBB37535-F1E3-4FDF-981F-F0B4F5EE592F}" presName="connectorText" presStyleLbl="sibTrans1D1" presStyleIdx="2" presStyleCnt="3"/>
      <dgm:spPr/>
      <dgm:t>
        <a:bodyPr/>
        <a:lstStyle/>
        <a:p>
          <a:endParaRPr lang="cs-CZ"/>
        </a:p>
      </dgm:t>
    </dgm:pt>
    <dgm:pt modelId="{29777EBC-8F9F-4799-AE18-83D85BBED200}" type="pres">
      <dgm:prSet presAssocID="{F818A915-AABB-4469-9FAE-9401EF3FE391}" presName="node" presStyleLbl="node1" presStyleIdx="3" presStyleCnt="4" custLinFactNeighborX="11504">
        <dgm:presLayoutVars>
          <dgm:bulletEnabled val="1"/>
        </dgm:presLayoutVars>
      </dgm:prSet>
      <dgm:spPr/>
      <dgm:t>
        <a:bodyPr/>
        <a:lstStyle/>
        <a:p>
          <a:endParaRPr lang="cs-CZ"/>
        </a:p>
      </dgm:t>
    </dgm:pt>
  </dgm:ptLst>
  <dgm:cxnLst>
    <dgm:cxn modelId="{DE33A9EF-323E-4FFA-9E83-4589B5F361E8}" type="presOf" srcId="{173F0475-85F6-4EB1-8A20-45090F461550}" destId="{B3163788-7397-4877-BF90-2CB4A5A31524}" srcOrd="0" destOrd="0" presId="urn:microsoft.com/office/officeart/2005/8/layout/bProcess3"/>
    <dgm:cxn modelId="{25D4E87B-68E9-43F7-8101-E1845D5E2F72}" type="presOf" srcId="{3ABA1C68-2E71-4847-8098-9A682F6A649D}" destId="{1EA8E3D4-9D45-4127-95F0-373110BC8C03}" srcOrd="1" destOrd="0" presId="urn:microsoft.com/office/officeart/2005/8/layout/bProcess3"/>
    <dgm:cxn modelId="{30407000-704D-495D-AD7B-A8A104EE85CC}" type="presOf" srcId="{3ABA1C68-2E71-4847-8098-9A682F6A649D}" destId="{9F781298-8874-4328-8821-91AEB557ED1C}" srcOrd="0" destOrd="0" presId="urn:microsoft.com/office/officeart/2005/8/layout/bProcess3"/>
    <dgm:cxn modelId="{D580028C-2846-4B0B-AEDF-392F7F8FBEBE}" srcId="{C64FD979-2596-48D6-B8E6-6BA4491753EA}" destId="{52E02C7B-F7D4-425C-A534-BABEB5B2F277}" srcOrd="1" destOrd="0" parTransId="{B29FD2F8-A037-4715-8006-CB7B675677A6}" sibTransId="{3BEB6605-4BD2-4E2F-98CA-C0F06B1B5DBE}"/>
    <dgm:cxn modelId="{55F650E7-3FD7-40CD-AAC8-B71F83F0F6FF}" type="presOf" srcId="{FBB37535-F1E3-4FDF-981F-F0B4F5EE592F}" destId="{2BB3081F-7371-4A5C-B1C2-D2E09F8B31C4}" srcOrd="0" destOrd="0" presId="urn:microsoft.com/office/officeart/2005/8/layout/bProcess3"/>
    <dgm:cxn modelId="{EAC39EF7-F9B7-4BF4-A2D0-6918CF134C21}" srcId="{C64FD979-2596-48D6-B8E6-6BA4491753EA}" destId="{386799F7-9C5D-42D3-980B-519540B654E8}" srcOrd="0" destOrd="0" parTransId="{D5B9983F-114A-48F1-9CA5-1F76CD7BBA5B}" sibTransId="{3ABA1C68-2E71-4847-8098-9A682F6A649D}"/>
    <dgm:cxn modelId="{6538DD1A-0823-4C4A-BF0A-E1CC092EC55D}" type="presOf" srcId="{3BEB6605-4BD2-4E2F-98CA-C0F06B1B5DBE}" destId="{81092748-59D3-484D-BC89-752E6E8A51FD}" srcOrd="1" destOrd="0" presId="urn:microsoft.com/office/officeart/2005/8/layout/bProcess3"/>
    <dgm:cxn modelId="{6217E25A-4E2A-4CA3-8B0D-3ED64F2C726D}" type="presOf" srcId="{3BEB6605-4BD2-4E2F-98CA-C0F06B1B5DBE}" destId="{393732CD-7DB2-4793-B09F-41701063997B}" srcOrd="0" destOrd="0" presId="urn:microsoft.com/office/officeart/2005/8/layout/bProcess3"/>
    <dgm:cxn modelId="{A666019F-F01F-499D-BCB1-0E8A12045614}" type="presOf" srcId="{52E02C7B-F7D4-425C-A534-BABEB5B2F277}" destId="{EE103674-AA99-4BD7-A684-5C5188BA1F14}" srcOrd="0" destOrd="0" presId="urn:microsoft.com/office/officeart/2005/8/layout/bProcess3"/>
    <dgm:cxn modelId="{69FBF401-A6EA-473D-8221-FF11B182A05C}" srcId="{C64FD979-2596-48D6-B8E6-6BA4491753EA}" destId="{F818A915-AABB-4469-9FAE-9401EF3FE391}" srcOrd="3" destOrd="0" parTransId="{8CE80049-034B-47F5-83FF-305F664BEB62}" sibTransId="{7B56D8EB-B68C-44AD-8E95-96C1FD637621}"/>
    <dgm:cxn modelId="{31C8EC34-1CB3-4AD9-8324-FF99BB433EE9}" type="presOf" srcId="{386799F7-9C5D-42D3-980B-519540B654E8}" destId="{50E6A77C-0B7B-4AE4-80F6-E3DD194ABA16}" srcOrd="0" destOrd="0" presId="urn:microsoft.com/office/officeart/2005/8/layout/bProcess3"/>
    <dgm:cxn modelId="{F2770361-1064-46C0-9B4A-2DA9FD2B91C6}" type="presOf" srcId="{FBB37535-F1E3-4FDF-981F-F0B4F5EE592F}" destId="{E6E33124-F200-48BE-904D-F5A971226AF6}" srcOrd="1" destOrd="0" presId="urn:microsoft.com/office/officeart/2005/8/layout/bProcess3"/>
    <dgm:cxn modelId="{340D9E86-DFD6-4023-BE84-BF95FF734F01}" type="presOf" srcId="{F818A915-AABB-4469-9FAE-9401EF3FE391}" destId="{29777EBC-8F9F-4799-AE18-83D85BBED200}" srcOrd="0" destOrd="0" presId="urn:microsoft.com/office/officeart/2005/8/layout/bProcess3"/>
    <dgm:cxn modelId="{B8753853-2AD9-4221-BCA1-1F18FE9757FA}" srcId="{C64FD979-2596-48D6-B8E6-6BA4491753EA}" destId="{173F0475-85F6-4EB1-8A20-45090F461550}" srcOrd="2" destOrd="0" parTransId="{F74DE8D0-B386-41D1-B628-8B9CA2550C25}" sibTransId="{FBB37535-F1E3-4FDF-981F-F0B4F5EE592F}"/>
    <dgm:cxn modelId="{B646CBBE-D576-49FD-8CF6-16580032F6ED}" type="presOf" srcId="{C64FD979-2596-48D6-B8E6-6BA4491753EA}" destId="{08374A6E-FCDE-4300-BCB9-9C3599C5D03C}" srcOrd="0" destOrd="0" presId="urn:microsoft.com/office/officeart/2005/8/layout/bProcess3"/>
    <dgm:cxn modelId="{61A8F3BB-EB5E-4DB4-BF30-7B0EDCD53C75}" type="presParOf" srcId="{08374A6E-FCDE-4300-BCB9-9C3599C5D03C}" destId="{50E6A77C-0B7B-4AE4-80F6-E3DD194ABA16}" srcOrd="0" destOrd="0" presId="urn:microsoft.com/office/officeart/2005/8/layout/bProcess3"/>
    <dgm:cxn modelId="{FD891805-71D7-4A69-9FD8-2693C8184A48}" type="presParOf" srcId="{08374A6E-FCDE-4300-BCB9-9C3599C5D03C}" destId="{9F781298-8874-4328-8821-91AEB557ED1C}" srcOrd="1" destOrd="0" presId="urn:microsoft.com/office/officeart/2005/8/layout/bProcess3"/>
    <dgm:cxn modelId="{FBFBDD64-77F3-44D5-9128-FA2902701FEB}" type="presParOf" srcId="{9F781298-8874-4328-8821-91AEB557ED1C}" destId="{1EA8E3D4-9D45-4127-95F0-373110BC8C03}" srcOrd="0" destOrd="0" presId="urn:microsoft.com/office/officeart/2005/8/layout/bProcess3"/>
    <dgm:cxn modelId="{5CE3BA53-665D-444C-B337-C601212136D0}" type="presParOf" srcId="{08374A6E-FCDE-4300-BCB9-9C3599C5D03C}" destId="{EE103674-AA99-4BD7-A684-5C5188BA1F14}" srcOrd="2" destOrd="0" presId="urn:microsoft.com/office/officeart/2005/8/layout/bProcess3"/>
    <dgm:cxn modelId="{08369F21-00E7-4526-AC2B-A12B4002B058}" type="presParOf" srcId="{08374A6E-FCDE-4300-BCB9-9C3599C5D03C}" destId="{393732CD-7DB2-4793-B09F-41701063997B}" srcOrd="3" destOrd="0" presId="urn:microsoft.com/office/officeart/2005/8/layout/bProcess3"/>
    <dgm:cxn modelId="{4E2300C7-1B39-467C-89CC-89F45E2A838D}" type="presParOf" srcId="{393732CD-7DB2-4793-B09F-41701063997B}" destId="{81092748-59D3-484D-BC89-752E6E8A51FD}" srcOrd="0" destOrd="0" presId="urn:microsoft.com/office/officeart/2005/8/layout/bProcess3"/>
    <dgm:cxn modelId="{91CDD4BC-AE89-4F6A-B866-493DED932726}" type="presParOf" srcId="{08374A6E-FCDE-4300-BCB9-9C3599C5D03C}" destId="{B3163788-7397-4877-BF90-2CB4A5A31524}" srcOrd="4" destOrd="0" presId="urn:microsoft.com/office/officeart/2005/8/layout/bProcess3"/>
    <dgm:cxn modelId="{1CF9D002-5BC0-4164-AAD5-25B11660FEBD}" type="presParOf" srcId="{08374A6E-FCDE-4300-BCB9-9C3599C5D03C}" destId="{2BB3081F-7371-4A5C-B1C2-D2E09F8B31C4}" srcOrd="5" destOrd="0" presId="urn:microsoft.com/office/officeart/2005/8/layout/bProcess3"/>
    <dgm:cxn modelId="{CCF862F3-07C6-447A-8396-9C2A9B5DE77E}" type="presParOf" srcId="{2BB3081F-7371-4A5C-B1C2-D2E09F8B31C4}" destId="{E6E33124-F200-48BE-904D-F5A971226AF6}" srcOrd="0" destOrd="0" presId="urn:microsoft.com/office/officeart/2005/8/layout/bProcess3"/>
    <dgm:cxn modelId="{F4430949-5B82-4CB3-9085-3AB44E4EF174}" type="presParOf" srcId="{08374A6E-FCDE-4300-BCB9-9C3599C5D03C}" destId="{29777EBC-8F9F-4799-AE18-83D85BBED200}" srcOrd="6" destOrd="0" presId="urn:microsoft.com/office/officeart/2005/8/layout/bProcess3"/>
  </dgm:cxnLst>
  <dgm:bg>
    <a:noFill/>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7FDFF41-E8AC-4480-BB74-7177110B9509}" type="doc">
      <dgm:prSet loTypeId="urn:microsoft.com/office/officeart/2005/8/layout/radial4" loCatId="relationship" qsTypeId="urn:microsoft.com/office/officeart/2005/8/quickstyle/simple1" qsCatId="simple" csTypeId="urn:microsoft.com/office/officeart/2005/8/colors/accent2_2" csCatId="accent2" phldr="1"/>
      <dgm:spPr/>
      <dgm:t>
        <a:bodyPr/>
        <a:lstStyle/>
        <a:p>
          <a:endParaRPr lang="cs-CZ"/>
        </a:p>
      </dgm:t>
    </dgm:pt>
    <dgm:pt modelId="{BB88CCFD-CA01-4436-8C58-0F9E15423AA5}">
      <dgm:prSet phldrT="[Text]" custT="1"/>
      <dgm:spPr>
        <a:solidFill>
          <a:srgbClr val="C00000"/>
        </a:solidFill>
      </dgm:spPr>
      <dgm:t>
        <a:bodyPr/>
        <a:lstStyle/>
        <a:p>
          <a:r>
            <a:rPr lang="cs-CZ" sz="3600" dirty="0" smtClean="0">
              <a:latin typeface="Arial" pitchFamily="34" charset="0"/>
              <a:cs typeface="Arial" pitchFamily="34" charset="0"/>
            </a:rPr>
            <a:t>TC-Q</a:t>
          </a:r>
          <a:endParaRPr lang="cs-CZ" sz="3600" dirty="0">
            <a:latin typeface="Arial" pitchFamily="34" charset="0"/>
            <a:cs typeface="Arial" pitchFamily="34" charset="0"/>
          </a:endParaRPr>
        </a:p>
      </dgm:t>
    </dgm:pt>
    <dgm:pt modelId="{DB584A66-7037-41EE-9E2F-8FB10EBC3356}" type="parTrans" cxnId="{05E83A5B-AAF5-419C-8C5E-3372B80FC24E}">
      <dgm:prSet/>
      <dgm:spPr/>
      <dgm:t>
        <a:bodyPr/>
        <a:lstStyle/>
        <a:p>
          <a:endParaRPr lang="cs-CZ"/>
        </a:p>
      </dgm:t>
    </dgm:pt>
    <dgm:pt modelId="{BBC622E2-F959-4B92-9230-D3D99E584ECA}" type="sibTrans" cxnId="{05E83A5B-AAF5-419C-8C5E-3372B80FC24E}">
      <dgm:prSet/>
      <dgm:spPr/>
      <dgm:t>
        <a:bodyPr/>
        <a:lstStyle/>
        <a:p>
          <a:endParaRPr lang="cs-CZ"/>
        </a:p>
      </dgm:t>
    </dgm:pt>
    <dgm:pt modelId="{13EA0D4F-9FE4-4A93-AC4C-0AE898B99284}">
      <dgm:prSet phldrT="[Text]"/>
      <dgm:spPr>
        <a:solidFill>
          <a:srgbClr val="C00000"/>
        </a:solidFill>
      </dgm:spPr>
      <dgm:t>
        <a:bodyPr/>
        <a:lstStyle/>
        <a:p>
          <a:r>
            <a:rPr lang="en-US" noProof="0" dirty="0" smtClean="0">
              <a:latin typeface="Arial" pitchFamily="34" charset="0"/>
              <a:cs typeface="Arial" pitchFamily="34" charset="0"/>
            </a:rPr>
            <a:t>ARs sent by CPs 4 weeks before the meeting</a:t>
          </a:r>
          <a:endParaRPr lang="en-US" noProof="0" dirty="0">
            <a:latin typeface="Arial" pitchFamily="34" charset="0"/>
            <a:cs typeface="Arial" pitchFamily="34" charset="0"/>
          </a:endParaRPr>
        </a:p>
      </dgm:t>
    </dgm:pt>
    <dgm:pt modelId="{EFBE6070-4E07-46BD-B6BE-C9F4CC569524}" type="parTrans" cxnId="{12BBACAF-E2DD-42E8-A290-D310648F3145}">
      <dgm:prSet/>
      <dgm:spPr>
        <a:solidFill>
          <a:srgbClr val="C00000"/>
        </a:solidFill>
      </dgm:spPr>
      <dgm:t>
        <a:bodyPr/>
        <a:lstStyle/>
        <a:p>
          <a:endParaRPr lang="cs-CZ"/>
        </a:p>
      </dgm:t>
    </dgm:pt>
    <dgm:pt modelId="{4379B54C-6AA0-4B1A-9323-C3907C6071F5}" type="sibTrans" cxnId="{12BBACAF-E2DD-42E8-A290-D310648F3145}">
      <dgm:prSet/>
      <dgm:spPr/>
      <dgm:t>
        <a:bodyPr/>
        <a:lstStyle/>
        <a:p>
          <a:endParaRPr lang="cs-CZ"/>
        </a:p>
      </dgm:t>
    </dgm:pt>
    <dgm:pt modelId="{9072FC89-BCCA-41C4-A351-357926628E10}">
      <dgm:prSet phldrT="[Text]"/>
      <dgm:spPr>
        <a:solidFill>
          <a:srgbClr val="C00000"/>
        </a:solidFill>
      </dgm:spPr>
      <dgm:t>
        <a:bodyPr/>
        <a:lstStyle/>
        <a:p>
          <a:r>
            <a:rPr lang="en-US" noProof="0" dirty="0" smtClean="0">
              <a:latin typeface="Arial" pitchFamily="34" charset="0"/>
              <a:cs typeface="Arial" pitchFamily="34" charset="0"/>
            </a:rPr>
            <a:t>Report from each NMI/DI</a:t>
          </a:r>
          <a:endParaRPr lang="en-US" noProof="0" dirty="0">
            <a:latin typeface="Arial" pitchFamily="34" charset="0"/>
            <a:cs typeface="Arial" pitchFamily="34" charset="0"/>
          </a:endParaRPr>
        </a:p>
      </dgm:t>
    </dgm:pt>
    <dgm:pt modelId="{CCF43860-45C8-46C5-B47A-070064A119DE}" type="parTrans" cxnId="{F3D2DC33-3E30-4998-A8BA-CD6CC225FD28}">
      <dgm:prSet/>
      <dgm:spPr>
        <a:solidFill>
          <a:srgbClr val="C00000"/>
        </a:solidFill>
      </dgm:spPr>
      <dgm:t>
        <a:bodyPr/>
        <a:lstStyle/>
        <a:p>
          <a:endParaRPr lang="cs-CZ"/>
        </a:p>
      </dgm:t>
    </dgm:pt>
    <dgm:pt modelId="{90A06650-CEFA-4EDE-9AAF-481CB9EEEE93}" type="sibTrans" cxnId="{F3D2DC33-3E30-4998-A8BA-CD6CC225FD28}">
      <dgm:prSet/>
      <dgm:spPr/>
      <dgm:t>
        <a:bodyPr/>
        <a:lstStyle/>
        <a:p>
          <a:endParaRPr lang="cs-CZ"/>
        </a:p>
      </dgm:t>
    </dgm:pt>
    <dgm:pt modelId="{6E1C62E1-988F-43E8-BF8D-1A1DBBAA85CE}">
      <dgm:prSet phldrT="[Text]"/>
      <dgm:spPr>
        <a:solidFill>
          <a:srgbClr val="C00000"/>
        </a:solidFill>
      </dgm:spPr>
      <dgm:t>
        <a:bodyPr/>
        <a:lstStyle/>
        <a:p>
          <a:r>
            <a:rPr lang="en-US" noProof="0" dirty="0" smtClean="0">
              <a:latin typeface="Arial" pitchFamily="34" charset="0"/>
              <a:cs typeface="Arial" pitchFamily="34" charset="0"/>
            </a:rPr>
            <a:t>TC-Q CPs ensure the relevant ARs  on national level</a:t>
          </a:r>
          <a:endParaRPr lang="en-US" noProof="0" dirty="0">
            <a:latin typeface="Arial" pitchFamily="34" charset="0"/>
            <a:cs typeface="Arial" pitchFamily="34" charset="0"/>
          </a:endParaRPr>
        </a:p>
      </dgm:t>
    </dgm:pt>
    <dgm:pt modelId="{DAF690C6-2A4C-49FD-B4DA-31929394E518}" type="parTrans" cxnId="{666A545A-CB93-44FD-A196-55E403526BCE}">
      <dgm:prSet/>
      <dgm:spPr>
        <a:solidFill>
          <a:srgbClr val="C00000"/>
        </a:solidFill>
      </dgm:spPr>
      <dgm:t>
        <a:bodyPr/>
        <a:lstStyle/>
        <a:p>
          <a:endParaRPr lang="cs-CZ"/>
        </a:p>
      </dgm:t>
    </dgm:pt>
    <dgm:pt modelId="{62F4C847-C20C-43B2-95D4-1CB06B7764E6}" type="sibTrans" cxnId="{666A545A-CB93-44FD-A196-55E403526BCE}">
      <dgm:prSet/>
      <dgm:spPr/>
      <dgm:t>
        <a:bodyPr/>
        <a:lstStyle/>
        <a:p>
          <a:endParaRPr lang="cs-CZ"/>
        </a:p>
      </dgm:t>
    </dgm:pt>
    <dgm:pt modelId="{461DEF90-40B0-404E-B65C-D24ADC57C9E8}" type="pres">
      <dgm:prSet presAssocID="{A7FDFF41-E8AC-4480-BB74-7177110B9509}" presName="cycle" presStyleCnt="0">
        <dgm:presLayoutVars>
          <dgm:chMax val="1"/>
          <dgm:dir/>
          <dgm:animLvl val="ctr"/>
          <dgm:resizeHandles val="exact"/>
        </dgm:presLayoutVars>
      </dgm:prSet>
      <dgm:spPr/>
      <dgm:t>
        <a:bodyPr/>
        <a:lstStyle/>
        <a:p>
          <a:endParaRPr lang="cs-CZ"/>
        </a:p>
      </dgm:t>
    </dgm:pt>
    <dgm:pt modelId="{57DA1900-F5BF-47BD-A2D5-CA6BC2A55558}" type="pres">
      <dgm:prSet presAssocID="{BB88CCFD-CA01-4436-8C58-0F9E15423AA5}" presName="centerShape" presStyleLbl="node0" presStyleIdx="0" presStyleCnt="1" custLinFactNeighborY="-180"/>
      <dgm:spPr/>
      <dgm:t>
        <a:bodyPr/>
        <a:lstStyle/>
        <a:p>
          <a:endParaRPr lang="cs-CZ"/>
        </a:p>
      </dgm:t>
    </dgm:pt>
    <dgm:pt modelId="{CD65FFBA-3123-4412-B886-5BC085D8FB5A}" type="pres">
      <dgm:prSet presAssocID="{EFBE6070-4E07-46BD-B6BE-C9F4CC569524}" presName="parTrans" presStyleLbl="bgSibTrans2D1" presStyleIdx="0" presStyleCnt="3" custLinFactNeighborX="2384" custLinFactNeighborY="22906"/>
      <dgm:spPr/>
      <dgm:t>
        <a:bodyPr/>
        <a:lstStyle/>
        <a:p>
          <a:endParaRPr lang="cs-CZ"/>
        </a:p>
      </dgm:t>
    </dgm:pt>
    <dgm:pt modelId="{4C293C4F-2C28-4E32-B9FD-9AFC3CCC0449}" type="pres">
      <dgm:prSet presAssocID="{13EA0D4F-9FE4-4A93-AC4C-0AE898B99284}" presName="node" presStyleLbl="node1" presStyleIdx="0" presStyleCnt="3">
        <dgm:presLayoutVars>
          <dgm:bulletEnabled val="1"/>
        </dgm:presLayoutVars>
      </dgm:prSet>
      <dgm:spPr/>
      <dgm:t>
        <a:bodyPr/>
        <a:lstStyle/>
        <a:p>
          <a:endParaRPr lang="cs-CZ"/>
        </a:p>
      </dgm:t>
    </dgm:pt>
    <dgm:pt modelId="{F7BE666C-16A2-4896-B3E2-3338A6A8BF43}" type="pres">
      <dgm:prSet presAssocID="{CCF43860-45C8-46C5-B47A-070064A119DE}" presName="parTrans" presStyleLbl="bgSibTrans2D1" presStyleIdx="1" presStyleCnt="3" custLinFactNeighborY="10572"/>
      <dgm:spPr/>
      <dgm:t>
        <a:bodyPr/>
        <a:lstStyle/>
        <a:p>
          <a:endParaRPr lang="cs-CZ"/>
        </a:p>
      </dgm:t>
    </dgm:pt>
    <dgm:pt modelId="{6BCE9D91-65D4-445D-8478-8BC8070D2E98}" type="pres">
      <dgm:prSet presAssocID="{9072FC89-BCCA-41C4-A351-357926628E10}" presName="node" presStyleLbl="node1" presStyleIdx="1" presStyleCnt="3">
        <dgm:presLayoutVars>
          <dgm:bulletEnabled val="1"/>
        </dgm:presLayoutVars>
      </dgm:prSet>
      <dgm:spPr/>
      <dgm:t>
        <a:bodyPr/>
        <a:lstStyle/>
        <a:p>
          <a:endParaRPr lang="cs-CZ"/>
        </a:p>
      </dgm:t>
    </dgm:pt>
    <dgm:pt modelId="{968E04BC-4913-49F8-A4B8-EEF267441176}" type="pres">
      <dgm:prSet presAssocID="{DAF690C6-2A4C-49FD-B4DA-31929394E518}" presName="parTrans" presStyleLbl="bgSibTrans2D1" presStyleIdx="2" presStyleCnt="3" custLinFactNeighborX="-6540" custLinFactNeighborY="12334"/>
      <dgm:spPr/>
      <dgm:t>
        <a:bodyPr/>
        <a:lstStyle/>
        <a:p>
          <a:endParaRPr lang="cs-CZ"/>
        </a:p>
      </dgm:t>
    </dgm:pt>
    <dgm:pt modelId="{E48BA3EB-3C7A-4008-87D4-A1E1114796B3}" type="pres">
      <dgm:prSet presAssocID="{6E1C62E1-988F-43E8-BF8D-1A1DBBAA85CE}" presName="node" presStyleLbl="node1" presStyleIdx="2" presStyleCnt="3">
        <dgm:presLayoutVars>
          <dgm:bulletEnabled val="1"/>
        </dgm:presLayoutVars>
      </dgm:prSet>
      <dgm:spPr/>
      <dgm:t>
        <a:bodyPr/>
        <a:lstStyle/>
        <a:p>
          <a:endParaRPr lang="cs-CZ"/>
        </a:p>
      </dgm:t>
    </dgm:pt>
  </dgm:ptLst>
  <dgm:cxnLst>
    <dgm:cxn modelId="{C406FF1F-5231-4FB2-8335-0451493643C3}" type="presOf" srcId="{13EA0D4F-9FE4-4A93-AC4C-0AE898B99284}" destId="{4C293C4F-2C28-4E32-B9FD-9AFC3CCC0449}" srcOrd="0" destOrd="0" presId="urn:microsoft.com/office/officeart/2005/8/layout/radial4"/>
    <dgm:cxn modelId="{666A545A-CB93-44FD-A196-55E403526BCE}" srcId="{BB88CCFD-CA01-4436-8C58-0F9E15423AA5}" destId="{6E1C62E1-988F-43E8-BF8D-1A1DBBAA85CE}" srcOrd="2" destOrd="0" parTransId="{DAF690C6-2A4C-49FD-B4DA-31929394E518}" sibTransId="{62F4C847-C20C-43B2-95D4-1CB06B7764E6}"/>
    <dgm:cxn modelId="{05E83A5B-AAF5-419C-8C5E-3372B80FC24E}" srcId="{A7FDFF41-E8AC-4480-BB74-7177110B9509}" destId="{BB88CCFD-CA01-4436-8C58-0F9E15423AA5}" srcOrd="0" destOrd="0" parTransId="{DB584A66-7037-41EE-9E2F-8FB10EBC3356}" sibTransId="{BBC622E2-F959-4B92-9230-D3D99E584ECA}"/>
    <dgm:cxn modelId="{0D317694-DA18-40CA-AC6F-8BB9D6627F83}" type="presOf" srcId="{A7FDFF41-E8AC-4480-BB74-7177110B9509}" destId="{461DEF90-40B0-404E-B65C-D24ADC57C9E8}" srcOrd="0" destOrd="0" presId="urn:microsoft.com/office/officeart/2005/8/layout/radial4"/>
    <dgm:cxn modelId="{12BBACAF-E2DD-42E8-A290-D310648F3145}" srcId="{BB88CCFD-CA01-4436-8C58-0F9E15423AA5}" destId="{13EA0D4F-9FE4-4A93-AC4C-0AE898B99284}" srcOrd="0" destOrd="0" parTransId="{EFBE6070-4E07-46BD-B6BE-C9F4CC569524}" sibTransId="{4379B54C-6AA0-4B1A-9323-C3907C6071F5}"/>
    <dgm:cxn modelId="{F3D2DC33-3E30-4998-A8BA-CD6CC225FD28}" srcId="{BB88CCFD-CA01-4436-8C58-0F9E15423AA5}" destId="{9072FC89-BCCA-41C4-A351-357926628E10}" srcOrd="1" destOrd="0" parTransId="{CCF43860-45C8-46C5-B47A-070064A119DE}" sibTransId="{90A06650-CEFA-4EDE-9AAF-481CB9EEEE93}"/>
    <dgm:cxn modelId="{E41F682F-562D-4A43-A963-A51AF6E62F62}" type="presOf" srcId="{BB88CCFD-CA01-4436-8C58-0F9E15423AA5}" destId="{57DA1900-F5BF-47BD-A2D5-CA6BC2A55558}" srcOrd="0" destOrd="0" presId="urn:microsoft.com/office/officeart/2005/8/layout/radial4"/>
    <dgm:cxn modelId="{CCFFDE1F-859B-49F7-81DF-C5AC16BACBF4}" type="presOf" srcId="{DAF690C6-2A4C-49FD-B4DA-31929394E518}" destId="{968E04BC-4913-49F8-A4B8-EEF267441176}" srcOrd="0" destOrd="0" presId="urn:microsoft.com/office/officeart/2005/8/layout/radial4"/>
    <dgm:cxn modelId="{2362320E-BFD5-435C-A975-49BAF0E0B1E4}" type="presOf" srcId="{9072FC89-BCCA-41C4-A351-357926628E10}" destId="{6BCE9D91-65D4-445D-8478-8BC8070D2E98}" srcOrd="0" destOrd="0" presId="urn:microsoft.com/office/officeart/2005/8/layout/radial4"/>
    <dgm:cxn modelId="{CB88DC95-173A-4A61-8B8A-C4E731AE6076}" type="presOf" srcId="{CCF43860-45C8-46C5-B47A-070064A119DE}" destId="{F7BE666C-16A2-4896-B3E2-3338A6A8BF43}" srcOrd="0" destOrd="0" presId="urn:microsoft.com/office/officeart/2005/8/layout/radial4"/>
    <dgm:cxn modelId="{AE7B59E4-3D9C-43CD-BA17-531C341AED36}" type="presOf" srcId="{6E1C62E1-988F-43E8-BF8D-1A1DBBAA85CE}" destId="{E48BA3EB-3C7A-4008-87D4-A1E1114796B3}" srcOrd="0" destOrd="0" presId="urn:microsoft.com/office/officeart/2005/8/layout/radial4"/>
    <dgm:cxn modelId="{58B70873-1ACB-4250-BEE2-290D7C68B7F5}" type="presOf" srcId="{EFBE6070-4E07-46BD-B6BE-C9F4CC569524}" destId="{CD65FFBA-3123-4412-B886-5BC085D8FB5A}" srcOrd="0" destOrd="0" presId="urn:microsoft.com/office/officeart/2005/8/layout/radial4"/>
    <dgm:cxn modelId="{458C69C2-9E79-4441-97EE-1F4FC09B09BC}" type="presParOf" srcId="{461DEF90-40B0-404E-B65C-D24ADC57C9E8}" destId="{57DA1900-F5BF-47BD-A2D5-CA6BC2A55558}" srcOrd="0" destOrd="0" presId="urn:microsoft.com/office/officeart/2005/8/layout/radial4"/>
    <dgm:cxn modelId="{7B6A410C-B3AE-4805-9D3A-DD219871C5C5}" type="presParOf" srcId="{461DEF90-40B0-404E-B65C-D24ADC57C9E8}" destId="{CD65FFBA-3123-4412-B886-5BC085D8FB5A}" srcOrd="1" destOrd="0" presId="urn:microsoft.com/office/officeart/2005/8/layout/radial4"/>
    <dgm:cxn modelId="{417EBD78-3B44-4CEA-A8A9-B6DD189226FD}" type="presParOf" srcId="{461DEF90-40B0-404E-B65C-D24ADC57C9E8}" destId="{4C293C4F-2C28-4E32-B9FD-9AFC3CCC0449}" srcOrd="2" destOrd="0" presId="urn:microsoft.com/office/officeart/2005/8/layout/radial4"/>
    <dgm:cxn modelId="{30E809FC-89F7-4207-BF8B-290E96FE8E3C}" type="presParOf" srcId="{461DEF90-40B0-404E-B65C-D24ADC57C9E8}" destId="{F7BE666C-16A2-4896-B3E2-3338A6A8BF43}" srcOrd="3" destOrd="0" presId="urn:microsoft.com/office/officeart/2005/8/layout/radial4"/>
    <dgm:cxn modelId="{C02DD362-20DA-4D45-B700-F9ABD4A3D555}" type="presParOf" srcId="{461DEF90-40B0-404E-B65C-D24ADC57C9E8}" destId="{6BCE9D91-65D4-445D-8478-8BC8070D2E98}" srcOrd="4" destOrd="0" presId="urn:microsoft.com/office/officeart/2005/8/layout/radial4"/>
    <dgm:cxn modelId="{8CC09476-0031-47A7-85CE-7AA8DEAF5A6D}" type="presParOf" srcId="{461DEF90-40B0-404E-B65C-D24ADC57C9E8}" destId="{968E04BC-4913-49F8-A4B8-EEF267441176}" srcOrd="5" destOrd="0" presId="urn:microsoft.com/office/officeart/2005/8/layout/radial4"/>
    <dgm:cxn modelId="{E402A8D8-39EF-4193-A0A3-89A8200D8DE3}" type="presParOf" srcId="{461DEF90-40B0-404E-B65C-D24ADC57C9E8}" destId="{E48BA3EB-3C7A-4008-87D4-A1E1114796B3}" srcOrd="6" destOrd="0" presId="urn:microsoft.com/office/officeart/2005/8/layout/radial4"/>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F781298-8874-4328-8821-91AEB557ED1C}">
      <dsp:nvSpPr>
        <dsp:cNvPr id="0" name=""/>
        <dsp:cNvSpPr/>
      </dsp:nvSpPr>
      <dsp:spPr>
        <a:xfrm>
          <a:off x="3450481" y="625967"/>
          <a:ext cx="333862" cy="91440"/>
        </a:xfrm>
        <a:custGeom>
          <a:avLst/>
          <a:gdLst/>
          <a:ahLst/>
          <a:cxnLst/>
          <a:rect l="0" t="0" r="0" b="0"/>
          <a:pathLst>
            <a:path>
              <a:moveTo>
                <a:pt x="0" y="45720"/>
              </a:moveTo>
              <a:lnTo>
                <a:pt x="333862"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cs-CZ" sz="500" kern="1200">
            <a:latin typeface="Arial" pitchFamily="34" charset="0"/>
            <a:cs typeface="Arial" pitchFamily="34" charset="0"/>
          </a:endParaRPr>
        </a:p>
      </dsp:txBody>
      <dsp:txXfrm>
        <a:off x="3608300" y="669126"/>
        <a:ext cx="18223" cy="5122"/>
      </dsp:txXfrm>
    </dsp:sp>
    <dsp:sp modelId="{50E6A77C-0B7B-4AE4-80F6-E3DD194ABA16}">
      <dsp:nvSpPr>
        <dsp:cNvPr id="0" name=""/>
        <dsp:cNvSpPr/>
      </dsp:nvSpPr>
      <dsp:spPr>
        <a:xfrm>
          <a:off x="1079200" y="3521"/>
          <a:ext cx="2373080" cy="1336331"/>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0" tIns="36000" rIns="72000" bIns="36000" numCol="1" spcCol="1270" anchor="ctr" anchorCtr="0">
          <a:noAutofit/>
        </a:bodyPr>
        <a:lstStyle/>
        <a:p>
          <a:pPr lvl="0" algn="ctr" defTabSz="622300">
            <a:lnSpc>
              <a:spcPct val="90000"/>
            </a:lnSpc>
            <a:spcBef>
              <a:spcPct val="0"/>
            </a:spcBef>
            <a:spcAft>
              <a:spcPct val="35000"/>
            </a:spcAft>
          </a:pPr>
          <a:r>
            <a:rPr lang="en-US" sz="1400" kern="1200" noProof="0" dirty="0" smtClean="0">
              <a:latin typeface="Arial" pitchFamily="34" charset="0"/>
              <a:cs typeface="Arial" pitchFamily="34" charset="0"/>
            </a:rPr>
            <a:t>Institute NMI/DI announce the initial presentation to </a:t>
          </a:r>
          <a:r>
            <a:rPr lang="tr-TR" sz="1400" kern="1200" noProof="0" dirty="0" smtClean="0">
              <a:latin typeface="Arial" pitchFamily="34" charset="0"/>
              <a:cs typeface="Arial" pitchFamily="34" charset="0"/>
            </a:rPr>
            <a:t>             </a:t>
          </a:r>
          <a:r>
            <a:rPr lang="en-US" sz="1400" kern="1200" noProof="0" dirty="0" smtClean="0">
              <a:latin typeface="Arial" pitchFamily="34" charset="0"/>
              <a:cs typeface="Arial" pitchFamily="34" charset="0"/>
            </a:rPr>
            <a:t>the TC-Q secretariat</a:t>
          </a:r>
          <a:endParaRPr lang="en-US" sz="1400" kern="1200" noProof="0" dirty="0">
            <a:latin typeface="Arial" pitchFamily="34" charset="0"/>
            <a:cs typeface="Arial" pitchFamily="34" charset="0"/>
          </a:endParaRPr>
        </a:p>
      </dsp:txBody>
      <dsp:txXfrm>
        <a:off x="1079200" y="3521"/>
        <a:ext cx="2373080" cy="1336331"/>
      </dsp:txXfrm>
    </dsp:sp>
    <dsp:sp modelId="{19859F32-E07A-4B24-8C1F-A48954FEC8B8}">
      <dsp:nvSpPr>
        <dsp:cNvPr id="0" name=""/>
        <dsp:cNvSpPr/>
      </dsp:nvSpPr>
      <dsp:spPr>
        <a:xfrm>
          <a:off x="2265741" y="1338053"/>
          <a:ext cx="2737542" cy="481660"/>
        </a:xfrm>
        <a:custGeom>
          <a:avLst/>
          <a:gdLst/>
          <a:ahLst/>
          <a:cxnLst/>
          <a:rect l="0" t="0" r="0" b="0"/>
          <a:pathLst>
            <a:path>
              <a:moveTo>
                <a:pt x="2737542" y="0"/>
              </a:moveTo>
              <a:lnTo>
                <a:pt x="2737542" y="257930"/>
              </a:lnTo>
              <a:lnTo>
                <a:pt x="0" y="257930"/>
              </a:lnTo>
              <a:lnTo>
                <a:pt x="0" y="48166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cs-CZ" sz="500" kern="1200">
            <a:latin typeface="Arial" pitchFamily="34" charset="0"/>
            <a:cs typeface="Arial" pitchFamily="34" charset="0"/>
          </a:endParaRPr>
        </a:p>
      </dsp:txBody>
      <dsp:txXfrm>
        <a:off x="3564885" y="1576322"/>
        <a:ext cx="139252" cy="5122"/>
      </dsp:txXfrm>
    </dsp:sp>
    <dsp:sp modelId="{024B0C59-4A54-4992-A014-657FF10C2B0C}">
      <dsp:nvSpPr>
        <dsp:cNvPr id="0" name=""/>
        <dsp:cNvSpPr/>
      </dsp:nvSpPr>
      <dsp:spPr>
        <a:xfrm>
          <a:off x="3816743" y="3521"/>
          <a:ext cx="2373080" cy="1336331"/>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0" tIns="36000" rIns="72000" bIns="36000" numCol="1" spcCol="1270" anchor="ctr" anchorCtr="0">
          <a:noAutofit/>
        </a:bodyPr>
        <a:lstStyle/>
        <a:p>
          <a:pPr lvl="0" algn="ctr" defTabSz="622300">
            <a:lnSpc>
              <a:spcPct val="90000"/>
            </a:lnSpc>
            <a:spcBef>
              <a:spcPct val="0"/>
            </a:spcBef>
            <a:spcAft>
              <a:spcPct val="35000"/>
            </a:spcAft>
          </a:pPr>
          <a:r>
            <a:rPr lang="en-US" sz="1400" kern="1200" noProof="0" dirty="0" smtClean="0">
              <a:latin typeface="Arial" pitchFamily="34" charset="0"/>
              <a:cs typeface="Arial" pitchFamily="34" charset="0"/>
            </a:rPr>
            <a:t>Prepare the written report about </a:t>
          </a:r>
          <a:r>
            <a:rPr lang="tr-TR" sz="1400" kern="1200" noProof="0" dirty="0" smtClean="0">
              <a:latin typeface="Arial" pitchFamily="34" charset="0"/>
              <a:cs typeface="Arial" pitchFamily="34" charset="0"/>
            </a:rPr>
            <a:t> </a:t>
          </a:r>
          <a:r>
            <a:rPr lang="en-US" sz="1400" kern="1200" noProof="0" dirty="0" smtClean="0">
              <a:latin typeface="Arial" pitchFamily="34" charset="0"/>
              <a:cs typeface="Arial" pitchFamily="34" charset="0"/>
            </a:rPr>
            <a:t>the QMS according to the TC-Q guideline </a:t>
          </a:r>
          <a:endParaRPr lang="tr-TR" sz="1400" kern="1200" noProof="0" dirty="0" smtClean="0">
            <a:latin typeface="Arial" pitchFamily="34" charset="0"/>
            <a:cs typeface="Arial" pitchFamily="34" charset="0"/>
          </a:endParaRPr>
        </a:p>
        <a:p>
          <a:pPr lvl="0" algn="ctr" defTabSz="622300">
            <a:lnSpc>
              <a:spcPct val="90000"/>
            </a:lnSpc>
            <a:spcBef>
              <a:spcPct val="0"/>
            </a:spcBef>
            <a:spcAft>
              <a:spcPct val="35000"/>
            </a:spcAft>
          </a:pPr>
          <a:r>
            <a:rPr lang="en-US" sz="1400" kern="1200" noProof="0" dirty="0" smtClean="0">
              <a:latin typeface="Arial" pitchFamily="34" charset="0"/>
              <a:cs typeface="Arial" pitchFamily="34" charset="0"/>
            </a:rPr>
            <a:t>(G-TCQ-PRC-005)</a:t>
          </a:r>
          <a:endParaRPr lang="en-US" sz="1400" kern="1200" noProof="0" dirty="0">
            <a:latin typeface="Arial" pitchFamily="34" charset="0"/>
            <a:cs typeface="Arial" pitchFamily="34" charset="0"/>
          </a:endParaRPr>
        </a:p>
      </dsp:txBody>
      <dsp:txXfrm>
        <a:off x="3816743" y="3521"/>
        <a:ext cx="2373080" cy="1336331"/>
      </dsp:txXfrm>
    </dsp:sp>
    <dsp:sp modelId="{393732CD-7DB2-4793-B09F-41701063997B}">
      <dsp:nvSpPr>
        <dsp:cNvPr id="0" name=""/>
        <dsp:cNvSpPr/>
      </dsp:nvSpPr>
      <dsp:spPr>
        <a:xfrm>
          <a:off x="3450481" y="2474560"/>
          <a:ext cx="333862" cy="91440"/>
        </a:xfrm>
        <a:custGeom>
          <a:avLst/>
          <a:gdLst/>
          <a:ahLst/>
          <a:cxnLst/>
          <a:rect l="0" t="0" r="0" b="0"/>
          <a:pathLst>
            <a:path>
              <a:moveTo>
                <a:pt x="0" y="45720"/>
              </a:moveTo>
              <a:lnTo>
                <a:pt x="333862"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cs-CZ" sz="500" kern="1200">
            <a:latin typeface="Arial" pitchFamily="34" charset="0"/>
            <a:cs typeface="Arial" pitchFamily="34" charset="0"/>
          </a:endParaRPr>
        </a:p>
      </dsp:txBody>
      <dsp:txXfrm>
        <a:off x="3608300" y="2517718"/>
        <a:ext cx="18223" cy="5122"/>
      </dsp:txXfrm>
    </dsp:sp>
    <dsp:sp modelId="{EE103674-AA99-4BD7-A684-5C5188BA1F14}">
      <dsp:nvSpPr>
        <dsp:cNvPr id="0" name=""/>
        <dsp:cNvSpPr/>
      </dsp:nvSpPr>
      <dsp:spPr>
        <a:xfrm>
          <a:off x="1079200" y="1852114"/>
          <a:ext cx="2373080" cy="1336331"/>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0" tIns="36000" rIns="72000" bIns="36000" numCol="1" spcCol="1270" anchor="ctr" anchorCtr="0">
          <a:noAutofit/>
        </a:bodyPr>
        <a:lstStyle/>
        <a:p>
          <a:pPr lvl="0" algn="ctr" defTabSz="622300">
            <a:lnSpc>
              <a:spcPct val="90000"/>
            </a:lnSpc>
            <a:spcBef>
              <a:spcPct val="0"/>
            </a:spcBef>
            <a:spcAft>
              <a:spcPct val="35000"/>
            </a:spcAft>
          </a:pPr>
          <a:r>
            <a:rPr lang="en-US" sz="1400" kern="1200" noProof="0" dirty="0" smtClean="0">
              <a:latin typeface="Arial" pitchFamily="34" charset="0"/>
              <a:cs typeface="Arial" pitchFamily="34" charset="0"/>
            </a:rPr>
            <a:t>Oral presentation at TC-Q meeting given by responsible person from NMI </a:t>
          </a:r>
          <a:r>
            <a:rPr lang="en-US" sz="1200" kern="1200" noProof="0" dirty="0" smtClean="0">
              <a:latin typeface="Arial" pitchFamily="34" charset="0"/>
              <a:cs typeface="Arial" pitchFamily="34" charset="0"/>
            </a:rPr>
            <a:t>(DI directly by responsible person)</a:t>
          </a:r>
          <a:endParaRPr lang="en-US" sz="1200" kern="1200" noProof="0" dirty="0">
            <a:latin typeface="Arial" pitchFamily="34" charset="0"/>
            <a:cs typeface="Arial" pitchFamily="34" charset="0"/>
          </a:endParaRPr>
        </a:p>
      </dsp:txBody>
      <dsp:txXfrm>
        <a:off x="1079200" y="1852114"/>
        <a:ext cx="2373080" cy="1336331"/>
      </dsp:txXfrm>
    </dsp:sp>
    <dsp:sp modelId="{D95041DB-B8B5-4B51-BB6C-73D012FFC582}">
      <dsp:nvSpPr>
        <dsp:cNvPr id="0" name=""/>
        <dsp:cNvSpPr/>
      </dsp:nvSpPr>
      <dsp:spPr>
        <a:xfrm>
          <a:off x="2265741" y="3186645"/>
          <a:ext cx="2737542" cy="481660"/>
        </a:xfrm>
        <a:custGeom>
          <a:avLst/>
          <a:gdLst/>
          <a:ahLst/>
          <a:cxnLst/>
          <a:rect l="0" t="0" r="0" b="0"/>
          <a:pathLst>
            <a:path>
              <a:moveTo>
                <a:pt x="2737542" y="0"/>
              </a:moveTo>
              <a:lnTo>
                <a:pt x="2737542" y="257930"/>
              </a:lnTo>
              <a:lnTo>
                <a:pt x="0" y="257930"/>
              </a:lnTo>
              <a:lnTo>
                <a:pt x="0" y="48166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cs-CZ" sz="500" kern="1200">
            <a:latin typeface="Arial" pitchFamily="34" charset="0"/>
            <a:cs typeface="Arial" pitchFamily="34" charset="0"/>
          </a:endParaRPr>
        </a:p>
      </dsp:txBody>
      <dsp:txXfrm>
        <a:off x="3564885" y="3424914"/>
        <a:ext cx="139252" cy="5122"/>
      </dsp:txXfrm>
    </dsp:sp>
    <dsp:sp modelId="{E91D1804-5D04-45A3-8501-A554CF59EB94}">
      <dsp:nvSpPr>
        <dsp:cNvPr id="0" name=""/>
        <dsp:cNvSpPr/>
      </dsp:nvSpPr>
      <dsp:spPr>
        <a:xfrm>
          <a:off x="3816743" y="1852114"/>
          <a:ext cx="2373080" cy="1336331"/>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0" tIns="36000" rIns="72000" bIns="36000" numCol="1" spcCol="1270" anchor="ctr" anchorCtr="0">
          <a:noAutofit/>
        </a:bodyPr>
        <a:lstStyle/>
        <a:p>
          <a:pPr lvl="0" algn="ctr" defTabSz="622300">
            <a:lnSpc>
              <a:spcPct val="90000"/>
            </a:lnSpc>
            <a:spcBef>
              <a:spcPct val="0"/>
            </a:spcBef>
            <a:spcAft>
              <a:spcPct val="35000"/>
            </a:spcAft>
          </a:pPr>
          <a:r>
            <a:rPr lang="en-GB" sz="1400" kern="1200" noProof="0" dirty="0" smtClean="0">
              <a:latin typeface="Arial" pitchFamily="34" charset="0"/>
              <a:cs typeface="Arial" pitchFamily="34" charset="0"/>
            </a:rPr>
            <a:t>At the end of the oral presentation and the subsequent discussion, </a:t>
          </a:r>
          <a:r>
            <a:rPr lang="tr-TR" sz="1400" kern="1200" noProof="0" dirty="0" smtClean="0">
              <a:latin typeface="Arial" pitchFamily="34" charset="0"/>
              <a:cs typeface="Arial" pitchFamily="34" charset="0"/>
            </a:rPr>
            <a:t>        </a:t>
          </a:r>
          <a:r>
            <a:rPr lang="en-GB" sz="1400" kern="1200" noProof="0" dirty="0" smtClean="0">
              <a:latin typeface="Arial" pitchFamily="34" charset="0"/>
              <a:cs typeface="Arial" pitchFamily="34" charset="0"/>
            </a:rPr>
            <a:t>the TC-Q Chairman asks the audience for a formal approval of the QMS</a:t>
          </a:r>
          <a:endParaRPr lang="en-GB" sz="1400" kern="1200" noProof="0" dirty="0">
            <a:latin typeface="Arial" pitchFamily="34" charset="0"/>
            <a:cs typeface="Arial" pitchFamily="34" charset="0"/>
          </a:endParaRPr>
        </a:p>
      </dsp:txBody>
      <dsp:txXfrm>
        <a:off x="3816743" y="1852114"/>
        <a:ext cx="2373080" cy="1336331"/>
      </dsp:txXfrm>
    </dsp:sp>
    <dsp:sp modelId="{2BB3081F-7371-4A5C-B1C2-D2E09F8B31C4}">
      <dsp:nvSpPr>
        <dsp:cNvPr id="0" name=""/>
        <dsp:cNvSpPr/>
      </dsp:nvSpPr>
      <dsp:spPr>
        <a:xfrm>
          <a:off x="3450481" y="4323152"/>
          <a:ext cx="333862" cy="91440"/>
        </a:xfrm>
        <a:custGeom>
          <a:avLst/>
          <a:gdLst/>
          <a:ahLst/>
          <a:cxnLst/>
          <a:rect l="0" t="0" r="0" b="0"/>
          <a:pathLst>
            <a:path>
              <a:moveTo>
                <a:pt x="0" y="45720"/>
              </a:moveTo>
              <a:lnTo>
                <a:pt x="333862"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cs-CZ" sz="500" kern="1200">
            <a:latin typeface="Arial" pitchFamily="34" charset="0"/>
            <a:cs typeface="Arial" pitchFamily="34" charset="0"/>
          </a:endParaRPr>
        </a:p>
      </dsp:txBody>
      <dsp:txXfrm>
        <a:off x="3608300" y="4366311"/>
        <a:ext cx="18223" cy="5122"/>
      </dsp:txXfrm>
    </dsp:sp>
    <dsp:sp modelId="{B3163788-7397-4877-BF90-2CB4A5A31524}">
      <dsp:nvSpPr>
        <dsp:cNvPr id="0" name=""/>
        <dsp:cNvSpPr/>
      </dsp:nvSpPr>
      <dsp:spPr>
        <a:xfrm>
          <a:off x="1079200" y="3700706"/>
          <a:ext cx="2373080" cy="1336331"/>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0" tIns="36000" rIns="72000" bIns="36000" numCol="1" spcCol="1270" anchor="ctr" anchorCtr="0">
          <a:noAutofit/>
        </a:bodyPr>
        <a:lstStyle/>
        <a:p>
          <a:pPr lvl="0" algn="ctr" defTabSz="622300">
            <a:lnSpc>
              <a:spcPct val="90000"/>
            </a:lnSpc>
            <a:spcBef>
              <a:spcPct val="0"/>
            </a:spcBef>
            <a:spcAft>
              <a:spcPct val="35000"/>
            </a:spcAft>
          </a:pPr>
          <a:r>
            <a:rPr lang="en-US" sz="1400" kern="1200" noProof="0" dirty="0" smtClean="0">
              <a:latin typeface="Arial" pitchFamily="34" charset="0"/>
              <a:cs typeface="Arial" pitchFamily="34" charset="0"/>
            </a:rPr>
            <a:t>the QMS is fully accepted</a:t>
          </a:r>
          <a:endParaRPr lang="tr-TR" sz="1400" kern="1200" noProof="0" dirty="0" smtClean="0">
            <a:latin typeface="Arial" pitchFamily="34" charset="0"/>
            <a:cs typeface="Arial" pitchFamily="34" charset="0"/>
          </a:endParaRPr>
        </a:p>
        <a:p>
          <a:pPr lvl="0" algn="ctr" defTabSz="622300">
            <a:lnSpc>
              <a:spcPct val="90000"/>
            </a:lnSpc>
            <a:spcBef>
              <a:spcPct val="0"/>
            </a:spcBef>
            <a:spcAft>
              <a:spcPct val="35000"/>
            </a:spcAft>
          </a:pPr>
          <a:r>
            <a:rPr lang="en-US" sz="1400" kern="1200" noProof="0" dirty="0" smtClean="0">
              <a:latin typeface="Arial" pitchFamily="34" charset="0"/>
              <a:cs typeface="Arial" pitchFamily="34" charset="0"/>
            </a:rPr>
            <a:t>the QMS is accepted with minor comments</a:t>
          </a:r>
          <a:r>
            <a:rPr lang="tr-TR" sz="1400" kern="1200" noProof="0" dirty="0" smtClean="0">
              <a:latin typeface="Arial" pitchFamily="34" charset="0"/>
              <a:cs typeface="Arial" pitchFamily="34" charset="0"/>
            </a:rPr>
            <a:t> </a:t>
          </a:r>
        </a:p>
        <a:p>
          <a:pPr lvl="0" algn="ctr" defTabSz="622300">
            <a:lnSpc>
              <a:spcPct val="90000"/>
            </a:lnSpc>
            <a:spcBef>
              <a:spcPct val="0"/>
            </a:spcBef>
            <a:spcAft>
              <a:spcPct val="35000"/>
            </a:spcAft>
          </a:pPr>
          <a:r>
            <a:rPr lang="en-US" sz="1400" kern="1200" noProof="0" dirty="0" smtClean="0">
              <a:latin typeface="Arial" pitchFamily="34" charset="0"/>
              <a:cs typeface="Arial" pitchFamily="34" charset="0"/>
            </a:rPr>
            <a:t>the QMS is not accepted, further actions are required</a:t>
          </a:r>
          <a:endParaRPr lang="en-US" sz="1400" kern="1200" noProof="0" dirty="0">
            <a:latin typeface="Arial" pitchFamily="34" charset="0"/>
            <a:cs typeface="Arial" pitchFamily="34" charset="0"/>
          </a:endParaRPr>
        </a:p>
      </dsp:txBody>
      <dsp:txXfrm>
        <a:off x="1079200" y="3700706"/>
        <a:ext cx="2373080" cy="1336331"/>
      </dsp:txXfrm>
    </dsp:sp>
    <dsp:sp modelId="{29777EBC-8F9F-4799-AE18-83D85BBED200}">
      <dsp:nvSpPr>
        <dsp:cNvPr id="0" name=""/>
        <dsp:cNvSpPr/>
      </dsp:nvSpPr>
      <dsp:spPr>
        <a:xfrm>
          <a:off x="3816743" y="3700706"/>
          <a:ext cx="2373080" cy="1336331"/>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0" tIns="36000" rIns="72000" bIns="36000" numCol="1" spcCol="1270" anchor="ctr" anchorCtr="0">
          <a:noAutofit/>
        </a:bodyPr>
        <a:lstStyle/>
        <a:p>
          <a:pPr lvl="0" algn="ctr" defTabSz="622300">
            <a:lnSpc>
              <a:spcPct val="90000"/>
            </a:lnSpc>
            <a:spcBef>
              <a:spcPct val="0"/>
            </a:spcBef>
            <a:spcAft>
              <a:spcPct val="35000"/>
            </a:spcAft>
          </a:pPr>
          <a:r>
            <a:rPr lang="en-US" sz="1400" kern="1200" noProof="0" dirty="0" smtClean="0">
              <a:latin typeface="Arial" pitchFamily="34" charset="0"/>
              <a:cs typeface="Arial" pitchFamily="34" charset="0"/>
            </a:rPr>
            <a:t>This review process leads to an update of the “Overview table”  and EURAMET is informed. </a:t>
          </a:r>
          <a:endParaRPr lang="tr-TR" sz="1400" kern="1200" noProof="0" dirty="0" smtClean="0">
            <a:latin typeface="Arial" pitchFamily="34" charset="0"/>
            <a:cs typeface="Arial" pitchFamily="34" charset="0"/>
          </a:endParaRPr>
        </a:p>
        <a:p>
          <a:pPr lvl="0" algn="ctr" defTabSz="622300">
            <a:lnSpc>
              <a:spcPct val="90000"/>
            </a:lnSpc>
            <a:spcBef>
              <a:spcPct val="0"/>
            </a:spcBef>
            <a:spcAft>
              <a:spcPct val="35000"/>
            </a:spcAft>
          </a:pPr>
          <a:r>
            <a:rPr lang="en-US" sz="1400" kern="1200" noProof="0" dirty="0" smtClean="0">
              <a:latin typeface="Arial" pitchFamily="34" charset="0"/>
              <a:cs typeface="Arial" pitchFamily="34" charset="0"/>
            </a:rPr>
            <a:t>The results are also mentioned in the minutes</a:t>
          </a:r>
          <a:endParaRPr lang="en-US" sz="1400" kern="1200" noProof="0" dirty="0">
            <a:latin typeface="Arial" pitchFamily="34" charset="0"/>
            <a:cs typeface="Arial" pitchFamily="34" charset="0"/>
          </a:endParaRPr>
        </a:p>
      </dsp:txBody>
      <dsp:txXfrm>
        <a:off x="3816743" y="3700706"/>
        <a:ext cx="2373080" cy="1336331"/>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F781298-8874-4328-8821-91AEB557ED1C}">
      <dsp:nvSpPr>
        <dsp:cNvPr id="0" name=""/>
        <dsp:cNvSpPr/>
      </dsp:nvSpPr>
      <dsp:spPr>
        <a:xfrm>
          <a:off x="2840352" y="787952"/>
          <a:ext cx="405886" cy="91440"/>
        </a:xfrm>
        <a:custGeom>
          <a:avLst/>
          <a:gdLst/>
          <a:ahLst/>
          <a:cxnLst/>
          <a:rect l="0" t="0" r="0" b="0"/>
          <a:pathLst>
            <a:path>
              <a:moveTo>
                <a:pt x="0" y="45720"/>
              </a:moveTo>
              <a:lnTo>
                <a:pt x="220043" y="45720"/>
              </a:lnTo>
              <a:lnTo>
                <a:pt x="220043" y="57288"/>
              </a:lnTo>
              <a:lnTo>
                <a:pt x="405886" y="57288"/>
              </a:lnTo>
            </a:path>
          </a:pathLst>
        </a:custGeom>
        <a:noFill/>
        <a:ln w="9525" cap="flat" cmpd="sng" algn="ctr">
          <a:solidFill>
            <a:srgbClr val="C00000"/>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cs-CZ" sz="500" kern="1200"/>
        </a:p>
      </dsp:txBody>
      <dsp:txXfrm>
        <a:off x="3032379" y="831402"/>
        <a:ext cx="21831" cy="4538"/>
      </dsp:txXfrm>
    </dsp:sp>
    <dsp:sp modelId="{50E6A77C-0B7B-4AE4-80F6-E3DD194ABA16}">
      <dsp:nvSpPr>
        <dsp:cNvPr id="0" name=""/>
        <dsp:cNvSpPr/>
      </dsp:nvSpPr>
      <dsp:spPr>
        <a:xfrm>
          <a:off x="24791" y="242212"/>
          <a:ext cx="2817361" cy="1182920"/>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GB" sz="1400" kern="1200" noProof="0" dirty="0" smtClean="0">
              <a:latin typeface="Arial" pitchFamily="34" charset="0"/>
              <a:cs typeface="Arial" pitchFamily="34" charset="0"/>
            </a:rPr>
            <a:t>Each institute with an approved QMS has to  every 5 (6) years prepare an re-evaluation report according to the Guideline</a:t>
          </a:r>
          <a:endParaRPr lang="en-GB" sz="1400" kern="1200" noProof="0" dirty="0">
            <a:latin typeface="Arial" pitchFamily="34" charset="0"/>
            <a:cs typeface="Arial" pitchFamily="34" charset="0"/>
          </a:endParaRPr>
        </a:p>
      </dsp:txBody>
      <dsp:txXfrm>
        <a:off x="24791" y="242212"/>
        <a:ext cx="2817361" cy="1182920"/>
      </dsp:txXfrm>
    </dsp:sp>
    <dsp:sp modelId="{393732CD-7DB2-4793-B09F-41701063997B}">
      <dsp:nvSpPr>
        <dsp:cNvPr id="0" name=""/>
        <dsp:cNvSpPr/>
      </dsp:nvSpPr>
      <dsp:spPr>
        <a:xfrm>
          <a:off x="1433471" y="1434901"/>
          <a:ext cx="3253847" cy="411283"/>
        </a:xfrm>
        <a:custGeom>
          <a:avLst/>
          <a:gdLst/>
          <a:ahLst/>
          <a:cxnLst/>
          <a:rect l="0" t="0" r="0" b="0"/>
          <a:pathLst>
            <a:path>
              <a:moveTo>
                <a:pt x="3253847" y="0"/>
              </a:moveTo>
              <a:lnTo>
                <a:pt x="3253847" y="222741"/>
              </a:lnTo>
              <a:lnTo>
                <a:pt x="0" y="222741"/>
              </a:lnTo>
              <a:lnTo>
                <a:pt x="0" y="411283"/>
              </a:lnTo>
            </a:path>
          </a:pathLst>
        </a:custGeom>
        <a:noFill/>
        <a:ln w="9525" cap="flat" cmpd="sng" algn="ctr">
          <a:solidFill>
            <a:srgbClr val="C00000"/>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cs-CZ" sz="500" kern="1200"/>
        </a:p>
      </dsp:txBody>
      <dsp:txXfrm>
        <a:off x="2978302" y="1638273"/>
        <a:ext cx="164185" cy="4538"/>
      </dsp:txXfrm>
    </dsp:sp>
    <dsp:sp modelId="{EE103674-AA99-4BD7-A684-5C5188BA1F14}">
      <dsp:nvSpPr>
        <dsp:cNvPr id="0" name=""/>
        <dsp:cNvSpPr/>
      </dsp:nvSpPr>
      <dsp:spPr>
        <a:xfrm>
          <a:off x="3278638" y="253781"/>
          <a:ext cx="2817361" cy="1182920"/>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GB" sz="1400" kern="1200" noProof="0" dirty="0" smtClean="0">
              <a:latin typeface="Arial" pitchFamily="34" charset="0"/>
              <a:cs typeface="Arial" pitchFamily="34" charset="0"/>
            </a:rPr>
            <a:t>Analysis of the documentation is performed by selected reviewers of the Steering Committee.</a:t>
          </a:r>
          <a:endParaRPr lang="en-GB" sz="1400" kern="1200" noProof="0" dirty="0">
            <a:latin typeface="Arial" pitchFamily="34" charset="0"/>
            <a:cs typeface="Arial" pitchFamily="34" charset="0"/>
          </a:endParaRPr>
        </a:p>
      </dsp:txBody>
      <dsp:txXfrm>
        <a:off x="3278638" y="253781"/>
        <a:ext cx="2817361" cy="1182920"/>
      </dsp:txXfrm>
    </dsp:sp>
    <dsp:sp modelId="{2BB3081F-7371-4A5C-B1C2-D2E09F8B31C4}">
      <dsp:nvSpPr>
        <dsp:cNvPr id="0" name=""/>
        <dsp:cNvSpPr/>
      </dsp:nvSpPr>
      <dsp:spPr>
        <a:xfrm>
          <a:off x="2840352" y="2424325"/>
          <a:ext cx="405886" cy="91440"/>
        </a:xfrm>
        <a:custGeom>
          <a:avLst/>
          <a:gdLst/>
          <a:ahLst/>
          <a:cxnLst/>
          <a:rect l="0" t="0" r="0" b="0"/>
          <a:pathLst>
            <a:path>
              <a:moveTo>
                <a:pt x="0" y="45720"/>
              </a:moveTo>
              <a:lnTo>
                <a:pt x="405886" y="45720"/>
              </a:lnTo>
            </a:path>
          </a:pathLst>
        </a:custGeom>
        <a:noFill/>
        <a:ln w="9525" cap="flat" cmpd="sng" algn="ctr">
          <a:solidFill>
            <a:srgbClr val="C00000"/>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cs-CZ" sz="500" kern="1200"/>
        </a:p>
      </dsp:txBody>
      <dsp:txXfrm>
        <a:off x="3032383" y="2467775"/>
        <a:ext cx="21824" cy="4538"/>
      </dsp:txXfrm>
    </dsp:sp>
    <dsp:sp modelId="{B3163788-7397-4877-BF90-2CB4A5A31524}">
      <dsp:nvSpPr>
        <dsp:cNvPr id="0" name=""/>
        <dsp:cNvSpPr/>
      </dsp:nvSpPr>
      <dsp:spPr>
        <a:xfrm>
          <a:off x="24791" y="1878585"/>
          <a:ext cx="2817361" cy="1182920"/>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GB" sz="1400" kern="1200" noProof="0" dirty="0" smtClean="0">
              <a:latin typeface="Arial" pitchFamily="34" charset="0"/>
              <a:cs typeface="Arial" pitchFamily="34" charset="0"/>
            </a:rPr>
            <a:t>Oral presentation at TC-Q meeting given by responsible person from NMI in case of DI there are 2 options</a:t>
          </a:r>
          <a:endParaRPr lang="en-GB" sz="1400" kern="1200" noProof="0" dirty="0">
            <a:latin typeface="Arial" pitchFamily="34" charset="0"/>
            <a:cs typeface="Arial" pitchFamily="34" charset="0"/>
          </a:endParaRPr>
        </a:p>
      </dsp:txBody>
      <dsp:txXfrm>
        <a:off x="24791" y="1878585"/>
        <a:ext cx="2817361" cy="1182920"/>
      </dsp:txXfrm>
    </dsp:sp>
    <dsp:sp modelId="{218E78F6-75B3-4D80-9C57-9B9529EBD859}">
      <dsp:nvSpPr>
        <dsp:cNvPr id="0" name=""/>
        <dsp:cNvSpPr/>
      </dsp:nvSpPr>
      <dsp:spPr>
        <a:xfrm>
          <a:off x="1433471" y="3059705"/>
          <a:ext cx="3253847" cy="422852"/>
        </a:xfrm>
        <a:custGeom>
          <a:avLst/>
          <a:gdLst/>
          <a:ahLst/>
          <a:cxnLst/>
          <a:rect l="0" t="0" r="0" b="0"/>
          <a:pathLst>
            <a:path>
              <a:moveTo>
                <a:pt x="3253847" y="0"/>
              </a:moveTo>
              <a:lnTo>
                <a:pt x="3253847" y="228526"/>
              </a:lnTo>
              <a:lnTo>
                <a:pt x="0" y="228526"/>
              </a:lnTo>
              <a:lnTo>
                <a:pt x="0" y="422852"/>
              </a:lnTo>
            </a:path>
          </a:pathLst>
        </a:custGeom>
        <a:noFill/>
        <a:ln w="9525" cap="flat" cmpd="sng" algn="ctr">
          <a:solidFill>
            <a:srgbClr val="C00000"/>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cs-CZ" sz="500" kern="1200"/>
        </a:p>
      </dsp:txBody>
      <dsp:txXfrm>
        <a:off x="2978263" y="3268862"/>
        <a:ext cx="164264" cy="4538"/>
      </dsp:txXfrm>
    </dsp:sp>
    <dsp:sp modelId="{636AB968-F4F3-4011-A34C-39B3E41F5EFF}">
      <dsp:nvSpPr>
        <dsp:cNvPr id="0" name=""/>
        <dsp:cNvSpPr/>
      </dsp:nvSpPr>
      <dsp:spPr>
        <a:xfrm>
          <a:off x="3278638" y="1878585"/>
          <a:ext cx="2817361" cy="1182920"/>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GB" sz="1400" kern="1200" noProof="0" dirty="0" smtClean="0">
              <a:latin typeface="Arial" pitchFamily="34" charset="0"/>
              <a:cs typeface="Arial" pitchFamily="34" charset="0"/>
            </a:rPr>
            <a:t>the QMS is fully accepted </a:t>
          </a:r>
        </a:p>
        <a:p>
          <a:pPr lvl="0" algn="ctr" defTabSz="622300">
            <a:lnSpc>
              <a:spcPct val="90000"/>
            </a:lnSpc>
            <a:spcBef>
              <a:spcPct val="0"/>
            </a:spcBef>
            <a:spcAft>
              <a:spcPct val="35000"/>
            </a:spcAft>
          </a:pPr>
          <a:r>
            <a:rPr lang="en-GB" sz="1400" kern="1200" noProof="0" dirty="0" smtClean="0">
              <a:latin typeface="Arial" pitchFamily="34" charset="0"/>
              <a:cs typeface="Arial" pitchFamily="34" charset="0"/>
            </a:rPr>
            <a:t>the QMS is accepted with minor comments</a:t>
          </a:r>
        </a:p>
        <a:p>
          <a:pPr lvl="0" algn="ctr" defTabSz="622300">
            <a:lnSpc>
              <a:spcPct val="90000"/>
            </a:lnSpc>
            <a:spcBef>
              <a:spcPct val="0"/>
            </a:spcBef>
            <a:spcAft>
              <a:spcPct val="35000"/>
            </a:spcAft>
          </a:pPr>
          <a:r>
            <a:rPr lang="en-GB" sz="1400" kern="1200" noProof="0" dirty="0" smtClean="0">
              <a:latin typeface="Arial" pitchFamily="34" charset="0"/>
              <a:cs typeface="Arial" pitchFamily="34" charset="0"/>
            </a:rPr>
            <a:t>the QMS is not accepted, further actions are required</a:t>
          </a:r>
          <a:endParaRPr lang="en-GB" sz="1400" kern="1200" noProof="0" dirty="0">
            <a:latin typeface="Arial" pitchFamily="34" charset="0"/>
            <a:cs typeface="Arial" pitchFamily="34" charset="0"/>
          </a:endParaRPr>
        </a:p>
      </dsp:txBody>
      <dsp:txXfrm>
        <a:off x="3278638" y="1878585"/>
        <a:ext cx="2817361" cy="1182920"/>
      </dsp:txXfrm>
    </dsp:sp>
    <dsp:sp modelId="{D1493CB9-25CD-427D-B436-F4F52886DDA7}">
      <dsp:nvSpPr>
        <dsp:cNvPr id="0" name=""/>
        <dsp:cNvSpPr/>
      </dsp:nvSpPr>
      <dsp:spPr>
        <a:xfrm>
          <a:off x="24791" y="3514958"/>
          <a:ext cx="2817361" cy="1182920"/>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GB" sz="1400" kern="1200" noProof="0" dirty="0" smtClean="0">
              <a:latin typeface="Arial" pitchFamily="34" charset="0"/>
              <a:cs typeface="Arial" pitchFamily="34" charset="0"/>
            </a:rPr>
            <a:t>The results are mentioned</a:t>
          </a:r>
          <a:r>
            <a:rPr lang="tr-TR" sz="1400" kern="1200" noProof="0" dirty="0" smtClean="0">
              <a:latin typeface="Arial" pitchFamily="34" charset="0"/>
              <a:cs typeface="Arial" pitchFamily="34" charset="0"/>
            </a:rPr>
            <a:t> </a:t>
          </a:r>
          <a:r>
            <a:rPr lang="en-GB" sz="1400" kern="1200" noProof="0" dirty="0" smtClean="0">
              <a:latin typeface="Arial" pitchFamily="34" charset="0"/>
              <a:cs typeface="Arial" pitchFamily="34" charset="0"/>
            </a:rPr>
            <a:t>in </a:t>
          </a:r>
          <a:r>
            <a:rPr lang="tr-TR" sz="1400" kern="1200" noProof="0" dirty="0" smtClean="0">
              <a:latin typeface="Arial" pitchFamily="34" charset="0"/>
              <a:cs typeface="Arial" pitchFamily="34" charset="0"/>
            </a:rPr>
            <a:t>  </a:t>
          </a:r>
          <a:r>
            <a:rPr lang="en-GB" sz="1400" kern="1200" noProof="0" dirty="0" smtClean="0">
              <a:latin typeface="Arial" pitchFamily="34" charset="0"/>
              <a:cs typeface="Arial" pitchFamily="34" charset="0"/>
            </a:rPr>
            <a:t>TC-Q minutes and overview  table</a:t>
          </a:r>
          <a:endParaRPr lang="en-GB" sz="1400" kern="1200" noProof="0" dirty="0">
            <a:latin typeface="Arial" pitchFamily="34" charset="0"/>
            <a:cs typeface="Arial" pitchFamily="34" charset="0"/>
          </a:endParaRPr>
        </a:p>
      </dsp:txBody>
      <dsp:txXfrm>
        <a:off x="24791" y="3514958"/>
        <a:ext cx="2817361" cy="118292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F781298-8874-4328-8821-91AEB557ED1C}">
      <dsp:nvSpPr>
        <dsp:cNvPr id="0" name=""/>
        <dsp:cNvSpPr/>
      </dsp:nvSpPr>
      <dsp:spPr>
        <a:xfrm>
          <a:off x="3380097" y="807990"/>
          <a:ext cx="949055" cy="91440"/>
        </a:xfrm>
        <a:custGeom>
          <a:avLst/>
          <a:gdLst/>
          <a:ahLst/>
          <a:cxnLst/>
          <a:rect l="0" t="0" r="0" b="0"/>
          <a:pathLst>
            <a:path>
              <a:moveTo>
                <a:pt x="0" y="45720"/>
              </a:moveTo>
              <a:lnTo>
                <a:pt x="949055" y="45720"/>
              </a:lnTo>
            </a:path>
          </a:pathLst>
        </a:custGeom>
        <a:noFill/>
        <a:ln w="15875" cap="flat" cmpd="sng" algn="ctr">
          <a:solidFill>
            <a:srgbClr val="C00000"/>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cs-CZ" sz="500" kern="1200"/>
        </a:p>
      </dsp:txBody>
      <dsp:txXfrm>
        <a:off x="3830134" y="850444"/>
        <a:ext cx="48982" cy="6530"/>
      </dsp:txXfrm>
    </dsp:sp>
    <dsp:sp modelId="{50E6A77C-0B7B-4AE4-80F6-E3DD194ABA16}">
      <dsp:nvSpPr>
        <dsp:cNvPr id="0" name=""/>
        <dsp:cNvSpPr/>
      </dsp:nvSpPr>
      <dsp:spPr>
        <a:xfrm>
          <a:off x="542644" y="1934"/>
          <a:ext cx="2839252" cy="1703551"/>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en-GB" sz="1700" kern="1200" noProof="0" dirty="0" smtClean="0">
              <a:latin typeface="Arial" pitchFamily="34" charset="0"/>
              <a:cs typeface="Arial" pitchFamily="34" charset="0"/>
            </a:rPr>
            <a:t>Each institute with an approved QMS has to prepare an AR according to the Guideline</a:t>
          </a:r>
          <a:endParaRPr lang="tr-TR" sz="1700" kern="1200" noProof="0" dirty="0" smtClean="0">
            <a:latin typeface="Arial" pitchFamily="34" charset="0"/>
            <a:cs typeface="Arial" pitchFamily="34" charset="0"/>
          </a:endParaRPr>
        </a:p>
        <a:p>
          <a:pPr lvl="0" algn="ctr" defTabSz="755650">
            <a:lnSpc>
              <a:spcPct val="90000"/>
            </a:lnSpc>
            <a:spcBef>
              <a:spcPct val="0"/>
            </a:spcBef>
            <a:spcAft>
              <a:spcPct val="35000"/>
            </a:spcAft>
          </a:pPr>
          <a:r>
            <a:rPr lang="en-GB" sz="1700" kern="1200" noProof="0" dirty="0" smtClean="0">
              <a:latin typeface="Arial" pitchFamily="34" charset="0"/>
              <a:cs typeface="Arial" pitchFamily="34" charset="0"/>
            </a:rPr>
            <a:t>(even if a re-evaluation is planned)</a:t>
          </a:r>
          <a:endParaRPr lang="en-GB" sz="1700" kern="1200" noProof="0" dirty="0">
            <a:latin typeface="Arial" pitchFamily="34" charset="0"/>
            <a:cs typeface="Arial" pitchFamily="34" charset="0"/>
          </a:endParaRPr>
        </a:p>
      </dsp:txBody>
      <dsp:txXfrm>
        <a:off x="542644" y="1934"/>
        <a:ext cx="2839252" cy="1703551"/>
      </dsp:txXfrm>
    </dsp:sp>
    <dsp:sp modelId="{393732CD-7DB2-4793-B09F-41701063997B}">
      <dsp:nvSpPr>
        <dsp:cNvPr id="0" name=""/>
        <dsp:cNvSpPr/>
      </dsp:nvSpPr>
      <dsp:spPr>
        <a:xfrm>
          <a:off x="1962271" y="1703685"/>
          <a:ext cx="3818908" cy="622428"/>
        </a:xfrm>
        <a:custGeom>
          <a:avLst/>
          <a:gdLst/>
          <a:ahLst/>
          <a:cxnLst/>
          <a:rect l="0" t="0" r="0" b="0"/>
          <a:pathLst>
            <a:path>
              <a:moveTo>
                <a:pt x="3818908" y="0"/>
              </a:moveTo>
              <a:lnTo>
                <a:pt x="3818908" y="328314"/>
              </a:lnTo>
              <a:lnTo>
                <a:pt x="0" y="328314"/>
              </a:lnTo>
              <a:lnTo>
                <a:pt x="0" y="622428"/>
              </a:lnTo>
            </a:path>
          </a:pathLst>
        </a:custGeom>
        <a:noFill/>
        <a:ln w="15875" cap="flat" cmpd="sng" algn="ctr">
          <a:solidFill>
            <a:srgbClr val="C00000"/>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cs-CZ" sz="500" kern="1200"/>
        </a:p>
      </dsp:txBody>
      <dsp:txXfrm>
        <a:off x="3774867" y="2011634"/>
        <a:ext cx="193716" cy="6530"/>
      </dsp:txXfrm>
    </dsp:sp>
    <dsp:sp modelId="{EE103674-AA99-4BD7-A684-5C5188BA1F14}">
      <dsp:nvSpPr>
        <dsp:cNvPr id="0" name=""/>
        <dsp:cNvSpPr/>
      </dsp:nvSpPr>
      <dsp:spPr>
        <a:xfrm>
          <a:off x="4361553" y="1934"/>
          <a:ext cx="2839252" cy="1703551"/>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en-GB" sz="1700" kern="1200" noProof="0" smtClean="0">
              <a:latin typeface="Arial" pitchFamily="34" charset="0"/>
              <a:cs typeface="Arial" pitchFamily="34" charset="0"/>
            </a:rPr>
            <a:t>Analysis of the documentation is performed by selected reviewers of the Steering Committee.</a:t>
          </a:r>
          <a:endParaRPr lang="en-GB" sz="1700" kern="1200" noProof="0">
            <a:latin typeface="Arial" pitchFamily="34" charset="0"/>
            <a:cs typeface="Arial" pitchFamily="34" charset="0"/>
          </a:endParaRPr>
        </a:p>
      </dsp:txBody>
      <dsp:txXfrm>
        <a:off x="4361553" y="1934"/>
        <a:ext cx="2839252" cy="1703551"/>
      </dsp:txXfrm>
    </dsp:sp>
    <dsp:sp modelId="{2BB3081F-7371-4A5C-B1C2-D2E09F8B31C4}">
      <dsp:nvSpPr>
        <dsp:cNvPr id="0" name=""/>
        <dsp:cNvSpPr/>
      </dsp:nvSpPr>
      <dsp:spPr>
        <a:xfrm>
          <a:off x="3380097" y="3164569"/>
          <a:ext cx="949055" cy="91440"/>
        </a:xfrm>
        <a:custGeom>
          <a:avLst/>
          <a:gdLst/>
          <a:ahLst/>
          <a:cxnLst/>
          <a:rect l="0" t="0" r="0" b="0"/>
          <a:pathLst>
            <a:path>
              <a:moveTo>
                <a:pt x="0" y="45720"/>
              </a:moveTo>
              <a:lnTo>
                <a:pt x="949055" y="45720"/>
              </a:lnTo>
            </a:path>
          </a:pathLst>
        </a:custGeom>
        <a:noFill/>
        <a:ln w="15875" cap="flat" cmpd="sng" algn="ctr">
          <a:solidFill>
            <a:srgbClr val="C00000"/>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cs-CZ" sz="500" kern="1200"/>
        </a:p>
      </dsp:txBody>
      <dsp:txXfrm>
        <a:off x="3830134" y="3207024"/>
        <a:ext cx="48982" cy="6530"/>
      </dsp:txXfrm>
    </dsp:sp>
    <dsp:sp modelId="{B3163788-7397-4877-BF90-2CB4A5A31524}">
      <dsp:nvSpPr>
        <dsp:cNvPr id="0" name=""/>
        <dsp:cNvSpPr/>
      </dsp:nvSpPr>
      <dsp:spPr>
        <a:xfrm>
          <a:off x="542644" y="2358514"/>
          <a:ext cx="2839252" cy="1703551"/>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en-GB" sz="1700" kern="1200" noProof="0" smtClean="0">
              <a:latin typeface="Arial" pitchFamily="34" charset="0"/>
              <a:cs typeface="Arial" pitchFamily="34" charset="0"/>
            </a:rPr>
            <a:t>AR is accepted</a:t>
          </a:r>
        </a:p>
        <a:p>
          <a:pPr lvl="0" algn="ctr" defTabSz="755650">
            <a:lnSpc>
              <a:spcPct val="90000"/>
            </a:lnSpc>
            <a:spcBef>
              <a:spcPct val="0"/>
            </a:spcBef>
            <a:spcAft>
              <a:spcPct val="35000"/>
            </a:spcAft>
          </a:pPr>
          <a:r>
            <a:rPr lang="en-GB" sz="1700" kern="1200" noProof="0" smtClean="0">
              <a:latin typeface="Arial" pitchFamily="34" charset="0"/>
              <a:cs typeface="Arial" pitchFamily="34" charset="0"/>
            </a:rPr>
            <a:t>AR is accepted but some clarification is required</a:t>
          </a:r>
        </a:p>
        <a:p>
          <a:pPr lvl="0" algn="ctr" defTabSz="755650">
            <a:lnSpc>
              <a:spcPct val="90000"/>
            </a:lnSpc>
            <a:spcBef>
              <a:spcPct val="0"/>
            </a:spcBef>
            <a:spcAft>
              <a:spcPct val="35000"/>
            </a:spcAft>
          </a:pPr>
          <a:r>
            <a:rPr lang="en-GB" sz="1700" kern="1200" noProof="0" smtClean="0">
              <a:latin typeface="Arial" pitchFamily="34" charset="0"/>
              <a:cs typeface="Arial" pitchFamily="34" charset="0"/>
            </a:rPr>
            <a:t>AR is not accepted as it is</a:t>
          </a:r>
          <a:endParaRPr lang="en-GB" sz="1700" kern="1200" noProof="0">
            <a:latin typeface="Arial" pitchFamily="34" charset="0"/>
            <a:cs typeface="Arial" pitchFamily="34" charset="0"/>
          </a:endParaRPr>
        </a:p>
      </dsp:txBody>
      <dsp:txXfrm>
        <a:off x="542644" y="2358514"/>
        <a:ext cx="2839252" cy="1703551"/>
      </dsp:txXfrm>
    </dsp:sp>
    <dsp:sp modelId="{29777EBC-8F9F-4799-AE18-83D85BBED200}">
      <dsp:nvSpPr>
        <dsp:cNvPr id="0" name=""/>
        <dsp:cNvSpPr/>
      </dsp:nvSpPr>
      <dsp:spPr>
        <a:xfrm>
          <a:off x="4361553" y="2358514"/>
          <a:ext cx="2839252" cy="1703551"/>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en-GB" sz="1700" kern="1200" noProof="0" dirty="0" smtClean="0">
              <a:latin typeface="Arial" pitchFamily="34" charset="0"/>
              <a:cs typeface="Arial" pitchFamily="34" charset="0"/>
            </a:rPr>
            <a:t>The results are mentioned</a:t>
          </a:r>
          <a:r>
            <a:rPr lang="tr-TR" sz="1700" kern="1200" noProof="0" dirty="0" smtClean="0">
              <a:latin typeface="Arial" pitchFamily="34" charset="0"/>
              <a:cs typeface="Arial" pitchFamily="34" charset="0"/>
            </a:rPr>
            <a:t> </a:t>
          </a:r>
          <a:r>
            <a:rPr lang="en-GB" sz="1700" kern="1200" noProof="0" dirty="0" smtClean="0">
              <a:latin typeface="Arial" pitchFamily="34" charset="0"/>
              <a:cs typeface="Arial" pitchFamily="34" charset="0"/>
            </a:rPr>
            <a:t>in</a:t>
          </a:r>
          <a:r>
            <a:rPr lang="tr-TR" sz="1700" kern="1200" noProof="0" dirty="0" smtClean="0">
              <a:latin typeface="Arial" pitchFamily="34" charset="0"/>
              <a:cs typeface="Arial" pitchFamily="34" charset="0"/>
            </a:rPr>
            <a:t> </a:t>
          </a:r>
          <a:r>
            <a:rPr lang="en-GB" sz="1700" kern="1200" noProof="0" dirty="0" smtClean="0">
              <a:latin typeface="Arial" pitchFamily="34" charset="0"/>
              <a:cs typeface="Arial" pitchFamily="34" charset="0"/>
            </a:rPr>
            <a:t>TC-Q minutes</a:t>
          </a:r>
          <a:endParaRPr lang="en-GB" sz="1700" kern="1200" noProof="0" dirty="0">
            <a:latin typeface="Arial" pitchFamily="34" charset="0"/>
            <a:cs typeface="Arial" pitchFamily="34" charset="0"/>
          </a:endParaRPr>
        </a:p>
      </dsp:txBody>
      <dsp:txXfrm>
        <a:off x="4361553" y="2358514"/>
        <a:ext cx="2839252" cy="1703551"/>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7DA1900-F5BF-47BD-A2D5-CA6BC2A55558}">
      <dsp:nvSpPr>
        <dsp:cNvPr id="0" name=""/>
        <dsp:cNvSpPr/>
      </dsp:nvSpPr>
      <dsp:spPr>
        <a:xfrm>
          <a:off x="2155507" y="2268638"/>
          <a:ext cx="1784985" cy="1784985"/>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cs-CZ" sz="3600" kern="1200" dirty="0" smtClean="0">
              <a:latin typeface="Arial" pitchFamily="34" charset="0"/>
              <a:cs typeface="Arial" pitchFamily="34" charset="0"/>
            </a:rPr>
            <a:t>TC-Q</a:t>
          </a:r>
          <a:endParaRPr lang="cs-CZ" sz="3600" kern="1200" dirty="0">
            <a:latin typeface="Arial" pitchFamily="34" charset="0"/>
            <a:cs typeface="Arial" pitchFamily="34" charset="0"/>
          </a:endParaRPr>
        </a:p>
      </dsp:txBody>
      <dsp:txXfrm>
        <a:off x="2155507" y="2268638"/>
        <a:ext cx="1784985" cy="1784985"/>
      </dsp:txXfrm>
    </dsp:sp>
    <dsp:sp modelId="{CD65FFBA-3123-4412-B886-5BC085D8FB5A}">
      <dsp:nvSpPr>
        <dsp:cNvPr id="0" name=""/>
        <dsp:cNvSpPr/>
      </dsp:nvSpPr>
      <dsp:spPr>
        <a:xfrm rot="12889841">
          <a:off x="909044" y="2033673"/>
          <a:ext cx="1505164" cy="508720"/>
        </a:xfrm>
        <a:prstGeom prst="leftArrow">
          <a:avLst>
            <a:gd name="adj1" fmla="val 60000"/>
            <a:gd name="adj2" fmla="val 50000"/>
          </a:avLst>
        </a:prstGeom>
        <a:solidFill>
          <a:srgbClr val="C00000"/>
        </a:solidFill>
        <a:ln>
          <a:noFill/>
        </a:ln>
        <a:effectLst/>
      </dsp:spPr>
      <dsp:style>
        <a:lnRef idx="0">
          <a:scrgbClr r="0" g="0" b="0"/>
        </a:lnRef>
        <a:fillRef idx="1">
          <a:scrgbClr r="0" g="0" b="0"/>
        </a:fillRef>
        <a:effectRef idx="0">
          <a:scrgbClr r="0" g="0" b="0"/>
        </a:effectRef>
        <a:fontRef idx="minor">
          <a:schemeClr val="lt1"/>
        </a:fontRef>
      </dsp:style>
    </dsp:sp>
    <dsp:sp modelId="{4C293C4F-2C28-4E32-B9FD-9AFC3CCC0449}">
      <dsp:nvSpPr>
        <dsp:cNvPr id="0" name=""/>
        <dsp:cNvSpPr/>
      </dsp:nvSpPr>
      <dsp:spPr>
        <a:xfrm>
          <a:off x="160123" y="1063372"/>
          <a:ext cx="1695735" cy="1356588"/>
        </a:xfrm>
        <a:prstGeom prst="roundRect">
          <a:avLst>
            <a:gd name="adj" fmla="val 10000"/>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sz="1800" kern="1200" noProof="0" dirty="0" smtClean="0">
              <a:latin typeface="Arial" pitchFamily="34" charset="0"/>
              <a:cs typeface="Arial" pitchFamily="34" charset="0"/>
            </a:rPr>
            <a:t>ARs sent by CPs 4 weeks before the meeting</a:t>
          </a:r>
          <a:endParaRPr lang="en-US" sz="1800" kern="1200" noProof="0" dirty="0">
            <a:latin typeface="Arial" pitchFamily="34" charset="0"/>
            <a:cs typeface="Arial" pitchFamily="34" charset="0"/>
          </a:endParaRPr>
        </a:p>
      </dsp:txBody>
      <dsp:txXfrm>
        <a:off x="160123" y="1063372"/>
        <a:ext cx="1695735" cy="1356588"/>
      </dsp:txXfrm>
    </dsp:sp>
    <dsp:sp modelId="{F7BE666C-16A2-4896-B3E2-3338A6A8BF43}">
      <dsp:nvSpPr>
        <dsp:cNvPr id="0" name=""/>
        <dsp:cNvSpPr/>
      </dsp:nvSpPr>
      <dsp:spPr>
        <a:xfrm rot="16200000">
          <a:off x="2297229" y="1229897"/>
          <a:ext cx="1501541" cy="508720"/>
        </a:xfrm>
        <a:prstGeom prst="leftArrow">
          <a:avLst>
            <a:gd name="adj1" fmla="val 60000"/>
            <a:gd name="adj2" fmla="val 50000"/>
          </a:avLst>
        </a:prstGeom>
        <a:solidFill>
          <a:srgbClr val="C00000"/>
        </a:solidFill>
        <a:ln>
          <a:noFill/>
        </a:ln>
        <a:effectLst/>
      </dsp:spPr>
      <dsp:style>
        <a:lnRef idx="0">
          <a:scrgbClr r="0" g="0" b="0"/>
        </a:lnRef>
        <a:fillRef idx="1">
          <a:scrgbClr r="0" g="0" b="0"/>
        </a:fillRef>
        <a:effectRef idx="0">
          <a:scrgbClr r="0" g="0" b="0"/>
        </a:effectRef>
        <a:fontRef idx="minor">
          <a:schemeClr val="lt1"/>
        </a:fontRef>
      </dsp:style>
    </dsp:sp>
    <dsp:sp modelId="{6BCE9D91-65D4-445D-8478-8BC8070D2E98}">
      <dsp:nvSpPr>
        <dsp:cNvPr id="0" name=""/>
        <dsp:cNvSpPr/>
      </dsp:nvSpPr>
      <dsp:spPr>
        <a:xfrm>
          <a:off x="2200132" y="1411"/>
          <a:ext cx="1695735" cy="1356588"/>
        </a:xfrm>
        <a:prstGeom prst="roundRect">
          <a:avLst>
            <a:gd name="adj" fmla="val 10000"/>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sz="1800" kern="1200" noProof="0" dirty="0" smtClean="0">
              <a:latin typeface="Arial" pitchFamily="34" charset="0"/>
              <a:cs typeface="Arial" pitchFamily="34" charset="0"/>
            </a:rPr>
            <a:t>Report from each NMI/DI</a:t>
          </a:r>
          <a:endParaRPr lang="en-US" sz="1800" kern="1200" noProof="0" dirty="0">
            <a:latin typeface="Arial" pitchFamily="34" charset="0"/>
            <a:cs typeface="Arial" pitchFamily="34" charset="0"/>
          </a:endParaRPr>
        </a:p>
      </dsp:txBody>
      <dsp:txXfrm>
        <a:off x="2200132" y="1411"/>
        <a:ext cx="1695735" cy="1356588"/>
      </dsp:txXfrm>
    </dsp:sp>
    <dsp:sp modelId="{968E04BC-4913-49F8-A4B8-EEF267441176}">
      <dsp:nvSpPr>
        <dsp:cNvPr id="0" name=""/>
        <dsp:cNvSpPr/>
      </dsp:nvSpPr>
      <dsp:spPr>
        <a:xfrm rot="19510159">
          <a:off x="3619236" y="1979891"/>
          <a:ext cx="1505164" cy="508720"/>
        </a:xfrm>
        <a:prstGeom prst="leftArrow">
          <a:avLst>
            <a:gd name="adj1" fmla="val 60000"/>
            <a:gd name="adj2" fmla="val 50000"/>
          </a:avLst>
        </a:prstGeom>
        <a:solidFill>
          <a:srgbClr val="C00000"/>
        </a:solidFill>
        <a:ln>
          <a:noFill/>
        </a:ln>
        <a:effectLst/>
      </dsp:spPr>
      <dsp:style>
        <a:lnRef idx="0">
          <a:scrgbClr r="0" g="0" b="0"/>
        </a:lnRef>
        <a:fillRef idx="1">
          <a:scrgbClr r="0" g="0" b="0"/>
        </a:fillRef>
        <a:effectRef idx="0">
          <a:scrgbClr r="0" g="0" b="0"/>
        </a:effectRef>
        <a:fontRef idx="minor">
          <a:schemeClr val="lt1"/>
        </a:fontRef>
      </dsp:style>
    </dsp:sp>
    <dsp:sp modelId="{E48BA3EB-3C7A-4008-87D4-A1E1114796B3}">
      <dsp:nvSpPr>
        <dsp:cNvPr id="0" name=""/>
        <dsp:cNvSpPr/>
      </dsp:nvSpPr>
      <dsp:spPr>
        <a:xfrm>
          <a:off x="4240140" y="1063372"/>
          <a:ext cx="1695735" cy="1356588"/>
        </a:xfrm>
        <a:prstGeom prst="roundRect">
          <a:avLst>
            <a:gd name="adj" fmla="val 10000"/>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sz="1800" kern="1200" noProof="0" dirty="0" smtClean="0">
              <a:latin typeface="Arial" pitchFamily="34" charset="0"/>
              <a:cs typeface="Arial" pitchFamily="34" charset="0"/>
            </a:rPr>
            <a:t>TC-Q CPs ensure the relevant ARs  on national level</a:t>
          </a:r>
          <a:endParaRPr lang="en-US" sz="1800" kern="1200" noProof="0" dirty="0">
            <a:latin typeface="Arial" pitchFamily="34" charset="0"/>
            <a:cs typeface="Arial" pitchFamily="34" charset="0"/>
          </a:endParaRPr>
        </a:p>
      </dsp:txBody>
      <dsp:txXfrm>
        <a:off x="4240140" y="1063372"/>
        <a:ext cx="1695735" cy="1356588"/>
      </dsp:txXfrm>
    </dsp:sp>
  </dsp:spTree>
</dsp:drawing>
</file>

<file path=ppt/diagrams/layout1.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1" y="1"/>
            <a:ext cx="3076099" cy="511175"/>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sz="quarter" idx="1"/>
          </p:nvPr>
        </p:nvSpPr>
        <p:spPr>
          <a:xfrm>
            <a:off x="4021615" y="1"/>
            <a:ext cx="3076098" cy="511175"/>
          </a:xfrm>
          <a:prstGeom prst="rect">
            <a:avLst/>
          </a:prstGeom>
        </p:spPr>
        <p:txBody>
          <a:bodyPr vert="horz" lIns="91440" tIns="45720" rIns="91440" bIns="45720" rtlCol="0"/>
          <a:lstStyle>
            <a:lvl1pPr algn="r">
              <a:defRPr sz="1200"/>
            </a:lvl1pPr>
          </a:lstStyle>
          <a:p>
            <a:fld id="{3B4D6DA4-F07D-4036-89FC-F5E78ED1C018}" type="datetimeFigureOut">
              <a:rPr lang="tr-TR" smtClean="0"/>
              <a:pPr/>
              <a:t>08.05.2013</a:t>
            </a:fld>
            <a:endParaRPr lang="tr-TR"/>
          </a:p>
        </p:txBody>
      </p:sp>
      <p:sp>
        <p:nvSpPr>
          <p:cNvPr id="4" name="3 Altbilgi Yer Tutucusu"/>
          <p:cNvSpPr>
            <a:spLocks noGrp="1"/>
          </p:cNvSpPr>
          <p:nvPr>
            <p:ph type="ftr" sz="quarter" idx="2"/>
          </p:nvPr>
        </p:nvSpPr>
        <p:spPr>
          <a:xfrm>
            <a:off x="1" y="9721851"/>
            <a:ext cx="3076099" cy="511175"/>
          </a:xfrm>
          <a:prstGeom prst="rect">
            <a:avLst/>
          </a:prstGeom>
        </p:spPr>
        <p:txBody>
          <a:bodyPr vert="horz" lIns="91440" tIns="45720" rIns="91440" bIns="45720" rtlCol="0" anchor="b"/>
          <a:lstStyle>
            <a:lvl1pPr algn="l">
              <a:defRPr sz="1200"/>
            </a:lvl1pPr>
          </a:lstStyle>
          <a:p>
            <a:endParaRPr lang="tr-TR"/>
          </a:p>
        </p:txBody>
      </p:sp>
      <p:sp>
        <p:nvSpPr>
          <p:cNvPr id="5" name="4 Slayt Numarası Yer Tutucusu"/>
          <p:cNvSpPr>
            <a:spLocks noGrp="1"/>
          </p:cNvSpPr>
          <p:nvPr>
            <p:ph type="sldNum" sz="quarter" idx="3"/>
          </p:nvPr>
        </p:nvSpPr>
        <p:spPr>
          <a:xfrm>
            <a:off x="4021615" y="9721851"/>
            <a:ext cx="3076098" cy="511175"/>
          </a:xfrm>
          <a:prstGeom prst="rect">
            <a:avLst/>
          </a:prstGeom>
        </p:spPr>
        <p:txBody>
          <a:bodyPr vert="horz" lIns="91440" tIns="45720" rIns="91440" bIns="45720" rtlCol="0" anchor="b"/>
          <a:lstStyle>
            <a:lvl1pPr algn="r">
              <a:defRPr sz="1200"/>
            </a:lvl1pPr>
          </a:lstStyle>
          <a:p>
            <a:fld id="{19413987-5BA5-4A2B-84BA-59B6484687A8}" type="slidenum">
              <a:rPr lang="tr-TR" smtClean="0"/>
              <a:pPr/>
              <a:t>‹#›</a:t>
            </a:fld>
            <a:endParaRPr lang="tr-TR"/>
          </a:p>
        </p:txBody>
      </p:sp>
    </p:spTree>
    <p:extLst>
      <p:ext uri="{BB962C8B-B14F-4D97-AF65-F5344CB8AC3E}">
        <p14:creationId xmlns:p14="http://schemas.microsoft.com/office/powerpoint/2010/main" xmlns="" val="26591157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1" y="1"/>
            <a:ext cx="3076099" cy="511175"/>
          </a:xfrm>
          <a:prstGeom prst="rect">
            <a:avLst/>
          </a:prstGeom>
        </p:spPr>
        <p:txBody>
          <a:bodyPr vert="horz" lIns="99066" tIns="49533" rIns="99066" bIns="49533" rtlCol="0"/>
          <a:lstStyle>
            <a:lvl1pPr algn="l" fontAlgn="auto">
              <a:spcBef>
                <a:spcPts val="0"/>
              </a:spcBef>
              <a:spcAft>
                <a:spcPts val="0"/>
              </a:spcAft>
              <a:defRPr sz="1300">
                <a:latin typeface="+mn-lt"/>
                <a:cs typeface="+mn-cs"/>
              </a:defRPr>
            </a:lvl1pPr>
          </a:lstStyle>
          <a:p>
            <a:pPr>
              <a:defRPr/>
            </a:pPr>
            <a:endParaRPr lang="tr-TR"/>
          </a:p>
        </p:txBody>
      </p:sp>
      <p:sp>
        <p:nvSpPr>
          <p:cNvPr id="3" name="2 Veri Yer Tutucusu"/>
          <p:cNvSpPr>
            <a:spLocks noGrp="1"/>
          </p:cNvSpPr>
          <p:nvPr>
            <p:ph type="dt" idx="1"/>
          </p:nvPr>
        </p:nvSpPr>
        <p:spPr>
          <a:xfrm>
            <a:off x="4021615" y="1"/>
            <a:ext cx="3076098" cy="511175"/>
          </a:xfrm>
          <a:prstGeom prst="rect">
            <a:avLst/>
          </a:prstGeom>
        </p:spPr>
        <p:txBody>
          <a:bodyPr vert="horz" lIns="99066" tIns="49533" rIns="99066" bIns="49533" rtlCol="0"/>
          <a:lstStyle>
            <a:lvl1pPr algn="r" fontAlgn="auto">
              <a:spcBef>
                <a:spcPts val="0"/>
              </a:spcBef>
              <a:spcAft>
                <a:spcPts val="0"/>
              </a:spcAft>
              <a:defRPr sz="1300">
                <a:latin typeface="+mn-lt"/>
                <a:cs typeface="+mn-cs"/>
              </a:defRPr>
            </a:lvl1pPr>
          </a:lstStyle>
          <a:p>
            <a:pPr>
              <a:defRPr/>
            </a:pPr>
            <a:fld id="{1DA03B84-3348-4254-A48B-144A2D467E5A}" type="datetimeFigureOut">
              <a:rPr lang="tr-TR"/>
              <a:pPr>
                <a:defRPr/>
              </a:pPr>
              <a:t>08.05.2013</a:t>
            </a:fld>
            <a:endParaRPr lang="tr-TR"/>
          </a:p>
        </p:txBody>
      </p:sp>
      <p:sp>
        <p:nvSpPr>
          <p:cNvPr id="4" name="3 Slayt Görüntüsü Yer Tutucusu"/>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66" tIns="49533" rIns="99066" bIns="49533" rtlCol="0" anchor="ctr"/>
          <a:lstStyle/>
          <a:p>
            <a:pPr lvl="0"/>
            <a:endParaRPr lang="tr-TR" noProof="0"/>
          </a:p>
        </p:txBody>
      </p:sp>
      <p:sp>
        <p:nvSpPr>
          <p:cNvPr id="5" name="4 Not Yer Tutucusu"/>
          <p:cNvSpPr>
            <a:spLocks noGrp="1"/>
          </p:cNvSpPr>
          <p:nvPr>
            <p:ph type="body" sz="quarter" idx="3"/>
          </p:nvPr>
        </p:nvSpPr>
        <p:spPr>
          <a:xfrm>
            <a:off x="710723" y="4860925"/>
            <a:ext cx="5679440" cy="4605338"/>
          </a:xfrm>
          <a:prstGeom prst="rect">
            <a:avLst/>
          </a:prstGeom>
        </p:spPr>
        <p:txBody>
          <a:bodyPr vert="horz" lIns="99066" tIns="49533" rIns="99066" bIns="49533"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1" y="9721851"/>
            <a:ext cx="3076099" cy="511175"/>
          </a:xfrm>
          <a:prstGeom prst="rect">
            <a:avLst/>
          </a:prstGeom>
        </p:spPr>
        <p:txBody>
          <a:bodyPr vert="horz" lIns="99066" tIns="49533" rIns="99066" bIns="49533" rtlCol="0" anchor="b"/>
          <a:lstStyle>
            <a:lvl1pPr algn="l" fontAlgn="auto">
              <a:spcBef>
                <a:spcPts val="0"/>
              </a:spcBef>
              <a:spcAft>
                <a:spcPts val="0"/>
              </a:spcAft>
              <a:defRPr sz="130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4021615" y="9721851"/>
            <a:ext cx="3076098" cy="511175"/>
          </a:xfrm>
          <a:prstGeom prst="rect">
            <a:avLst/>
          </a:prstGeom>
        </p:spPr>
        <p:txBody>
          <a:bodyPr vert="horz" lIns="99066" tIns="49533" rIns="99066" bIns="49533" rtlCol="0" anchor="b"/>
          <a:lstStyle>
            <a:lvl1pPr algn="r" fontAlgn="auto">
              <a:spcBef>
                <a:spcPts val="0"/>
              </a:spcBef>
              <a:spcAft>
                <a:spcPts val="0"/>
              </a:spcAft>
              <a:defRPr sz="1300">
                <a:latin typeface="+mn-lt"/>
                <a:cs typeface="+mn-cs"/>
              </a:defRPr>
            </a:lvl1pPr>
          </a:lstStyle>
          <a:p>
            <a:pPr>
              <a:defRPr/>
            </a:pPr>
            <a:fld id="{40CFA9F4-E842-4EE8-A49F-D9495B9C15B9}" type="slidenum">
              <a:rPr lang="tr-TR"/>
              <a:pPr>
                <a:defRPr/>
              </a:pPr>
              <a:t>‹#›</a:t>
            </a:fld>
            <a:endParaRPr lang="tr-TR"/>
          </a:p>
        </p:txBody>
      </p:sp>
    </p:spTree>
    <p:extLst>
      <p:ext uri="{BB962C8B-B14F-4D97-AF65-F5344CB8AC3E}">
        <p14:creationId xmlns:p14="http://schemas.microsoft.com/office/powerpoint/2010/main" xmlns="" val="223308217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p:nvPr/>
        </p:nvSpPr>
        <p:spPr>
          <a:xfrm>
            <a:off x="4021295" y="1"/>
            <a:ext cx="3076363" cy="511731"/>
          </a:xfrm>
          <a:prstGeom prst="rect">
            <a:avLst/>
          </a:prstGeom>
          <a:noFill/>
          <a:ln>
            <a:noFill/>
          </a:ln>
        </p:spPr>
        <p:txBody>
          <a:bodyPr lIns="99075" tIns="49538" rIns="99075" bIns="49538"/>
          <a:lstStyle/>
          <a:p>
            <a:pPr algn="r" defTabSz="949497" fontAlgn="auto">
              <a:spcBef>
                <a:spcPts val="0"/>
              </a:spcBef>
              <a:spcAft>
                <a:spcPts val="0"/>
              </a:spcAft>
              <a:defRPr sz="1800" b="0" i="0" u="none" strike="noStrike" kern="0" cap="none" spc="0" baseline="0">
                <a:solidFill>
                  <a:srgbClr val="000000"/>
                </a:solidFill>
                <a:uFillTx/>
              </a:defRPr>
            </a:pPr>
            <a:fld id="{735C08DC-E4C4-4482-BF93-9B7A895F8626}" type="datetime1">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08/05/2013</a:t>
            </a:fld>
            <a:endParaRPr lang="en-GB" sz="1200" kern="0" dirty="0">
              <a:solidFill>
                <a:srgbClr val="000000"/>
              </a:solidFill>
              <a:latin typeface="Times" pitchFamily="18"/>
              <a:cs typeface="+mn-cs"/>
            </a:endParaRPr>
          </a:p>
        </p:txBody>
      </p:sp>
      <p:sp>
        <p:nvSpPr>
          <p:cNvPr id="3" name="Rectangle 7"/>
          <p:cNvSpPr txBox="1"/>
          <p:nvPr/>
        </p:nvSpPr>
        <p:spPr>
          <a:xfrm>
            <a:off x="4021295" y="9721107"/>
            <a:ext cx="3076363" cy="511731"/>
          </a:xfrm>
          <a:prstGeom prst="rect">
            <a:avLst/>
          </a:prstGeom>
          <a:noFill/>
          <a:ln>
            <a:noFill/>
          </a:ln>
        </p:spPr>
        <p:txBody>
          <a:bodyPr lIns="99075" tIns="49538" rIns="99075" bIns="49538" anchor="b"/>
          <a:lstStyle/>
          <a:p>
            <a:pPr algn="r" defTabSz="949497" fontAlgn="auto">
              <a:spcBef>
                <a:spcPts val="0"/>
              </a:spcBef>
              <a:spcAft>
                <a:spcPts val="0"/>
              </a:spcAft>
              <a:defRPr sz="1800" b="0" i="0" u="none" strike="noStrike" kern="0" cap="none" spc="0" baseline="0">
                <a:solidFill>
                  <a:srgbClr val="000000"/>
                </a:solidFill>
                <a:uFillTx/>
              </a:defRPr>
            </a:pPr>
            <a:fld id="{4A40E0DC-0884-4C5F-9FF5-B180F1974311}" type="slidenum">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3</a:t>
            </a:fld>
            <a:endParaRPr lang="en-GB" sz="1200" kern="0" dirty="0">
              <a:solidFill>
                <a:srgbClr val="000000"/>
              </a:solidFill>
              <a:latin typeface="Times" pitchFamily="18"/>
              <a:cs typeface="+mn-cs"/>
            </a:endParaRPr>
          </a:p>
        </p:txBody>
      </p:sp>
      <p:sp>
        <p:nvSpPr>
          <p:cNvPr id="33796" name="Rectangle 2"/>
          <p:cNvSpPr>
            <a:spLocks noGrp="1" noRot="1" noChangeAspect="1" noTextEdit="1"/>
          </p:cNvSpPr>
          <p:nvPr>
            <p:ph type="sldImg"/>
          </p:nvPr>
        </p:nvSpPr>
        <p:spPr>
          <a:ln/>
        </p:spPr>
      </p:sp>
      <p:sp>
        <p:nvSpPr>
          <p:cNvPr id="33797" name="Rectangle 3"/>
          <p:cNvSpPr txBox="1">
            <a:spLocks noGrp="1"/>
          </p:cNvSpPr>
          <p:nvPr>
            <p:ph type="body" sz="quarter" idx="1"/>
          </p:nvPr>
        </p:nvSpPr>
        <p:spPr bwMode="auto">
          <a:noFill/>
        </p:spPr>
        <p:txBody>
          <a:bodyPr numCol="1">
            <a:prstTxWarp prst="textNoShape">
              <a:avLst/>
            </a:prstTxWarp>
          </a:bodyPr>
          <a:lstStyle/>
          <a:p>
            <a:pPr eaLnBrk="1" hangingPunct="1"/>
            <a:endParaRPr lang="tr-TR" smtClean="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p:nvPr/>
        </p:nvSpPr>
        <p:spPr>
          <a:xfrm>
            <a:off x="4021295" y="1"/>
            <a:ext cx="3076363" cy="511731"/>
          </a:xfrm>
          <a:prstGeom prst="rect">
            <a:avLst/>
          </a:prstGeom>
          <a:noFill/>
          <a:ln>
            <a:noFill/>
          </a:ln>
        </p:spPr>
        <p:txBody>
          <a:bodyPr lIns="99075" tIns="49538" rIns="99075" bIns="49538"/>
          <a:lstStyle/>
          <a:p>
            <a:pPr algn="r" defTabSz="949497" fontAlgn="auto">
              <a:spcBef>
                <a:spcPts val="0"/>
              </a:spcBef>
              <a:spcAft>
                <a:spcPts val="0"/>
              </a:spcAft>
              <a:defRPr sz="1800" b="0" i="0" u="none" strike="noStrike" kern="0" cap="none" spc="0" baseline="0">
                <a:solidFill>
                  <a:srgbClr val="000000"/>
                </a:solidFill>
                <a:uFillTx/>
              </a:defRPr>
            </a:pPr>
            <a:fld id="{8708B6BF-A156-4722-BB89-7183D5F5BAB7}" type="datetime1">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08/05/2013</a:t>
            </a:fld>
            <a:endParaRPr lang="en-GB" sz="1200" kern="0" dirty="0">
              <a:solidFill>
                <a:srgbClr val="000000"/>
              </a:solidFill>
              <a:latin typeface="Times" pitchFamily="18"/>
              <a:cs typeface="+mn-cs"/>
            </a:endParaRPr>
          </a:p>
        </p:txBody>
      </p:sp>
      <p:sp>
        <p:nvSpPr>
          <p:cNvPr id="3" name="Rectangle 7"/>
          <p:cNvSpPr txBox="1"/>
          <p:nvPr/>
        </p:nvSpPr>
        <p:spPr>
          <a:xfrm>
            <a:off x="4021295" y="9721107"/>
            <a:ext cx="3076363" cy="511731"/>
          </a:xfrm>
          <a:prstGeom prst="rect">
            <a:avLst/>
          </a:prstGeom>
          <a:noFill/>
          <a:ln>
            <a:noFill/>
          </a:ln>
        </p:spPr>
        <p:txBody>
          <a:bodyPr lIns="99075" tIns="49538" rIns="99075" bIns="49538" anchor="b"/>
          <a:lstStyle/>
          <a:p>
            <a:pPr algn="r" defTabSz="949497" fontAlgn="auto">
              <a:spcBef>
                <a:spcPts val="0"/>
              </a:spcBef>
              <a:spcAft>
                <a:spcPts val="0"/>
              </a:spcAft>
              <a:defRPr sz="1800" b="0" i="0" u="none" strike="noStrike" kern="0" cap="none" spc="0" baseline="0">
                <a:solidFill>
                  <a:srgbClr val="000000"/>
                </a:solidFill>
                <a:uFillTx/>
              </a:defRPr>
            </a:pPr>
            <a:fld id="{18480D03-DB5E-41BF-92A7-301296D582C0}" type="slidenum">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12</a:t>
            </a:fld>
            <a:endParaRPr lang="en-GB" sz="1200" kern="0" dirty="0">
              <a:solidFill>
                <a:srgbClr val="000000"/>
              </a:solidFill>
              <a:latin typeface="Times" pitchFamily="18"/>
              <a:cs typeface="+mn-cs"/>
            </a:endParaRPr>
          </a:p>
        </p:txBody>
      </p:sp>
      <p:sp>
        <p:nvSpPr>
          <p:cNvPr id="40964" name="Rectangle 2"/>
          <p:cNvSpPr>
            <a:spLocks noGrp="1" noRot="1" noChangeAspect="1" noTextEdit="1"/>
          </p:cNvSpPr>
          <p:nvPr>
            <p:ph type="sldImg"/>
          </p:nvPr>
        </p:nvSpPr>
        <p:spPr>
          <a:ln/>
        </p:spPr>
      </p:sp>
      <p:sp>
        <p:nvSpPr>
          <p:cNvPr id="40965" name="Rectangle 3"/>
          <p:cNvSpPr txBox="1">
            <a:spLocks noGrp="1"/>
          </p:cNvSpPr>
          <p:nvPr>
            <p:ph type="body" sz="quarter" idx="1"/>
          </p:nvPr>
        </p:nvSpPr>
        <p:spPr bwMode="auto">
          <a:noFill/>
        </p:spPr>
        <p:txBody>
          <a:bodyPr numCol="1">
            <a:prstTxWarp prst="textNoShape">
              <a:avLst/>
            </a:prstTxWarp>
          </a:bodyPr>
          <a:lstStyle/>
          <a:p>
            <a:pPr eaLnBrk="1" hangingPunct="1"/>
            <a:endParaRPr lang="tr-TR" smtClean="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p:nvPr/>
        </p:nvSpPr>
        <p:spPr>
          <a:xfrm>
            <a:off x="4021295" y="1"/>
            <a:ext cx="3076363" cy="511731"/>
          </a:xfrm>
          <a:prstGeom prst="rect">
            <a:avLst/>
          </a:prstGeom>
          <a:noFill/>
          <a:ln>
            <a:noFill/>
          </a:ln>
        </p:spPr>
        <p:txBody>
          <a:bodyPr lIns="99075" tIns="49538" rIns="99075" bIns="49538"/>
          <a:lstStyle/>
          <a:p>
            <a:pPr algn="r" defTabSz="949497" fontAlgn="auto">
              <a:spcBef>
                <a:spcPts val="0"/>
              </a:spcBef>
              <a:spcAft>
                <a:spcPts val="0"/>
              </a:spcAft>
              <a:defRPr sz="1800" b="0" i="0" u="none" strike="noStrike" kern="0" cap="none" spc="0" baseline="0">
                <a:solidFill>
                  <a:srgbClr val="000000"/>
                </a:solidFill>
                <a:uFillTx/>
              </a:defRPr>
            </a:pPr>
            <a:fld id="{70F58E29-5682-4C69-8AF6-1DBE25A5F50C}" type="datetime1">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08/05/2013</a:t>
            </a:fld>
            <a:endParaRPr lang="en-GB" sz="1200" kern="0" dirty="0">
              <a:solidFill>
                <a:srgbClr val="000000"/>
              </a:solidFill>
              <a:latin typeface="Times" pitchFamily="18"/>
              <a:cs typeface="+mn-cs"/>
            </a:endParaRPr>
          </a:p>
        </p:txBody>
      </p:sp>
      <p:sp>
        <p:nvSpPr>
          <p:cNvPr id="3" name="Rectangle 7"/>
          <p:cNvSpPr txBox="1"/>
          <p:nvPr/>
        </p:nvSpPr>
        <p:spPr>
          <a:xfrm>
            <a:off x="4021295" y="9721107"/>
            <a:ext cx="3076363" cy="511731"/>
          </a:xfrm>
          <a:prstGeom prst="rect">
            <a:avLst/>
          </a:prstGeom>
          <a:noFill/>
          <a:ln>
            <a:noFill/>
          </a:ln>
        </p:spPr>
        <p:txBody>
          <a:bodyPr lIns="99075" tIns="49538" rIns="99075" bIns="49538" anchor="b"/>
          <a:lstStyle/>
          <a:p>
            <a:pPr algn="r" defTabSz="949497" fontAlgn="auto">
              <a:spcBef>
                <a:spcPts val="0"/>
              </a:spcBef>
              <a:spcAft>
                <a:spcPts val="0"/>
              </a:spcAft>
              <a:defRPr sz="1800" b="0" i="0" u="none" strike="noStrike" kern="0" cap="none" spc="0" baseline="0">
                <a:solidFill>
                  <a:srgbClr val="000000"/>
                </a:solidFill>
                <a:uFillTx/>
              </a:defRPr>
            </a:pPr>
            <a:fld id="{F49E0A84-54E5-4377-ACCF-AD1CC9E6F7C5}" type="slidenum">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13</a:t>
            </a:fld>
            <a:endParaRPr lang="en-GB" sz="1200" kern="0" dirty="0">
              <a:solidFill>
                <a:srgbClr val="000000"/>
              </a:solidFill>
              <a:latin typeface="Times" pitchFamily="18"/>
              <a:cs typeface="+mn-cs"/>
            </a:endParaRPr>
          </a:p>
        </p:txBody>
      </p:sp>
      <p:sp>
        <p:nvSpPr>
          <p:cNvPr id="41988" name="Rectangle 2"/>
          <p:cNvSpPr>
            <a:spLocks noGrp="1" noRot="1" noChangeAspect="1" noTextEdit="1"/>
          </p:cNvSpPr>
          <p:nvPr>
            <p:ph type="sldImg"/>
          </p:nvPr>
        </p:nvSpPr>
        <p:spPr>
          <a:ln/>
        </p:spPr>
      </p:sp>
      <p:sp>
        <p:nvSpPr>
          <p:cNvPr id="41989" name="Rectangle 3"/>
          <p:cNvSpPr txBox="1">
            <a:spLocks noGrp="1"/>
          </p:cNvSpPr>
          <p:nvPr>
            <p:ph type="body" sz="quarter" idx="1"/>
          </p:nvPr>
        </p:nvSpPr>
        <p:spPr bwMode="auto">
          <a:noFill/>
        </p:spPr>
        <p:txBody>
          <a:bodyPr numCol="1">
            <a:prstTxWarp prst="textNoShape">
              <a:avLst/>
            </a:prstTxWarp>
          </a:bodyPr>
          <a:lstStyle/>
          <a:p>
            <a:pPr eaLnBrk="1" hangingPunct="1"/>
            <a:endParaRPr lang="tr-TR" smtClean="0">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p:nvPr/>
        </p:nvSpPr>
        <p:spPr>
          <a:xfrm>
            <a:off x="4021295" y="1"/>
            <a:ext cx="3076363" cy="511731"/>
          </a:xfrm>
          <a:prstGeom prst="rect">
            <a:avLst/>
          </a:prstGeom>
          <a:noFill/>
          <a:ln>
            <a:noFill/>
          </a:ln>
        </p:spPr>
        <p:txBody>
          <a:bodyPr lIns="99075" tIns="49538" rIns="99075" bIns="49538"/>
          <a:lstStyle/>
          <a:p>
            <a:pPr algn="r" defTabSz="949497" fontAlgn="auto">
              <a:spcBef>
                <a:spcPts val="0"/>
              </a:spcBef>
              <a:spcAft>
                <a:spcPts val="0"/>
              </a:spcAft>
              <a:defRPr sz="1800" b="0" i="0" u="none" strike="noStrike" kern="0" cap="none" spc="0" baseline="0">
                <a:solidFill>
                  <a:srgbClr val="000000"/>
                </a:solidFill>
                <a:uFillTx/>
              </a:defRPr>
            </a:pPr>
            <a:fld id="{70F58E29-5682-4C69-8AF6-1DBE25A5F50C}" type="datetime1">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08/05/2013</a:t>
            </a:fld>
            <a:endParaRPr lang="en-GB" sz="1200" kern="0" dirty="0">
              <a:solidFill>
                <a:srgbClr val="000000"/>
              </a:solidFill>
              <a:latin typeface="Times" pitchFamily="18"/>
              <a:cs typeface="+mn-cs"/>
            </a:endParaRPr>
          </a:p>
        </p:txBody>
      </p:sp>
      <p:sp>
        <p:nvSpPr>
          <p:cNvPr id="3" name="Rectangle 7"/>
          <p:cNvSpPr txBox="1"/>
          <p:nvPr/>
        </p:nvSpPr>
        <p:spPr>
          <a:xfrm>
            <a:off x="4021295" y="9721107"/>
            <a:ext cx="3076363" cy="511731"/>
          </a:xfrm>
          <a:prstGeom prst="rect">
            <a:avLst/>
          </a:prstGeom>
          <a:noFill/>
          <a:ln>
            <a:noFill/>
          </a:ln>
        </p:spPr>
        <p:txBody>
          <a:bodyPr lIns="99075" tIns="49538" rIns="99075" bIns="49538" anchor="b"/>
          <a:lstStyle/>
          <a:p>
            <a:pPr algn="r" defTabSz="949497" fontAlgn="auto">
              <a:spcBef>
                <a:spcPts val="0"/>
              </a:spcBef>
              <a:spcAft>
                <a:spcPts val="0"/>
              </a:spcAft>
              <a:defRPr sz="1800" b="0" i="0" u="none" strike="noStrike" kern="0" cap="none" spc="0" baseline="0">
                <a:solidFill>
                  <a:srgbClr val="000000"/>
                </a:solidFill>
                <a:uFillTx/>
              </a:defRPr>
            </a:pPr>
            <a:fld id="{B6AA3459-2C84-4CA8-A952-86790A97EEB1}" type="slidenum">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14</a:t>
            </a:fld>
            <a:endParaRPr lang="en-GB" sz="1200" kern="0" dirty="0">
              <a:solidFill>
                <a:srgbClr val="000000"/>
              </a:solidFill>
              <a:latin typeface="Times" pitchFamily="18"/>
              <a:cs typeface="+mn-cs"/>
            </a:endParaRPr>
          </a:p>
        </p:txBody>
      </p:sp>
      <p:sp>
        <p:nvSpPr>
          <p:cNvPr id="43012" name="Rectangle 2"/>
          <p:cNvSpPr>
            <a:spLocks noGrp="1" noRot="1" noChangeAspect="1" noTextEdit="1"/>
          </p:cNvSpPr>
          <p:nvPr>
            <p:ph type="sldImg"/>
          </p:nvPr>
        </p:nvSpPr>
        <p:spPr>
          <a:ln/>
        </p:spPr>
      </p:sp>
      <p:sp>
        <p:nvSpPr>
          <p:cNvPr id="43013" name="Rectangle 3"/>
          <p:cNvSpPr txBox="1">
            <a:spLocks noGrp="1"/>
          </p:cNvSpPr>
          <p:nvPr>
            <p:ph type="body" sz="quarter" idx="1"/>
          </p:nvPr>
        </p:nvSpPr>
        <p:spPr bwMode="auto">
          <a:noFill/>
        </p:spPr>
        <p:txBody>
          <a:bodyPr numCol="1">
            <a:prstTxWarp prst="textNoShape">
              <a:avLst/>
            </a:prstTxWarp>
          </a:bodyPr>
          <a:lstStyle/>
          <a:p>
            <a:pPr eaLnBrk="1" hangingPunct="1"/>
            <a:endParaRPr lang="tr-TR" smtClean="0">
              <a:latin typeface="Calibri"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p:nvPr/>
        </p:nvSpPr>
        <p:spPr>
          <a:xfrm>
            <a:off x="4021295" y="1"/>
            <a:ext cx="3076363" cy="511731"/>
          </a:xfrm>
          <a:prstGeom prst="rect">
            <a:avLst/>
          </a:prstGeom>
          <a:noFill/>
          <a:ln>
            <a:noFill/>
          </a:ln>
        </p:spPr>
        <p:txBody>
          <a:bodyPr lIns="99075" tIns="49538" rIns="99075" bIns="49538"/>
          <a:lstStyle/>
          <a:p>
            <a:pPr algn="r" defTabSz="949497" fontAlgn="auto">
              <a:spcBef>
                <a:spcPts val="0"/>
              </a:spcBef>
              <a:spcAft>
                <a:spcPts val="0"/>
              </a:spcAft>
              <a:defRPr sz="1800" b="0" i="0" u="none" strike="noStrike" kern="0" cap="none" spc="0" baseline="0">
                <a:solidFill>
                  <a:srgbClr val="000000"/>
                </a:solidFill>
                <a:uFillTx/>
              </a:defRPr>
            </a:pPr>
            <a:fld id="{70F58E29-5682-4C69-8AF6-1DBE25A5F50C}" type="datetime1">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08/05/2013</a:t>
            </a:fld>
            <a:endParaRPr lang="en-GB" sz="1200" kern="0" dirty="0">
              <a:solidFill>
                <a:srgbClr val="000000"/>
              </a:solidFill>
              <a:latin typeface="Times" pitchFamily="18"/>
              <a:cs typeface="+mn-cs"/>
            </a:endParaRPr>
          </a:p>
        </p:txBody>
      </p:sp>
      <p:sp>
        <p:nvSpPr>
          <p:cNvPr id="3" name="Rectangle 7"/>
          <p:cNvSpPr txBox="1"/>
          <p:nvPr/>
        </p:nvSpPr>
        <p:spPr>
          <a:xfrm>
            <a:off x="4021295" y="9721107"/>
            <a:ext cx="3076363" cy="511731"/>
          </a:xfrm>
          <a:prstGeom prst="rect">
            <a:avLst/>
          </a:prstGeom>
          <a:noFill/>
          <a:ln>
            <a:noFill/>
          </a:ln>
        </p:spPr>
        <p:txBody>
          <a:bodyPr lIns="99075" tIns="49538" rIns="99075" bIns="49538" anchor="b"/>
          <a:lstStyle/>
          <a:p>
            <a:pPr algn="r" defTabSz="949497" fontAlgn="auto">
              <a:spcBef>
                <a:spcPts val="0"/>
              </a:spcBef>
              <a:spcAft>
                <a:spcPts val="0"/>
              </a:spcAft>
              <a:defRPr sz="1800" b="0" i="0" u="none" strike="noStrike" kern="0" cap="none" spc="0" baseline="0">
                <a:solidFill>
                  <a:srgbClr val="000000"/>
                </a:solidFill>
                <a:uFillTx/>
              </a:defRPr>
            </a:pPr>
            <a:fld id="{914BE6E2-6F48-429E-868D-D956BDE725E3}" type="slidenum">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15</a:t>
            </a:fld>
            <a:endParaRPr lang="en-GB" sz="1200" kern="0" dirty="0">
              <a:solidFill>
                <a:srgbClr val="000000"/>
              </a:solidFill>
              <a:latin typeface="Times" pitchFamily="18"/>
              <a:cs typeface="+mn-cs"/>
            </a:endParaRPr>
          </a:p>
        </p:txBody>
      </p:sp>
      <p:sp>
        <p:nvSpPr>
          <p:cNvPr id="44036" name="Rectangle 2"/>
          <p:cNvSpPr>
            <a:spLocks noGrp="1" noRot="1" noChangeAspect="1" noTextEdit="1"/>
          </p:cNvSpPr>
          <p:nvPr>
            <p:ph type="sldImg"/>
          </p:nvPr>
        </p:nvSpPr>
        <p:spPr>
          <a:ln/>
        </p:spPr>
      </p:sp>
      <p:sp>
        <p:nvSpPr>
          <p:cNvPr id="44037" name="Rectangle 3"/>
          <p:cNvSpPr txBox="1">
            <a:spLocks noGrp="1"/>
          </p:cNvSpPr>
          <p:nvPr>
            <p:ph type="body" sz="quarter" idx="1"/>
          </p:nvPr>
        </p:nvSpPr>
        <p:spPr bwMode="auto">
          <a:noFill/>
        </p:spPr>
        <p:txBody>
          <a:bodyPr numCol="1">
            <a:prstTxWarp prst="textNoShape">
              <a:avLst/>
            </a:prstTxWarp>
          </a:bodyPr>
          <a:lstStyle/>
          <a:p>
            <a:pPr eaLnBrk="1" hangingPunct="1"/>
            <a:endParaRPr lang="tr-TR" smtClean="0">
              <a:latin typeface="Calibri"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p:nvPr/>
        </p:nvSpPr>
        <p:spPr>
          <a:xfrm>
            <a:off x="4021295" y="1"/>
            <a:ext cx="3076363" cy="511731"/>
          </a:xfrm>
          <a:prstGeom prst="rect">
            <a:avLst/>
          </a:prstGeom>
          <a:noFill/>
          <a:ln>
            <a:noFill/>
          </a:ln>
        </p:spPr>
        <p:txBody>
          <a:bodyPr lIns="99075" tIns="49538" rIns="99075" bIns="49538"/>
          <a:lstStyle/>
          <a:p>
            <a:pPr algn="r" defTabSz="949497" fontAlgn="auto">
              <a:spcBef>
                <a:spcPts val="0"/>
              </a:spcBef>
              <a:spcAft>
                <a:spcPts val="0"/>
              </a:spcAft>
              <a:defRPr sz="1800" b="0" i="0" u="none" strike="noStrike" kern="0" cap="none" spc="0" baseline="0">
                <a:solidFill>
                  <a:srgbClr val="000000"/>
                </a:solidFill>
                <a:uFillTx/>
              </a:defRPr>
            </a:pPr>
            <a:fld id="{E98BDE48-FE35-4D78-9730-2341094FA0EA}" type="datetime1">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08/05/2013</a:t>
            </a:fld>
            <a:endParaRPr lang="en-GB" sz="1200" kern="0" dirty="0">
              <a:solidFill>
                <a:srgbClr val="000000"/>
              </a:solidFill>
              <a:latin typeface="Times" pitchFamily="18"/>
              <a:cs typeface="+mn-cs"/>
            </a:endParaRPr>
          </a:p>
        </p:txBody>
      </p:sp>
      <p:sp>
        <p:nvSpPr>
          <p:cNvPr id="3" name="Rectangle 7"/>
          <p:cNvSpPr txBox="1"/>
          <p:nvPr/>
        </p:nvSpPr>
        <p:spPr>
          <a:xfrm>
            <a:off x="4021295" y="9721107"/>
            <a:ext cx="3076363" cy="511731"/>
          </a:xfrm>
          <a:prstGeom prst="rect">
            <a:avLst/>
          </a:prstGeom>
          <a:noFill/>
          <a:ln>
            <a:noFill/>
          </a:ln>
        </p:spPr>
        <p:txBody>
          <a:bodyPr lIns="99075" tIns="49538" rIns="99075" bIns="49538" anchor="b"/>
          <a:lstStyle/>
          <a:p>
            <a:pPr algn="r" defTabSz="949497" fontAlgn="auto">
              <a:spcBef>
                <a:spcPts val="0"/>
              </a:spcBef>
              <a:spcAft>
                <a:spcPts val="0"/>
              </a:spcAft>
              <a:defRPr sz="1800" b="0" i="0" u="none" strike="noStrike" kern="0" cap="none" spc="0" baseline="0">
                <a:solidFill>
                  <a:srgbClr val="000000"/>
                </a:solidFill>
                <a:uFillTx/>
              </a:defRPr>
            </a:pPr>
            <a:fld id="{8CDF7CA5-FD14-42B5-A7A1-5C6801E9FD4B}" type="slidenum">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17</a:t>
            </a:fld>
            <a:endParaRPr lang="en-GB" sz="1200" kern="0" dirty="0">
              <a:solidFill>
                <a:srgbClr val="000000"/>
              </a:solidFill>
              <a:latin typeface="Times" pitchFamily="18"/>
              <a:cs typeface="+mn-cs"/>
            </a:endParaRPr>
          </a:p>
        </p:txBody>
      </p:sp>
      <p:sp>
        <p:nvSpPr>
          <p:cNvPr id="45060" name="Rectangle 2"/>
          <p:cNvSpPr>
            <a:spLocks noGrp="1" noRot="1" noChangeAspect="1" noTextEdit="1"/>
          </p:cNvSpPr>
          <p:nvPr>
            <p:ph type="sldImg"/>
          </p:nvPr>
        </p:nvSpPr>
        <p:spPr>
          <a:ln/>
        </p:spPr>
      </p:sp>
      <p:sp>
        <p:nvSpPr>
          <p:cNvPr id="45061" name="Rectangle 3"/>
          <p:cNvSpPr txBox="1">
            <a:spLocks noGrp="1"/>
          </p:cNvSpPr>
          <p:nvPr>
            <p:ph type="body" sz="quarter" idx="1"/>
          </p:nvPr>
        </p:nvSpPr>
        <p:spPr bwMode="auto">
          <a:noFill/>
        </p:spPr>
        <p:txBody>
          <a:bodyPr numCol="1">
            <a:prstTxWarp prst="textNoShape">
              <a:avLst/>
            </a:prstTxWarp>
          </a:bodyPr>
          <a:lstStyle/>
          <a:p>
            <a:pPr eaLnBrk="1" hangingPunct="1"/>
            <a:endParaRPr lang="tr-TR" smtClean="0">
              <a:latin typeface="Calibri"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p:nvPr/>
        </p:nvSpPr>
        <p:spPr>
          <a:xfrm>
            <a:off x="4021295" y="1"/>
            <a:ext cx="3076363" cy="511731"/>
          </a:xfrm>
          <a:prstGeom prst="rect">
            <a:avLst/>
          </a:prstGeom>
          <a:noFill/>
          <a:ln>
            <a:noFill/>
          </a:ln>
        </p:spPr>
        <p:txBody>
          <a:bodyPr lIns="99075" tIns="49538" rIns="99075" bIns="49538"/>
          <a:lstStyle/>
          <a:p>
            <a:pPr algn="r" defTabSz="949497" fontAlgn="auto">
              <a:spcBef>
                <a:spcPts val="0"/>
              </a:spcBef>
              <a:spcAft>
                <a:spcPts val="0"/>
              </a:spcAft>
              <a:defRPr sz="1800" b="0" i="0" u="none" strike="noStrike" kern="0" cap="none" spc="0" baseline="0">
                <a:solidFill>
                  <a:srgbClr val="000000"/>
                </a:solidFill>
                <a:uFillTx/>
              </a:defRPr>
            </a:pPr>
            <a:fld id="{E98BDE48-FE35-4D78-9730-2341094FA0EA}" type="datetime1">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08/05/2013</a:t>
            </a:fld>
            <a:endParaRPr lang="en-GB" sz="1200" kern="0" dirty="0">
              <a:solidFill>
                <a:srgbClr val="000000"/>
              </a:solidFill>
              <a:latin typeface="Times" pitchFamily="18"/>
              <a:cs typeface="+mn-cs"/>
            </a:endParaRPr>
          </a:p>
        </p:txBody>
      </p:sp>
      <p:sp>
        <p:nvSpPr>
          <p:cNvPr id="3" name="Rectangle 7"/>
          <p:cNvSpPr txBox="1"/>
          <p:nvPr/>
        </p:nvSpPr>
        <p:spPr>
          <a:xfrm>
            <a:off x="4021295" y="9721107"/>
            <a:ext cx="3076363" cy="511731"/>
          </a:xfrm>
          <a:prstGeom prst="rect">
            <a:avLst/>
          </a:prstGeom>
          <a:noFill/>
          <a:ln>
            <a:noFill/>
          </a:ln>
        </p:spPr>
        <p:txBody>
          <a:bodyPr lIns="99075" tIns="49538" rIns="99075" bIns="49538" anchor="b"/>
          <a:lstStyle/>
          <a:p>
            <a:pPr algn="r" defTabSz="949497" fontAlgn="auto">
              <a:spcBef>
                <a:spcPts val="0"/>
              </a:spcBef>
              <a:spcAft>
                <a:spcPts val="0"/>
              </a:spcAft>
              <a:defRPr sz="1800" b="0" i="0" u="none" strike="noStrike" kern="0" cap="none" spc="0" baseline="0">
                <a:solidFill>
                  <a:srgbClr val="000000"/>
                </a:solidFill>
                <a:uFillTx/>
              </a:defRPr>
            </a:pPr>
            <a:fld id="{70A2E696-ABDB-4AF8-84E5-76A8AFAB1438}" type="slidenum">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18</a:t>
            </a:fld>
            <a:endParaRPr lang="en-GB" sz="1200" kern="0" dirty="0">
              <a:solidFill>
                <a:srgbClr val="000000"/>
              </a:solidFill>
              <a:latin typeface="Times" pitchFamily="18"/>
              <a:cs typeface="+mn-cs"/>
            </a:endParaRPr>
          </a:p>
        </p:txBody>
      </p:sp>
      <p:sp>
        <p:nvSpPr>
          <p:cNvPr id="46084" name="Rectangle 2"/>
          <p:cNvSpPr>
            <a:spLocks noGrp="1" noRot="1" noChangeAspect="1" noTextEdit="1"/>
          </p:cNvSpPr>
          <p:nvPr>
            <p:ph type="sldImg"/>
          </p:nvPr>
        </p:nvSpPr>
        <p:spPr>
          <a:ln/>
        </p:spPr>
      </p:sp>
      <p:sp>
        <p:nvSpPr>
          <p:cNvPr id="46085" name="Rectangle 3"/>
          <p:cNvSpPr txBox="1">
            <a:spLocks noGrp="1"/>
          </p:cNvSpPr>
          <p:nvPr>
            <p:ph type="body" sz="quarter" idx="1"/>
          </p:nvPr>
        </p:nvSpPr>
        <p:spPr bwMode="auto">
          <a:noFill/>
        </p:spPr>
        <p:txBody>
          <a:bodyPr numCol="1">
            <a:prstTxWarp prst="textNoShape">
              <a:avLst/>
            </a:prstTxWarp>
          </a:bodyPr>
          <a:lstStyle/>
          <a:p>
            <a:pPr eaLnBrk="1" hangingPunct="1"/>
            <a:endParaRPr lang="tr-TR" smtClean="0">
              <a:latin typeface="Calibri"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p:nvPr/>
        </p:nvSpPr>
        <p:spPr>
          <a:xfrm>
            <a:off x="4021295" y="1"/>
            <a:ext cx="3076363" cy="511731"/>
          </a:xfrm>
          <a:prstGeom prst="rect">
            <a:avLst/>
          </a:prstGeom>
          <a:noFill/>
          <a:ln>
            <a:noFill/>
          </a:ln>
        </p:spPr>
        <p:txBody>
          <a:bodyPr lIns="99075" tIns="49538" rIns="99075" bIns="49538"/>
          <a:lstStyle/>
          <a:p>
            <a:pPr algn="r" defTabSz="949497" fontAlgn="auto">
              <a:spcBef>
                <a:spcPts val="0"/>
              </a:spcBef>
              <a:spcAft>
                <a:spcPts val="0"/>
              </a:spcAft>
              <a:defRPr sz="1800" b="0" i="0" u="none" strike="noStrike" kern="0" cap="none" spc="0" baseline="0">
                <a:solidFill>
                  <a:srgbClr val="000000"/>
                </a:solidFill>
                <a:uFillTx/>
              </a:defRPr>
            </a:pPr>
            <a:fld id="{E98BDE48-FE35-4D78-9730-2341094FA0EA}" type="datetime1">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08/05/2013</a:t>
            </a:fld>
            <a:endParaRPr lang="en-GB" sz="1200" kern="0" dirty="0">
              <a:solidFill>
                <a:srgbClr val="000000"/>
              </a:solidFill>
              <a:latin typeface="Times" pitchFamily="18"/>
              <a:cs typeface="+mn-cs"/>
            </a:endParaRPr>
          </a:p>
        </p:txBody>
      </p:sp>
      <p:sp>
        <p:nvSpPr>
          <p:cNvPr id="3" name="Rectangle 7"/>
          <p:cNvSpPr txBox="1"/>
          <p:nvPr/>
        </p:nvSpPr>
        <p:spPr>
          <a:xfrm>
            <a:off x="4021295" y="9721107"/>
            <a:ext cx="3076363" cy="511731"/>
          </a:xfrm>
          <a:prstGeom prst="rect">
            <a:avLst/>
          </a:prstGeom>
          <a:noFill/>
          <a:ln>
            <a:noFill/>
          </a:ln>
        </p:spPr>
        <p:txBody>
          <a:bodyPr lIns="99075" tIns="49538" rIns="99075" bIns="49538" anchor="b"/>
          <a:lstStyle/>
          <a:p>
            <a:pPr algn="r" defTabSz="949497" fontAlgn="auto">
              <a:spcBef>
                <a:spcPts val="0"/>
              </a:spcBef>
              <a:spcAft>
                <a:spcPts val="0"/>
              </a:spcAft>
              <a:defRPr sz="1800" b="0" i="0" u="none" strike="noStrike" kern="0" cap="none" spc="0" baseline="0">
                <a:solidFill>
                  <a:srgbClr val="000000"/>
                </a:solidFill>
                <a:uFillTx/>
              </a:defRPr>
            </a:pPr>
            <a:fld id="{A85D0D5C-AF20-46B2-BB45-62E6F50896D7}" type="slidenum">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19</a:t>
            </a:fld>
            <a:endParaRPr lang="en-GB" sz="1200" kern="0" dirty="0">
              <a:solidFill>
                <a:srgbClr val="000000"/>
              </a:solidFill>
              <a:latin typeface="Times" pitchFamily="18"/>
              <a:cs typeface="+mn-cs"/>
            </a:endParaRPr>
          </a:p>
        </p:txBody>
      </p:sp>
      <p:sp>
        <p:nvSpPr>
          <p:cNvPr id="47108" name="Rectangle 2"/>
          <p:cNvSpPr>
            <a:spLocks noGrp="1" noRot="1" noChangeAspect="1" noTextEdit="1"/>
          </p:cNvSpPr>
          <p:nvPr>
            <p:ph type="sldImg"/>
          </p:nvPr>
        </p:nvSpPr>
        <p:spPr>
          <a:ln/>
        </p:spPr>
      </p:sp>
      <p:sp>
        <p:nvSpPr>
          <p:cNvPr id="47109" name="Rectangle 3"/>
          <p:cNvSpPr txBox="1">
            <a:spLocks noGrp="1"/>
          </p:cNvSpPr>
          <p:nvPr>
            <p:ph type="body" sz="quarter" idx="1"/>
          </p:nvPr>
        </p:nvSpPr>
        <p:spPr bwMode="auto">
          <a:noFill/>
        </p:spPr>
        <p:txBody>
          <a:bodyPr numCol="1">
            <a:prstTxWarp prst="textNoShape">
              <a:avLst/>
            </a:prstTxWarp>
          </a:bodyPr>
          <a:lstStyle/>
          <a:p>
            <a:pPr eaLnBrk="1" hangingPunct="1"/>
            <a:endParaRPr lang="tr-TR" smtClean="0">
              <a:latin typeface="Calibri"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p:nvPr/>
        </p:nvSpPr>
        <p:spPr>
          <a:xfrm>
            <a:off x="4021295" y="1"/>
            <a:ext cx="3076363" cy="511731"/>
          </a:xfrm>
          <a:prstGeom prst="rect">
            <a:avLst/>
          </a:prstGeom>
          <a:noFill/>
          <a:ln>
            <a:noFill/>
          </a:ln>
        </p:spPr>
        <p:txBody>
          <a:bodyPr lIns="99075" tIns="49538" rIns="99075" bIns="49538"/>
          <a:lstStyle/>
          <a:p>
            <a:pPr algn="r" defTabSz="949497" fontAlgn="auto">
              <a:spcBef>
                <a:spcPts val="0"/>
              </a:spcBef>
              <a:spcAft>
                <a:spcPts val="0"/>
              </a:spcAft>
              <a:defRPr sz="1800" b="0" i="0" u="none" strike="noStrike" kern="0" cap="none" spc="0" baseline="0">
                <a:solidFill>
                  <a:srgbClr val="000000"/>
                </a:solidFill>
                <a:uFillTx/>
              </a:defRPr>
            </a:pPr>
            <a:fld id="{E98BDE48-FE35-4D78-9730-2341094FA0EA}" type="datetime1">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08/05/2013</a:t>
            </a:fld>
            <a:endParaRPr lang="en-GB" sz="1200" kern="0" dirty="0">
              <a:solidFill>
                <a:srgbClr val="000000"/>
              </a:solidFill>
              <a:latin typeface="Times" pitchFamily="18"/>
              <a:cs typeface="+mn-cs"/>
            </a:endParaRPr>
          </a:p>
        </p:txBody>
      </p:sp>
      <p:sp>
        <p:nvSpPr>
          <p:cNvPr id="3" name="Rectangle 7"/>
          <p:cNvSpPr txBox="1"/>
          <p:nvPr/>
        </p:nvSpPr>
        <p:spPr>
          <a:xfrm>
            <a:off x="4021295" y="9721107"/>
            <a:ext cx="3076363" cy="511731"/>
          </a:xfrm>
          <a:prstGeom prst="rect">
            <a:avLst/>
          </a:prstGeom>
          <a:noFill/>
          <a:ln>
            <a:noFill/>
          </a:ln>
        </p:spPr>
        <p:txBody>
          <a:bodyPr lIns="99075" tIns="49538" rIns="99075" bIns="49538" anchor="b"/>
          <a:lstStyle/>
          <a:p>
            <a:pPr algn="r" defTabSz="949497" fontAlgn="auto">
              <a:spcBef>
                <a:spcPts val="0"/>
              </a:spcBef>
              <a:spcAft>
                <a:spcPts val="0"/>
              </a:spcAft>
              <a:defRPr sz="1800" b="0" i="0" u="none" strike="noStrike" kern="0" cap="none" spc="0" baseline="0">
                <a:solidFill>
                  <a:srgbClr val="000000"/>
                </a:solidFill>
                <a:uFillTx/>
              </a:defRPr>
            </a:pPr>
            <a:fld id="{25BF75AF-DAEA-44C9-861F-90CD54B91AA6}" type="slidenum">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20</a:t>
            </a:fld>
            <a:endParaRPr lang="en-GB" sz="1200" kern="0" dirty="0">
              <a:solidFill>
                <a:srgbClr val="000000"/>
              </a:solidFill>
              <a:latin typeface="Times" pitchFamily="18"/>
              <a:cs typeface="+mn-cs"/>
            </a:endParaRPr>
          </a:p>
        </p:txBody>
      </p:sp>
      <p:sp>
        <p:nvSpPr>
          <p:cNvPr id="48132" name="Rectangle 2"/>
          <p:cNvSpPr>
            <a:spLocks noGrp="1" noRot="1" noChangeAspect="1" noTextEdit="1"/>
          </p:cNvSpPr>
          <p:nvPr>
            <p:ph type="sldImg"/>
          </p:nvPr>
        </p:nvSpPr>
        <p:spPr>
          <a:ln/>
        </p:spPr>
      </p:sp>
      <p:sp>
        <p:nvSpPr>
          <p:cNvPr id="48133" name="Rectangle 3"/>
          <p:cNvSpPr txBox="1">
            <a:spLocks noGrp="1"/>
          </p:cNvSpPr>
          <p:nvPr>
            <p:ph type="body" sz="quarter" idx="1"/>
          </p:nvPr>
        </p:nvSpPr>
        <p:spPr bwMode="auto">
          <a:noFill/>
        </p:spPr>
        <p:txBody>
          <a:bodyPr numCol="1">
            <a:prstTxWarp prst="textNoShape">
              <a:avLst/>
            </a:prstTxWarp>
          </a:bodyPr>
          <a:lstStyle/>
          <a:p>
            <a:pPr eaLnBrk="1" hangingPunct="1"/>
            <a:endParaRPr lang="tr-TR" smtClean="0">
              <a:latin typeface="Calibri"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p:nvPr/>
        </p:nvSpPr>
        <p:spPr>
          <a:xfrm>
            <a:off x="4021295" y="1"/>
            <a:ext cx="3076363" cy="511731"/>
          </a:xfrm>
          <a:prstGeom prst="rect">
            <a:avLst/>
          </a:prstGeom>
          <a:noFill/>
          <a:ln>
            <a:noFill/>
          </a:ln>
        </p:spPr>
        <p:txBody>
          <a:bodyPr lIns="99075" tIns="49538" rIns="99075" bIns="49538"/>
          <a:lstStyle/>
          <a:p>
            <a:pPr algn="r" defTabSz="949497" fontAlgn="auto">
              <a:spcBef>
                <a:spcPts val="0"/>
              </a:spcBef>
              <a:spcAft>
                <a:spcPts val="0"/>
              </a:spcAft>
              <a:defRPr sz="1800" b="0" i="0" u="none" strike="noStrike" kern="0" cap="none" spc="0" baseline="0">
                <a:solidFill>
                  <a:srgbClr val="000000"/>
                </a:solidFill>
                <a:uFillTx/>
              </a:defRPr>
            </a:pPr>
            <a:fld id="{E98BDE48-FE35-4D78-9730-2341094FA0EA}" type="datetime1">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08/05/2013</a:t>
            </a:fld>
            <a:endParaRPr lang="en-GB" sz="1200" kern="0" dirty="0">
              <a:solidFill>
                <a:srgbClr val="000000"/>
              </a:solidFill>
              <a:latin typeface="Times" pitchFamily="18"/>
              <a:cs typeface="+mn-cs"/>
            </a:endParaRPr>
          </a:p>
        </p:txBody>
      </p:sp>
      <p:sp>
        <p:nvSpPr>
          <p:cNvPr id="3" name="Rectangle 7"/>
          <p:cNvSpPr txBox="1"/>
          <p:nvPr/>
        </p:nvSpPr>
        <p:spPr>
          <a:xfrm>
            <a:off x="4021295" y="9721107"/>
            <a:ext cx="3076363" cy="511731"/>
          </a:xfrm>
          <a:prstGeom prst="rect">
            <a:avLst/>
          </a:prstGeom>
          <a:noFill/>
          <a:ln>
            <a:noFill/>
          </a:ln>
        </p:spPr>
        <p:txBody>
          <a:bodyPr lIns="99075" tIns="49538" rIns="99075" bIns="49538" anchor="b"/>
          <a:lstStyle/>
          <a:p>
            <a:pPr algn="r" defTabSz="949497" fontAlgn="auto">
              <a:spcBef>
                <a:spcPts val="0"/>
              </a:spcBef>
              <a:spcAft>
                <a:spcPts val="0"/>
              </a:spcAft>
              <a:defRPr sz="1800" b="0" i="0" u="none" strike="noStrike" kern="0" cap="none" spc="0" baseline="0">
                <a:solidFill>
                  <a:srgbClr val="000000"/>
                </a:solidFill>
                <a:uFillTx/>
              </a:defRPr>
            </a:pPr>
            <a:fld id="{ABE470A3-D873-4E36-A20C-0B9A7145D347}" type="slidenum">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21</a:t>
            </a:fld>
            <a:endParaRPr lang="en-GB" sz="1200" kern="0" dirty="0">
              <a:solidFill>
                <a:srgbClr val="000000"/>
              </a:solidFill>
              <a:latin typeface="Times" pitchFamily="18"/>
              <a:cs typeface="+mn-cs"/>
            </a:endParaRPr>
          </a:p>
        </p:txBody>
      </p:sp>
      <p:sp>
        <p:nvSpPr>
          <p:cNvPr id="49156" name="Rectangle 2"/>
          <p:cNvSpPr>
            <a:spLocks noGrp="1" noRot="1" noChangeAspect="1" noTextEdit="1"/>
          </p:cNvSpPr>
          <p:nvPr>
            <p:ph type="sldImg"/>
          </p:nvPr>
        </p:nvSpPr>
        <p:spPr>
          <a:ln/>
        </p:spPr>
      </p:sp>
      <p:sp>
        <p:nvSpPr>
          <p:cNvPr id="49157" name="Rectangle 3"/>
          <p:cNvSpPr txBox="1">
            <a:spLocks noGrp="1"/>
          </p:cNvSpPr>
          <p:nvPr>
            <p:ph type="body" sz="quarter" idx="1"/>
          </p:nvPr>
        </p:nvSpPr>
        <p:spPr bwMode="auto">
          <a:noFill/>
        </p:spPr>
        <p:txBody>
          <a:bodyPr numCol="1">
            <a:prstTxWarp prst="textNoShape">
              <a:avLst/>
            </a:prstTxWarp>
          </a:bodyPr>
          <a:lstStyle/>
          <a:p>
            <a:pPr eaLnBrk="1" hangingPunct="1"/>
            <a:endParaRPr lang="tr-TR" smtClean="0">
              <a:latin typeface="Calibri"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p:nvPr/>
        </p:nvSpPr>
        <p:spPr>
          <a:xfrm>
            <a:off x="4021295" y="1"/>
            <a:ext cx="3076363" cy="511731"/>
          </a:xfrm>
          <a:prstGeom prst="rect">
            <a:avLst/>
          </a:prstGeom>
          <a:noFill/>
          <a:ln>
            <a:noFill/>
          </a:ln>
        </p:spPr>
        <p:txBody>
          <a:bodyPr lIns="99075" tIns="49538" rIns="99075" bIns="49538"/>
          <a:lstStyle/>
          <a:p>
            <a:pPr algn="r" defTabSz="949497" fontAlgn="auto">
              <a:spcBef>
                <a:spcPts val="0"/>
              </a:spcBef>
              <a:spcAft>
                <a:spcPts val="0"/>
              </a:spcAft>
              <a:defRPr sz="1800" b="0" i="0" u="none" strike="noStrike" kern="0" cap="none" spc="0" baseline="0">
                <a:solidFill>
                  <a:srgbClr val="000000"/>
                </a:solidFill>
                <a:uFillTx/>
              </a:defRPr>
            </a:pPr>
            <a:fld id="{E98BDE48-FE35-4D78-9730-2341094FA0EA}" type="datetime1">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08/05/2013</a:t>
            </a:fld>
            <a:endParaRPr lang="en-GB" sz="1200" kern="0" dirty="0">
              <a:solidFill>
                <a:srgbClr val="000000"/>
              </a:solidFill>
              <a:latin typeface="Times" pitchFamily="18"/>
              <a:cs typeface="+mn-cs"/>
            </a:endParaRPr>
          </a:p>
        </p:txBody>
      </p:sp>
      <p:sp>
        <p:nvSpPr>
          <p:cNvPr id="3" name="Rectangle 7"/>
          <p:cNvSpPr txBox="1"/>
          <p:nvPr/>
        </p:nvSpPr>
        <p:spPr>
          <a:xfrm>
            <a:off x="4021295" y="9721107"/>
            <a:ext cx="3076363" cy="511731"/>
          </a:xfrm>
          <a:prstGeom prst="rect">
            <a:avLst/>
          </a:prstGeom>
          <a:noFill/>
          <a:ln>
            <a:noFill/>
          </a:ln>
        </p:spPr>
        <p:txBody>
          <a:bodyPr lIns="99075" tIns="49538" rIns="99075" bIns="49538" anchor="b"/>
          <a:lstStyle/>
          <a:p>
            <a:pPr algn="r" defTabSz="949497" fontAlgn="auto">
              <a:spcBef>
                <a:spcPts val="0"/>
              </a:spcBef>
              <a:spcAft>
                <a:spcPts val="0"/>
              </a:spcAft>
              <a:defRPr sz="1800" b="0" i="0" u="none" strike="noStrike" kern="0" cap="none" spc="0" baseline="0">
                <a:solidFill>
                  <a:srgbClr val="000000"/>
                </a:solidFill>
                <a:uFillTx/>
              </a:defRPr>
            </a:pPr>
            <a:fld id="{6BF5F380-E6F6-4668-A230-DA887CA1C804}" type="slidenum">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22</a:t>
            </a:fld>
            <a:endParaRPr lang="en-GB" sz="1200" kern="0" dirty="0">
              <a:solidFill>
                <a:srgbClr val="000000"/>
              </a:solidFill>
              <a:latin typeface="Times" pitchFamily="18"/>
              <a:cs typeface="+mn-cs"/>
            </a:endParaRPr>
          </a:p>
        </p:txBody>
      </p:sp>
      <p:sp>
        <p:nvSpPr>
          <p:cNvPr id="50180" name="Rectangle 2"/>
          <p:cNvSpPr>
            <a:spLocks noGrp="1" noRot="1" noChangeAspect="1" noTextEdit="1"/>
          </p:cNvSpPr>
          <p:nvPr>
            <p:ph type="sldImg"/>
          </p:nvPr>
        </p:nvSpPr>
        <p:spPr>
          <a:ln/>
        </p:spPr>
      </p:sp>
      <p:sp>
        <p:nvSpPr>
          <p:cNvPr id="50181" name="Rectangle 3"/>
          <p:cNvSpPr txBox="1">
            <a:spLocks noGrp="1"/>
          </p:cNvSpPr>
          <p:nvPr>
            <p:ph type="body" sz="quarter" idx="1"/>
          </p:nvPr>
        </p:nvSpPr>
        <p:spPr bwMode="auto">
          <a:noFill/>
        </p:spPr>
        <p:txBody>
          <a:bodyPr numCol="1">
            <a:prstTxWarp prst="textNoShape">
              <a:avLst/>
            </a:prstTxWarp>
          </a:bodyPr>
          <a:lstStyle/>
          <a:p>
            <a:pPr eaLnBrk="1" hangingPunct="1"/>
            <a:endParaRPr lang="tr-TR" smtClean="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p:nvPr/>
        </p:nvSpPr>
        <p:spPr>
          <a:xfrm>
            <a:off x="4021295" y="1"/>
            <a:ext cx="3076363" cy="511731"/>
          </a:xfrm>
          <a:prstGeom prst="rect">
            <a:avLst/>
          </a:prstGeom>
          <a:noFill/>
          <a:ln>
            <a:noFill/>
          </a:ln>
        </p:spPr>
        <p:txBody>
          <a:bodyPr lIns="99075" tIns="49538" rIns="99075" bIns="49538"/>
          <a:lstStyle/>
          <a:p>
            <a:pPr algn="r" defTabSz="949497" fontAlgn="auto">
              <a:spcBef>
                <a:spcPts val="0"/>
              </a:spcBef>
              <a:spcAft>
                <a:spcPts val="0"/>
              </a:spcAft>
              <a:defRPr sz="1800" b="0" i="0" u="none" strike="noStrike" kern="0" cap="none" spc="0" baseline="0">
                <a:solidFill>
                  <a:srgbClr val="000000"/>
                </a:solidFill>
                <a:uFillTx/>
              </a:defRPr>
            </a:pPr>
            <a:fld id="{735C08DC-E4C4-4482-BF93-9B7A895F8626}" type="datetime1">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08/05/2013</a:t>
            </a:fld>
            <a:endParaRPr lang="en-GB" sz="1200" kern="0" dirty="0">
              <a:solidFill>
                <a:srgbClr val="000000"/>
              </a:solidFill>
              <a:latin typeface="Times" pitchFamily="18"/>
              <a:cs typeface="+mn-cs"/>
            </a:endParaRPr>
          </a:p>
        </p:txBody>
      </p:sp>
      <p:sp>
        <p:nvSpPr>
          <p:cNvPr id="3" name="Rectangle 7"/>
          <p:cNvSpPr txBox="1"/>
          <p:nvPr/>
        </p:nvSpPr>
        <p:spPr>
          <a:xfrm>
            <a:off x="4021295" y="9721107"/>
            <a:ext cx="3076363" cy="511731"/>
          </a:xfrm>
          <a:prstGeom prst="rect">
            <a:avLst/>
          </a:prstGeom>
          <a:noFill/>
          <a:ln>
            <a:noFill/>
          </a:ln>
        </p:spPr>
        <p:txBody>
          <a:bodyPr lIns="99075" tIns="49538" rIns="99075" bIns="49538" anchor="b"/>
          <a:lstStyle/>
          <a:p>
            <a:pPr algn="r" defTabSz="949497" fontAlgn="auto">
              <a:spcBef>
                <a:spcPts val="0"/>
              </a:spcBef>
              <a:spcAft>
                <a:spcPts val="0"/>
              </a:spcAft>
              <a:defRPr sz="1800" b="0" i="0" u="none" strike="noStrike" kern="0" cap="none" spc="0" baseline="0">
                <a:solidFill>
                  <a:srgbClr val="000000"/>
                </a:solidFill>
                <a:uFillTx/>
              </a:defRPr>
            </a:pPr>
            <a:fld id="{4A40E0DC-0884-4C5F-9FF5-B180F1974311}" type="slidenum">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4</a:t>
            </a:fld>
            <a:endParaRPr lang="en-GB" sz="1200" kern="0" dirty="0">
              <a:solidFill>
                <a:srgbClr val="000000"/>
              </a:solidFill>
              <a:latin typeface="Times" pitchFamily="18"/>
              <a:cs typeface="+mn-cs"/>
            </a:endParaRPr>
          </a:p>
        </p:txBody>
      </p:sp>
      <p:sp>
        <p:nvSpPr>
          <p:cNvPr id="33796" name="Rectangle 2"/>
          <p:cNvSpPr>
            <a:spLocks noGrp="1" noRot="1" noChangeAspect="1" noTextEdit="1"/>
          </p:cNvSpPr>
          <p:nvPr>
            <p:ph type="sldImg"/>
          </p:nvPr>
        </p:nvSpPr>
        <p:spPr>
          <a:ln/>
        </p:spPr>
      </p:sp>
      <p:sp>
        <p:nvSpPr>
          <p:cNvPr id="33797" name="Rectangle 3"/>
          <p:cNvSpPr txBox="1">
            <a:spLocks noGrp="1"/>
          </p:cNvSpPr>
          <p:nvPr>
            <p:ph type="body" sz="quarter" idx="1"/>
          </p:nvPr>
        </p:nvSpPr>
        <p:spPr bwMode="auto">
          <a:noFill/>
        </p:spPr>
        <p:txBody>
          <a:bodyPr numCol="1">
            <a:prstTxWarp prst="textNoShape">
              <a:avLst/>
            </a:prstTxWarp>
          </a:bodyPr>
          <a:lstStyle/>
          <a:p>
            <a:pPr eaLnBrk="1" hangingPunct="1"/>
            <a:endParaRPr lang="tr-TR" smtClean="0">
              <a:latin typeface="Calibri"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p:nvPr/>
        </p:nvSpPr>
        <p:spPr>
          <a:xfrm>
            <a:off x="4021295" y="1"/>
            <a:ext cx="3076363" cy="511731"/>
          </a:xfrm>
          <a:prstGeom prst="rect">
            <a:avLst/>
          </a:prstGeom>
          <a:noFill/>
          <a:ln>
            <a:noFill/>
          </a:ln>
        </p:spPr>
        <p:txBody>
          <a:bodyPr lIns="99075" tIns="49538" rIns="99075" bIns="49538"/>
          <a:lstStyle/>
          <a:p>
            <a:pPr algn="r" defTabSz="949497" fontAlgn="auto">
              <a:spcBef>
                <a:spcPts val="0"/>
              </a:spcBef>
              <a:spcAft>
                <a:spcPts val="0"/>
              </a:spcAft>
              <a:defRPr sz="1800" b="0" i="0" u="none" strike="noStrike" kern="0" cap="none" spc="0" baseline="0">
                <a:solidFill>
                  <a:srgbClr val="000000"/>
                </a:solidFill>
                <a:uFillTx/>
              </a:defRPr>
            </a:pPr>
            <a:fld id="{70F58E29-5682-4C69-8AF6-1DBE25A5F50C}" type="datetime1">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08/05/2013</a:t>
            </a:fld>
            <a:endParaRPr lang="en-GB" sz="1200" kern="0" dirty="0">
              <a:solidFill>
                <a:srgbClr val="000000"/>
              </a:solidFill>
              <a:latin typeface="Times" pitchFamily="18"/>
              <a:cs typeface="+mn-cs"/>
            </a:endParaRPr>
          </a:p>
        </p:txBody>
      </p:sp>
      <p:sp>
        <p:nvSpPr>
          <p:cNvPr id="3" name="Rectangle 7"/>
          <p:cNvSpPr txBox="1"/>
          <p:nvPr/>
        </p:nvSpPr>
        <p:spPr>
          <a:xfrm>
            <a:off x="4021295" y="9721107"/>
            <a:ext cx="3076363" cy="511731"/>
          </a:xfrm>
          <a:prstGeom prst="rect">
            <a:avLst/>
          </a:prstGeom>
          <a:noFill/>
          <a:ln>
            <a:noFill/>
          </a:ln>
        </p:spPr>
        <p:txBody>
          <a:bodyPr lIns="99075" tIns="49538" rIns="99075" bIns="49538" anchor="b"/>
          <a:lstStyle/>
          <a:p>
            <a:pPr algn="r" defTabSz="949497" fontAlgn="auto">
              <a:spcBef>
                <a:spcPts val="0"/>
              </a:spcBef>
              <a:spcAft>
                <a:spcPts val="0"/>
              </a:spcAft>
              <a:defRPr sz="1800" b="0" i="0" u="none" strike="noStrike" kern="0" cap="none" spc="0" baseline="0">
                <a:solidFill>
                  <a:srgbClr val="000000"/>
                </a:solidFill>
                <a:uFillTx/>
              </a:defRPr>
            </a:pPr>
            <a:fld id="{A078B8AA-B2FB-4961-86E0-852743F4884A}" type="slidenum">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23</a:t>
            </a:fld>
            <a:endParaRPr lang="en-GB" sz="1200" kern="0" dirty="0">
              <a:solidFill>
                <a:srgbClr val="000000"/>
              </a:solidFill>
              <a:latin typeface="Times" pitchFamily="18"/>
              <a:cs typeface="+mn-cs"/>
            </a:endParaRPr>
          </a:p>
        </p:txBody>
      </p:sp>
      <p:sp>
        <p:nvSpPr>
          <p:cNvPr id="51204" name="Rectangle 2"/>
          <p:cNvSpPr>
            <a:spLocks noGrp="1" noRot="1" noChangeAspect="1" noTextEdit="1"/>
          </p:cNvSpPr>
          <p:nvPr>
            <p:ph type="sldImg"/>
          </p:nvPr>
        </p:nvSpPr>
        <p:spPr>
          <a:ln/>
        </p:spPr>
      </p:sp>
      <p:sp>
        <p:nvSpPr>
          <p:cNvPr id="51205" name="Rectangle 3"/>
          <p:cNvSpPr txBox="1">
            <a:spLocks noGrp="1"/>
          </p:cNvSpPr>
          <p:nvPr>
            <p:ph type="body" sz="quarter" idx="1"/>
          </p:nvPr>
        </p:nvSpPr>
        <p:spPr bwMode="auto">
          <a:noFill/>
        </p:spPr>
        <p:txBody>
          <a:bodyPr numCol="1">
            <a:prstTxWarp prst="textNoShape">
              <a:avLst/>
            </a:prstTxWarp>
          </a:bodyPr>
          <a:lstStyle/>
          <a:p>
            <a:pPr eaLnBrk="1" hangingPunct="1"/>
            <a:endParaRPr lang="tr-TR" smtClean="0">
              <a:latin typeface="Calibri"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p:nvPr/>
        </p:nvSpPr>
        <p:spPr>
          <a:xfrm>
            <a:off x="4021295" y="1"/>
            <a:ext cx="3076363" cy="511731"/>
          </a:xfrm>
          <a:prstGeom prst="rect">
            <a:avLst/>
          </a:prstGeom>
          <a:noFill/>
          <a:ln>
            <a:noFill/>
          </a:ln>
        </p:spPr>
        <p:txBody>
          <a:bodyPr lIns="99075" tIns="49538" rIns="99075" bIns="49538"/>
          <a:lstStyle/>
          <a:p>
            <a:pPr algn="r" defTabSz="949497" fontAlgn="auto">
              <a:spcBef>
                <a:spcPts val="0"/>
              </a:spcBef>
              <a:spcAft>
                <a:spcPts val="0"/>
              </a:spcAft>
              <a:defRPr sz="1800" b="0" i="0" u="none" strike="noStrike" kern="0" cap="none" spc="0" baseline="0">
                <a:solidFill>
                  <a:srgbClr val="000000"/>
                </a:solidFill>
                <a:uFillTx/>
              </a:defRPr>
            </a:pPr>
            <a:fld id="{735C08DC-E4C4-4482-BF93-9B7A895F8626}" type="datetime1">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08/05/2013</a:t>
            </a:fld>
            <a:endParaRPr lang="en-GB" sz="1200" kern="0" dirty="0">
              <a:solidFill>
                <a:srgbClr val="000000"/>
              </a:solidFill>
              <a:latin typeface="Times" pitchFamily="18"/>
              <a:cs typeface="+mn-cs"/>
            </a:endParaRPr>
          </a:p>
        </p:txBody>
      </p:sp>
      <p:sp>
        <p:nvSpPr>
          <p:cNvPr id="3" name="Rectangle 7"/>
          <p:cNvSpPr txBox="1"/>
          <p:nvPr/>
        </p:nvSpPr>
        <p:spPr>
          <a:xfrm>
            <a:off x="4021295" y="9721107"/>
            <a:ext cx="3076363" cy="511731"/>
          </a:xfrm>
          <a:prstGeom prst="rect">
            <a:avLst/>
          </a:prstGeom>
          <a:noFill/>
          <a:ln>
            <a:noFill/>
          </a:ln>
        </p:spPr>
        <p:txBody>
          <a:bodyPr lIns="99075" tIns="49538" rIns="99075" bIns="49538" anchor="b"/>
          <a:lstStyle/>
          <a:p>
            <a:pPr algn="r" defTabSz="949497" fontAlgn="auto">
              <a:spcBef>
                <a:spcPts val="0"/>
              </a:spcBef>
              <a:spcAft>
                <a:spcPts val="0"/>
              </a:spcAft>
              <a:defRPr sz="1800" b="0" i="0" u="none" strike="noStrike" kern="0" cap="none" spc="0" baseline="0">
                <a:solidFill>
                  <a:srgbClr val="000000"/>
                </a:solidFill>
                <a:uFillTx/>
              </a:defRPr>
            </a:pPr>
            <a:fld id="{EE8F18AD-44CB-4664-A535-4DCEB7B32842}" type="slidenum">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24</a:t>
            </a:fld>
            <a:endParaRPr lang="en-GB" sz="1200" kern="0" dirty="0">
              <a:solidFill>
                <a:srgbClr val="000000"/>
              </a:solidFill>
              <a:latin typeface="Times" pitchFamily="18"/>
              <a:cs typeface="+mn-cs"/>
            </a:endParaRPr>
          </a:p>
        </p:txBody>
      </p:sp>
      <p:sp>
        <p:nvSpPr>
          <p:cNvPr id="35844" name="Rectangle 2"/>
          <p:cNvSpPr>
            <a:spLocks noGrp="1" noRot="1" noChangeAspect="1" noTextEdit="1"/>
          </p:cNvSpPr>
          <p:nvPr>
            <p:ph type="sldImg"/>
          </p:nvPr>
        </p:nvSpPr>
        <p:spPr>
          <a:ln/>
        </p:spPr>
      </p:sp>
      <p:sp>
        <p:nvSpPr>
          <p:cNvPr id="35845" name="Rectangle 3"/>
          <p:cNvSpPr txBox="1">
            <a:spLocks noGrp="1"/>
          </p:cNvSpPr>
          <p:nvPr>
            <p:ph type="body" sz="quarter" idx="1"/>
          </p:nvPr>
        </p:nvSpPr>
        <p:spPr bwMode="auto">
          <a:noFill/>
        </p:spPr>
        <p:txBody>
          <a:bodyPr numCol="1">
            <a:prstTxWarp prst="textNoShape">
              <a:avLst/>
            </a:prstTxWarp>
          </a:bodyPr>
          <a:lstStyle/>
          <a:p>
            <a:pPr eaLnBrk="1" hangingPunct="1"/>
            <a:endParaRPr lang="tr-TR" smtClean="0">
              <a:latin typeface="Calibri"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p:cNvSpPr txBox="1">
            <a:spLocks noChangeArrowheads="1"/>
          </p:cNvSpPr>
          <p:nvPr/>
        </p:nvSpPr>
        <p:spPr bwMode="auto">
          <a:xfrm>
            <a:off x="4021295" y="1"/>
            <a:ext cx="3076363" cy="511731"/>
          </a:xfrm>
          <a:prstGeom prst="rect">
            <a:avLst/>
          </a:prstGeom>
          <a:noFill/>
          <a:ln w="9525">
            <a:noFill/>
            <a:miter lim="800000"/>
            <a:headEnd/>
            <a:tailEnd/>
          </a:ln>
        </p:spPr>
        <p:txBody>
          <a:bodyPr lIns="99075" tIns="49538" rIns="99075" bIns="49538"/>
          <a:lstStyle/>
          <a:p>
            <a:pPr algn="r" defTabSz="949471"/>
            <a:fld id="{1086D759-A922-481A-9F89-D3E3A92CCCB4}" type="datetime1">
              <a:rPr lang="en-GB" sz="1200">
                <a:solidFill>
                  <a:srgbClr val="000000"/>
                </a:solidFill>
                <a:latin typeface="Times" pitchFamily="18" charset="0"/>
              </a:rPr>
              <a:pPr algn="r" defTabSz="949471"/>
              <a:t>08/05/2013</a:t>
            </a:fld>
            <a:endParaRPr lang="en-GB" sz="1200" dirty="0">
              <a:solidFill>
                <a:srgbClr val="000000"/>
              </a:solidFill>
              <a:latin typeface="Times" pitchFamily="18" charset="0"/>
            </a:endParaRPr>
          </a:p>
        </p:txBody>
      </p:sp>
      <p:sp>
        <p:nvSpPr>
          <p:cNvPr id="52227" name="Rectangle 7"/>
          <p:cNvSpPr txBox="1">
            <a:spLocks noChangeArrowheads="1"/>
          </p:cNvSpPr>
          <p:nvPr/>
        </p:nvSpPr>
        <p:spPr bwMode="auto">
          <a:xfrm>
            <a:off x="4021295" y="9721107"/>
            <a:ext cx="3076363" cy="511731"/>
          </a:xfrm>
          <a:prstGeom prst="rect">
            <a:avLst/>
          </a:prstGeom>
          <a:noFill/>
          <a:ln w="9525">
            <a:noFill/>
            <a:miter lim="800000"/>
            <a:headEnd/>
            <a:tailEnd/>
          </a:ln>
        </p:spPr>
        <p:txBody>
          <a:bodyPr lIns="99075" tIns="49538" rIns="99075" bIns="49538" anchor="b"/>
          <a:lstStyle/>
          <a:p>
            <a:pPr algn="r" defTabSz="949471"/>
            <a:fld id="{D3AF4BD5-D222-498C-8CD7-04DB9C379BEC}" type="slidenum">
              <a:rPr lang="en-GB" sz="1200">
                <a:solidFill>
                  <a:srgbClr val="000000"/>
                </a:solidFill>
                <a:latin typeface="Times" pitchFamily="18" charset="0"/>
              </a:rPr>
              <a:pPr algn="r" defTabSz="949471"/>
              <a:t>25</a:t>
            </a:fld>
            <a:endParaRPr lang="en-GB" sz="1200" dirty="0">
              <a:solidFill>
                <a:srgbClr val="000000"/>
              </a:solidFill>
              <a:latin typeface="Times" pitchFamily="18" charset="0"/>
            </a:endParaRPr>
          </a:p>
        </p:txBody>
      </p:sp>
      <p:sp>
        <p:nvSpPr>
          <p:cNvPr id="52228" name="Rectangle 2"/>
          <p:cNvSpPr>
            <a:spLocks noGrp="1" noRot="1" noChangeAspect="1" noTextEdit="1"/>
          </p:cNvSpPr>
          <p:nvPr>
            <p:ph type="sldImg"/>
          </p:nvPr>
        </p:nvSpPr>
        <p:spPr>
          <a:ln/>
        </p:spPr>
      </p:sp>
      <p:sp>
        <p:nvSpPr>
          <p:cNvPr id="52229" name="Rectangle 3"/>
          <p:cNvSpPr txBox="1">
            <a:spLocks noGrp="1"/>
          </p:cNvSpPr>
          <p:nvPr>
            <p:ph type="body" sz="quarter" idx="1"/>
          </p:nvPr>
        </p:nvSpPr>
        <p:spPr bwMode="auto">
          <a:noFill/>
        </p:spPr>
        <p:txBody>
          <a:bodyPr numCol="1">
            <a:prstTxWarp prst="textNoShape">
              <a:avLst/>
            </a:prstTxWarp>
          </a:bodyPr>
          <a:lstStyle/>
          <a:p>
            <a:pPr eaLnBrk="1"/>
            <a:endParaRPr lang="tr-TR" smtClean="0">
              <a:latin typeface="Calibri"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txBox="1">
            <a:spLocks noChangeArrowheads="1"/>
          </p:cNvSpPr>
          <p:nvPr/>
        </p:nvSpPr>
        <p:spPr bwMode="auto">
          <a:xfrm>
            <a:off x="4021295" y="1"/>
            <a:ext cx="3076363" cy="511731"/>
          </a:xfrm>
          <a:prstGeom prst="rect">
            <a:avLst/>
          </a:prstGeom>
          <a:noFill/>
          <a:ln w="9525">
            <a:noFill/>
            <a:miter lim="800000"/>
            <a:headEnd/>
            <a:tailEnd/>
          </a:ln>
        </p:spPr>
        <p:txBody>
          <a:bodyPr lIns="99075" tIns="49538" rIns="99075" bIns="49538"/>
          <a:lstStyle/>
          <a:p>
            <a:pPr algn="r" defTabSz="949471"/>
            <a:fld id="{42C36123-D25C-47E7-BAAE-E3FED69517FB}" type="datetime1">
              <a:rPr lang="en-GB" sz="1200">
                <a:solidFill>
                  <a:srgbClr val="000000"/>
                </a:solidFill>
                <a:latin typeface="Times" pitchFamily="18" charset="0"/>
              </a:rPr>
              <a:pPr algn="r" defTabSz="949471"/>
              <a:t>08/05/2013</a:t>
            </a:fld>
            <a:endParaRPr lang="en-GB" sz="1200" dirty="0">
              <a:solidFill>
                <a:srgbClr val="000000"/>
              </a:solidFill>
              <a:latin typeface="Times" pitchFamily="18" charset="0"/>
            </a:endParaRPr>
          </a:p>
        </p:txBody>
      </p:sp>
      <p:sp>
        <p:nvSpPr>
          <p:cNvPr id="53251" name="Rectangle 7"/>
          <p:cNvSpPr txBox="1">
            <a:spLocks noChangeArrowheads="1"/>
          </p:cNvSpPr>
          <p:nvPr/>
        </p:nvSpPr>
        <p:spPr bwMode="auto">
          <a:xfrm>
            <a:off x="4021295" y="9721107"/>
            <a:ext cx="3076363" cy="511731"/>
          </a:xfrm>
          <a:prstGeom prst="rect">
            <a:avLst/>
          </a:prstGeom>
          <a:noFill/>
          <a:ln w="9525">
            <a:noFill/>
            <a:miter lim="800000"/>
            <a:headEnd/>
            <a:tailEnd/>
          </a:ln>
        </p:spPr>
        <p:txBody>
          <a:bodyPr lIns="99075" tIns="49538" rIns="99075" bIns="49538" anchor="b"/>
          <a:lstStyle/>
          <a:p>
            <a:pPr algn="r" defTabSz="949471"/>
            <a:fld id="{8D8B3C6B-333B-4D50-B0EB-9DB161D821CB}" type="slidenum">
              <a:rPr lang="en-GB" sz="1200">
                <a:solidFill>
                  <a:srgbClr val="000000"/>
                </a:solidFill>
                <a:latin typeface="Times" pitchFamily="18" charset="0"/>
              </a:rPr>
              <a:pPr algn="r" defTabSz="949471"/>
              <a:t>26</a:t>
            </a:fld>
            <a:endParaRPr lang="en-GB" sz="1200" dirty="0">
              <a:solidFill>
                <a:srgbClr val="000000"/>
              </a:solidFill>
              <a:latin typeface="Times" pitchFamily="18" charset="0"/>
            </a:endParaRPr>
          </a:p>
        </p:txBody>
      </p:sp>
      <p:sp>
        <p:nvSpPr>
          <p:cNvPr id="53252" name="Rectangle 2"/>
          <p:cNvSpPr>
            <a:spLocks noGrp="1" noRot="1" noChangeAspect="1" noTextEdit="1"/>
          </p:cNvSpPr>
          <p:nvPr>
            <p:ph type="sldImg"/>
          </p:nvPr>
        </p:nvSpPr>
        <p:spPr>
          <a:ln/>
        </p:spPr>
      </p:sp>
      <p:sp>
        <p:nvSpPr>
          <p:cNvPr id="53253" name="Rectangle 3"/>
          <p:cNvSpPr txBox="1">
            <a:spLocks noGrp="1"/>
          </p:cNvSpPr>
          <p:nvPr>
            <p:ph type="body" sz="quarter" idx="1"/>
          </p:nvPr>
        </p:nvSpPr>
        <p:spPr bwMode="auto">
          <a:noFill/>
        </p:spPr>
        <p:txBody>
          <a:bodyPr numCol="1">
            <a:prstTxWarp prst="textNoShape">
              <a:avLst/>
            </a:prstTxWarp>
          </a:bodyPr>
          <a:lstStyle/>
          <a:p>
            <a:pPr eaLnBrk="1"/>
            <a:endParaRPr lang="tr-TR" smtClean="0">
              <a:latin typeface="Calibri"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p:cNvSpPr txBox="1">
            <a:spLocks noChangeArrowheads="1"/>
          </p:cNvSpPr>
          <p:nvPr/>
        </p:nvSpPr>
        <p:spPr bwMode="auto">
          <a:xfrm>
            <a:off x="4021295" y="1"/>
            <a:ext cx="3076363" cy="511731"/>
          </a:xfrm>
          <a:prstGeom prst="rect">
            <a:avLst/>
          </a:prstGeom>
          <a:noFill/>
          <a:ln w="9525">
            <a:noFill/>
            <a:miter lim="800000"/>
            <a:headEnd/>
            <a:tailEnd/>
          </a:ln>
        </p:spPr>
        <p:txBody>
          <a:bodyPr lIns="99075" tIns="49538" rIns="99075" bIns="49538"/>
          <a:lstStyle/>
          <a:p>
            <a:pPr algn="r" defTabSz="949471"/>
            <a:fld id="{0EC15319-4CCD-426D-B95F-F42C83D9E9F8}" type="datetime1">
              <a:rPr lang="en-GB" sz="1200">
                <a:solidFill>
                  <a:srgbClr val="000000"/>
                </a:solidFill>
                <a:latin typeface="Times" pitchFamily="18" charset="0"/>
              </a:rPr>
              <a:pPr algn="r" defTabSz="949471"/>
              <a:t>08/05/2013</a:t>
            </a:fld>
            <a:endParaRPr lang="en-GB" sz="1200" dirty="0">
              <a:solidFill>
                <a:srgbClr val="000000"/>
              </a:solidFill>
              <a:latin typeface="Times" pitchFamily="18" charset="0"/>
            </a:endParaRPr>
          </a:p>
        </p:txBody>
      </p:sp>
      <p:sp>
        <p:nvSpPr>
          <p:cNvPr id="54275" name="Rectangle 7"/>
          <p:cNvSpPr txBox="1">
            <a:spLocks noChangeArrowheads="1"/>
          </p:cNvSpPr>
          <p:nvPr/>
        </p:nvSpPr>
        <p:spPr bwMode="auto">
          <a:xfrm>
            <a:off x="4021295" y="9721107"/>
            <a:ext cx="3076363" cy="511731"/>
          </a:xfrm>
          <a:prstGeom prst="rect">
            <a:avLst/>
          </a:prstGeom>
          <a:noFill/>
          <a:ln w="9525">
            <a:noFill/>
            <a:miter lim="800000"/>
            <a:headEnd/>
            <a:tailEnd/>
          </a:ln>
        </p:spPr>
        <p:txBody>
          <a:bodyPr lIns="99075" tIns="49538" rIns="99075" bIns="49538" anchor="b"/>
          <a:lstStyle/>
          <a:p>
            <a:pPr algn="r" defTabSz="949471"/>
            <a:fld id="{3A5E54A8-3E94-4966-9F96-AF52A6DDCF11}" type="slidenum">
              <a:rPr lang="en-GB" sz="1200">
                <a:solidFill>
                  <a:srgbClr val="000000"/>
                </a:solidFill>
                <a:latin typeface="Times" pitchFamily="18" charset="0"/>
              </a:rPr>
              <a:pPr algn="r" defTabSz="949471"/>
              <a:t>27</a:t>
            </a:fld>
            <a:endParaRPr lang="en-GB" sz="1200" dirty="0">
              <a:solidFill>
                <a:srgbClr val="000000"/>
              </a:solidFill>
              <a:latin typeface="Times" pitchFamily="18" charset="0"/>
            </a:endParaRPr>
          </a:p>
        </p:txBody>
      </p:sp>
      <p:sp>
        <p:nvSpPr>
          <p:cNvPr id="54276" name="Rectangle 2"/>
          <p:cNvSpPr>
            <a:spLocks noGrp="1" noRot="1" noChangeAspect="1" noTextEdit="1"/>
          </p:cNvSpPr>
          <p:nvPr>
            <p:ph type="sldImg"/>
          </p:nvPr>
        </p:nvSpPr>
        <p:spPr>
          <a:ln/>
        </p:spPr>
      </p:sp>
      <p:sp>
        <p:nvSpPr>
          <p:cNvPr id="54277" name="Rectangle 3"/>
          <p:cNvSpPr txBox="1">
            <a:spLocks noGrp="1"/>
          </p:cNvSpPr>
          <p:nvPr>
            <p:ph type="body" sz="quarter" idx="1"/>
          </p:nvPr>
        </p:nvSpPr>
        <p:spPr bwMode="auto">
          <a:noFill/>
        </p:spPr>
        <p:txBody>
          <a:bodyPr numCol="1">
            <a:prstTxWarp prst="textNoShape">
              <a:avLst/>
            </a:prstTxWarp>
          </a:bodyPr>
          <a:lstStyle/>
          <a:p>
            <a:pPr eaLnBrk="1"/>
            <a:endParaRPr lang="tr-TR" smtClean="0">
              <a:latin typeface="Calibri"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p:cNvSpPr txBox="1">
            <a:spLocks noChangeArrowheads="1"/>
          </p:cNvSpPr>
          <p:nvPr/>
        </p:nvSpPr>
        <p:spPr bwMode="auto">
          <a:xfrm>
            <a:off x="4021295" y="1"/>
            <a:ext cx="3076363" cy="511731"/>
          </a:xfrm>
          <a:prstGeom prst="rect">
            <a:avLst/>
          </a:prstGeom>
          <a:noFill/>
          <a:ln w="9525">
            <a:noFill/>
            <a:miter lim="800000"/>
            <a:headEnd/>
            <a:tailEnd/>
          </a:ln>
        </p:spPr>
        <p:txBody>
          <a:bodyPr lIns="99075" tIns="49538" rIns="99075" bIns="49538"/>
          <a:lstStyle/>
          <a:p>
            <a:pPr algn="r" defTabSz="949471"/>
            <a:fld id="{71E5B0D1-4D57-4D12-8027-3E69314B31EA}" type="datetime1">
              <a:rPr lang="en-GB" sz="1200">
                <a:solidFill>
                  <a:srgbClr val="000000"/>
                </a:solidFill>
                <a:latin typeface="Times" pitchFamily="18" charset="0"/>
              </a:rPr>
              <a:pPr algn="r" defTabSz="949471"/>
              <a:t>08/05/2013</a:t>
            </a:fld>
            <a:endParaRPr lang="en-GB" sz="1200" dirty="0">
              <a:solidFill>
                <a:srgbClr val="000000"/>
              </a:solidFill>
              <a:latin typeface="Times" pitchFamily="18" charset="0"/>
            </a:endParaRPr>
          </a:p>
        </p:txBody>
      </p:sp>
      <p:sp>
        <p:nvSpPr>
          <p:cNvPr id="55299" name="Rectangle 7"/>
          <p:cNvSpPr txBox="1">
            <a:spLocks noChangeArrowheads="1"/>
          </p:cNvSpPr>
          <p:nvPr/>
        </p:nvSpPr>
        <p:spPr bwMode="auto">
          <a:xfrm>
            <a:off x="4021295" y="9721107"/>
            <a:ext cx="3076363" cy="511731"/>
          </a:xfrm>
          <a:prstGeom prst="rect">
            <a:avLst/>
          </a:prstGeom>
          <a:noFill/>
          <a:ln w="9525">
            <a:noFill/>
            <a:miter lim="800000"/>
            <a:headEnd/>
            <a:tailEnd/>
          </a:ln>
        </p:spPr>
        <p:txBody>
          <a:bodyPr lIns="99075" tIns="49538" rIns="99075" bIns="49538" anchor="b"/>
          <a:lstStyle/>
          <a:p>
            <a:pPr algn="r" defTabSz="949471"/>
            <a:fld id="{D5DAF8D6-6D6E-4B6A-9553-2B60984BE7F8}" type="slidenum">
              <a:rPr lang="en-GB" sz="1200">
                <a:solidFill>
                  <a:srgbClr val="000000"/>
                </a:solidFill>
                <a:latin typeface="Times" pitchFamily="18" charset="0"/>
              </a:rPr>
              <a:pPr algn="r" defTabSz="949471"/>
              <a:t>29</a:t>
            </a:fld>
            <a:endParaRPr lang="en-GB" sz="1200" dirty="0">
              <a:solidFill>
                <a:srgbClr val="000000"/>
              </a:solidFill>
              <a:latin typeface="Times" pitchFamily="18" charset="0"/>
            </a:endParaRPr>
          </a:p>
        </p:txBody>
      </p:sp>
      <p:sp>
        <p:nvSpPr>
          <p:cNvPr id="55300" name="Rectangle 2"/>
          <p:cNvSpPr>
            <a:spLocks noGrp="1" noRot="1" noChangeAspect="1" noTextEdit="1"/>
          </p:cNvSpPr>
          <p:nvPr>
            <p:ph type="sldImg"/>
          </p:nvPr>
        </p:nvSpPr>
        <p:spPr>
          <a:ln/>
        </p:spPr>
      </p:sp>
      <p:sp>
        <p:nvSpPr>
          <p:cNvPr id="55301" name="Rectangle 3"/>
          <p:cNvSpPr txBox="1">
            <a:spLocks noGrp="1"/>
          </p:cNvSpPr>
          <p:nvPr>
            <p:ph type="body" sz="quarter" idx="1"/>
          </p:nvPr>
        </p:nvSpPr>
        <p:spPr bwMode="auto">
          <a:noFill/>
        </p:spPr>
        <p:txBody>
          <a:bodyPr numCol="1">
            <a:prstTxWarp prst="textNoShape">
              <a:avLst/>
            </a:prstTxWarp>
          </a:bodyPr>
          <a:lstStyle/>
          <a:p>
            <a:pPr eaLnBrk="1"/>
            <a:endParaRPr lang="tr-TR" smtClean="0">
              <a:latin typeface="Calibri"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p:txBody>
          <a:bodyPr/>
          <a:lstStyle/>
          <a:p>
            <a:pPr>
              <a:defRPr/>
            </a:pPr>
            <a:fld id="{AAD85F2C-2FD3-4D1D-8C18-CB4EAA5A029B}" type="slidenum">
              <a:rPr lang="tr-TR" altLang="tr-TR" smtClean="0"/>
              <a:pPr>
                <a:defRPr/>
              </a:pPr>
              <a:t>31</a:t>
            </a:fld>
            <a:endParaRPr lang="tr-TR" altLang="tr-TR" smtClean="0"/>
          </a:p>
        </p:txBody>
      </p:sp>
      <p:sp>
        <p:nvSpPr>
          <p:cNvPr id="849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49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tr-T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p:nvPr/>
        </p:nvSpPr>
        <p:spPr>
          <a:xfrm>
            <a:off x="4021295" y="1"/>
            <a:ext cx="3076363" cy="511731"/>
          </a:xfrm>
          <a:prstGeom prst="rect">
            <a:avLst/>
          </a:prstGeom>
          <a:noFill/>
          <a:ln>
            <a:noFill/>
          </a:ln>
        </p:spPr>
        <p:txBody>
          <a:bodyPr lIns="99075" tIns="49538" rIns="99075" bIns="49538"/>
          <a:lstStyle/>
          <a:p>
            <a:pPr algn="r" defTabSz="949497" fontAlgn="auto">
              <a:spcBef>
                <a:spcPts val="0"/>
              </a:spcBef>
              <a:spcAft>
                <a:spcPts val="0"/>
              </a:spcAft>
              <a:defRPr sz="1800" b="0" i="0" u="none" strike="noStrike" kern="0" cap="none" spc="0" baseline="0">
                <a:solidFill>
                  <a:srgbClr val="000000"/>
                </a:solidFill>
                <a:uFillTx/>
              </a:defRPr>
            </a:pPr>
            <a:fld id="{735C08DC-E4C4-4482-BF93-9B7A895F8626}" type="datetime1">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08/05/2013</a:t>
            </a:fld>
            <a:endParaRPr lang="en-GB" sz="1200" kern="0" dirty="0">
              <a:solidFill>
                <a:srgbClr val="000000"/>
              </a:solidFill>
              <a:latin typeface="Times" pitchFamily="18"/>
              <a:cs typeface="+mn-cs"/>
            </a:endParaRPr>
          </a:p>
        </p:txBody>
      </p:sp>
      <p:sp>
        <p:nvSpPr>
          <p:cNvPr id="3" name="Rectangle 7"/>
          <p:cNvSpPr txBox="1"/>
          <p:nvPr/>
        </p:nvSpPr>
        <p:spPr>
          <a:xfrm>
            <a:off x="4021295" y="9721107"/>
            <a:ext cx="3076363" cy="511731"/>
          </a:xfrm>
          <a:prstGeom prst="rect">
            <a:avLst/>
          </a:prstGeom>
          <a:noFill/>
          <a:ln>
            <a:noFill/>
          </a:ln>
        </p:spPr>
        <p:txBody>
          <a:bodyPr lIns="99075" tIns="49538" rIns="99075" bIns="49538" anchor="b"/>
          <a:lstStyle/>
          <a:p>
            <a:pPr algn="r" defTabSz="949497" fontAlgn="auto">
              <a:spcBef>
                <a:spcPts val="0"/>
              </a:spcBef>
              <a:spcAft>
                <a:spcPts val="0"/>
              </a:spcAft>
              <a:defRPr sz="1800" b="0" i="0" u="none" strike="noStrike" kern="0" cap="none" spc="0" baseline="0">
                <a:solidFill>
                  <a:srgbClr val="000000"/>
                </a:solidFill>
                <a:uFillTx/>
              </a:defRPr>
            </a:pPr>
            <a:fld id="{7AB4250E-CCFE-48A4-8260-5727554E299A}" type="slidenum">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5</a:t>
            </a:fld>
            <a:endParaRPr lang="en-GB" sz="1200" kern="0" dirty="0">
              <a:solidFill>
                <a:srgbClr val="000000"/>
              </a:solidFill>
              <a:latin typeface="Times" pitchFamily="18"/>
              <a:cs typeface="+mn-cs"/>
            </a:endParaRPr>
          </a:p>
        </p:txBody>
      </p:sp>
      <p:sp>
        <p:nvSpPr>
          <p:cNvPr id="34820" name="Rectangle 2"/>
          <p:cNvSpPr>
            <a:spLocks noGrp="1" noRot="1" noChangeAspect="1" noTextEdit="1"/>
          </p:cNvSpPr>
          <p:nvPr>
            <p:ph type="sldImg"/>
          </p:nvPr>
        </p:nvSpPr>
        <p:spPr>
          <a:ln/>
        </p:spPr>
      </p:sp>
      <p:sp>
        <p:nvSpPr>
          <p:cNvPr id="34821" name="Rectangle 3"/>
          <p:cNvSpPr txBox="1">
            <a:spLocks noGrp="1"/>
          </p:cNvSpPr>
          <p:nvPr>
            <p:ph type="body" sz="quarter" idx="1"/>
          </p:nvPr>
        </p:nvSpPr>
        <p:spPr bwMode="auto">
          <a:noFill/>
        </p:spPr>
        <p:txBody>
          <a:bodyPr numCol="1">
            <a:prstTxWarp prst="textNoShape">
              <a:avLst/>
            </a:prstTxWarp>
          </a:bodyPr>
          <a:lstStyle/>
          <a:p>
            <a:pPr eaLnBrk="1" hangingPunct="1"/>
            <a:endParaRPr lang="tr-TR" smtClean="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p:nvPr/>
        </p:nvSpPr>
        <p:spPr>
          <a:xfrm>
            <a:off x="4021295" y="1"/>
            <a:ext cx="3076363" cy="511731"/>
          </a:xfrm>
          <a:prstGeom prst="rect">
            <a:avLst/>
          </a:prstGeom>
          <a:noFill/>
          <a:ln>
            <a:noFill/>
          </a:ln>
        </p:spPr>
        <p:txBody>
          <a:bodyPr lIns="99075" tIns="49538" rIns="99075" bIns="49538"/>
          <a:lstStyle/>
          <a:p>
            <a:pPr algn="r" defTabSz="949497" fontAlgn="auto">
              <a:spcBef>
                <a:spcPts val="0"/>
              </a:spcBef>
              <a:spcAft>
                <a:spcPts val="0"/>
              </a:spcAft>
              <a:defRPr sz="1800" b="0" i="0" u="none" strike="noStrike" kern="0" cap="none" spc="0" baseline="0">
                <a:solidFill>
                  <a:srgbClr val="000000"/>
                </a:solidFill>
                <a:uFillTx/>
              </a:defRPr>
            </a:pPr>
            <a:fld id="{70F58E29-5682-4C69-8AF6-1DBE25A5F50C}" type="datetime1">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08/05/2013</a:t>
            </a:fld>
            <a:endParaRPr lang="en-GB" sz="1200" kern="0" dirty="0">
              <a:solidFill>
                <a:srgbClr val="000000"/>
              </a:solidFill>
              <a:latin typeface="Times" pitchFamily="18"/>
              <a:cs typeface="+mn-cs"/>
            </a:endParaRPr>
          </a:p>
        </p:txBody>
      </p:sp>
      <p:sp>
        <p:nvSpPr>
          <p:cNvPr id="3" name="Rectangle 7"/>
          <p:cNvSpPr txBox="1"/>
          <p:nvPr/>
        </p:nvSpPr>
        <p:spPr>
          <a:xfrm>
            <a:off x="4021295" y="9721107"/>
            <a:ext cx="3076363" cy="511731"/>
          </a:xfrm>
          <a:prstGeom prst="rect">
            <a:avLst/>
          </a:prstGeom>
          <a:noFill/>
          <a:ln>
            <a:noFill/>
          </a:ln>
        </p:spPr>
        <p:txBody>
          <a:bodyPr lIns="99075" tIns="49538" rIns="99075" bIns="49538" anchor="b"/>
          <a:lstStyle/>
          <a:p>
            <a:pPr algn="r" defTabSz="949497" fontAlgn="auto">
              <a:spcBef>
                <a:spcPts val="0"/>
              </a:spcBef>
              <a:spcAft>
                <a:spcPts val="0"/>
              </a:spcAft>
              <a:defRPr sz="1800" b="0" i="0" u="none" strike="noStrike" kern="0" cap="none" spc="0" baseline="0">
                <a:solidFill>
                  <a:srgbClr val="000000"/>
                </a:solidFill>
                <a:uFillTx/>
              </a:defRPr>
            </a:pPr>
            <a:fld id="{249D6D1E-F323-42BE-B489-A3D5D55CB1E3}" type="slidenum">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6</a:t>
            </a:fld>
            <a:endParaRPr lang="en-GB" sz="1200" kern="0" dirty="0">
              <a:solidFill>
                <a:srgbClr val="000000"/>
              </a:solidFill>
              <a:latin typeface="Times" pitchFamily="18"/>
              <a:cs typeface="+mn-cs"/>
            </a:endParaRPr>
          </a:p>
        </p:txBody>
      </p:sp>
      <p:sp>
        <p:nvSpPr>
          <p:cNvPr id="36868" name="Rectangle 2"/>
          <p:cNvSpPr>
            <a:spLocks noGrp="1" noRot="1" noChangeAspect="1" noTextEdit="1"/>
          </p:cNvSpPr>
          <p:nvPr>
            <p:ph type="sldImg"/>
          </p:nvPr>
        </p:nvSpPr>
        <p:spPr>
          <a:ln/>
        </p:spPr>
      </p:sp>
      <p:sp>
        <p:nvSpPr>
          <p:cNvPr id="36869" name="Rectangle 3"/>
          <p:cNvSpPr txBox="1">
            <a:spLocks noGrp="1"/>
          </p:cNvSpPr>
          <p:nvPr>
            <p:ph type="body" sz="quarter" idx="1"/>
          </p:nvPr>
        </p:nvSpPr>
        <p:spPr bwMode="auto">
          <a:noFill/>
        </p:spPr>
        <p:txBody>
          <a:bodyPr numCol="1">
            <a:prstTxWarp prst="textNoShape">
              <a:avLst/>
            </a:prstTxWarp>
          </a:bodyPr>
          <a:lstStyle/>
          <a:p>
            <a:pPr eaLnBrk="1" hangingPunct="1"/>
            <a:endParaRPr lang="tr-TR" smtClean="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p:nvPr/>
        </p:nvSpPr>
        <p:spPr>
          <a:xfrm>
            <a:off x="4021295" y="1"/>
            <a:ext cx="3076363" cy="511731"/>
          </a:xfrm>
          <a:prstGeom prst="rect">
            <a:avLst/>
          </a:prstGeom>
          <a:noFill/>
          <a:ln>
            <a:noFill/>
          </a:ln>
        </p:spPr>
        <p:txBody>
          <a:bodyPr lIns="99075" tIns="49538" rIns="99075" bIns="49538"/>
          <a:lstStyle/>
          <a:p>
            <a:pPr algn="r" defTabSz="949497" fontAlgn="auto">
              <a:spcBef>
                <a:spcPts val="0"/>
              </a:spcBef>
              <a:spcAft>
                <a:spcPts val="0"/>
              </a:spcAft>
              <a:defRPr sz="1800" b="0" i="0" u="none" strike="noStrike" kern="0" cap="none" spc="0" baseline="0">
                <a:solidFill>
                  <a:srgbClr val="000000"/>
                </a:solidFill>
                <a:uFillTx/>
              </a:defRPr>
            </a:pPr>
            <a:fld id="{70F58E29-5682-4C69-8AF6-1DBE25A5F50C}" type="datetime1">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08/05/2013</a:t>
            </a:fld>
            <a:endParaRPr lang="en-GB" sz="1200" kern="0" dirty="0">
              <a:solidFill>
                <a:srgbClr val="000000"/>
              </a:solidFill>
              <a:latin typeface="Times" pitchFamily="18"/>
              <a:cs typeface="+mn-cs"/>
            </a:endParaRPr>
          </a:p>
        </p:txBody>
      </p:sp>
      <p:sp>
        <p:nvSpPr>
          <p:cNvPr id="3" name="Rectangle 7"/>
          <p:cNvSpPr txBox="1"/>
          <p:nvPr/>
        </p:nvSpPr>
        <p:spPr>
          <a:xfrm>
            <a:off x="4021295" y="9721107"/>
            <a:ext cx="3076363" cy="511731"/>
          </a:xfrm>
          <a:prstGeom prst="rect">
            <a:avLst/>
          </a:prstGeom>
          <a:noFill/>
          <a:ln>
            <a:noFill/>
          </a:ln>
        </p:spPr>
        <p:txBody>
          <a:bodyPr lIns="99075" tIns="49538" rIns="99075" bIns="49538" anchor="b"/>
          <a:lstStyle/>
          <a:p>
            <a:pPr algn="r" defTabSz="949497" fontAlgn="auto">
              <a:spcBef>
                <a:spcPts val="0"/>
              </a:spcBef>
              <a:spcAft>
                <a:spcPts val="0"/>
              </a:spcAft>
              <a:defRPr sz="1800" b="0" i="0" u="none" strike="noStrike" kern="0" cap="none" spc="0" baseline="0">
                <a:solidFill>
                  <a:srgbClr val="000000"/>
                </a:solidFill>
                <a:uFillTx/>
              </a:defRPr>
            </a:pPr>
            <a:fld id="{249D6D1E-F323-42BE-B489-A3D5D55CB1E3}" type="slidenum">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7</a:t>
            </a:fld>
            <a:endParaRPr lang="en-GB" sz="1200" kern="0" dirty="0">
              <a:solidFill>
                <a:srgbClr val="000000"/>
              </a:solidFill>
              <a:latin typeface="Times" pitchFamily="18"/>
              <a:cs typeface="+mn-cs"/>
            </a:endParaRPr>
          </a:p>
        </p:txBody>
      </p:sp>
      <p:sp>
        <p:nvSpPr>
          <p:cNvPr id="36868" name="Rectangle 2"/>
          <p:cNvSpPr>
            <a:spLocks noGrp="1" noRot="1" noChangeAspect="1" noTextEdit="1"/>
          </p:cNvSpPr>
          <p:nvPr>
            <p:ph type="sldImg"/>
          </p:nvPr>
        </p:nvSpPr>
        <p:spPr>
          <a:ln/>
        </p:spPr>
      </p:sp>
      <p:sp>
        <p:nvSpPr>
          <p:cNvPr id="36869" name="Rectangle 3"/>
          <p:cNvSpPr txBox="1">
            <a:spLocks noGrp="1"/>
          </p:cNvSpPr>
          <p:nvPr>
            <p:ph type="body" sz="quarter" idx="1"/>
          </p:nvPr>
        </p:nvSpPr>
        <p:spPr bwMode="auto">
          <a:noFill/>
        </p:spPr>
        <p:txBody>
          <a:bodyPr numCol="1">
            <a:prstTxWarp prst="textNoShape">
              <a:avLst/>
            </a:prstTxWarp>
          </a:bodyPr>
          <a:lstStyle/>
          <a:p>
            <a:pPr eaLnBrk="1" hangingPunct="1"/>
            <a:endParaRPr lang="tr-TR" smtClean="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p:nvPr/>
        </p:nvSpPr>
        <p:spPr>
          <a:xfrm>
            <a:off x="4021295" y="1"/>
            <a:ext cx="3076363" cy="511731"/>
          </a:xfrm>
          <a:prstGeom prst="rect">
            <a:avLst/>
          </a:prstGeom>
          <a:noFill/>
          <a:ln>
            <a:noFill/>
          </a:ln>
        </p:spPr>
        <p:txBody>
          <a:bodyPr lIns="99075" tIns="49538" rIns="99075" bIns="49538"/>
          <a:lstStyle/>
          <a:p>
            <a:pPr algn="r" defTabSz="949497" fontAlgn="auto">
              <a:spcBef>
                <a:spcPts val="0"/>
              </a:spcBef>
              <a:spcAft>
                <a:spcPts val="0"/>
              </a:spcAft>
              <a:defRPr sz="1800" b="0" i="0" u="none" strike="noStrike" kern="0" cap="none" spc="0" baseline="0">
                <a:solidFill>
                  <a:srgbClr val="000000"/>
                </a:solidFill>
                <a:uFillTx/>
              </a:defRPr>
            </a:pPr>
            <a:fld id="{70F58E29-5682-4C69-8AF6-1DBE25A5F50C}" type="datetime1">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08/05/2013</a:t>
            </a:fld>
            <a:endParaRPr lang="en-GB" sz="1200" kern="0" dirty="0">
              <a:solidFill>
                <a:srgbClr val="000000"/>
              </a:solidFill>
              <a:latin typeface="Times" pitchFamily="18"/>
              <a:cs typeface="+mn-cs"/>
            </a:endParaRPr>
          </a:p>
        </p:txBody>
      </p:sp>
      <p:sp>
        <p:nvSpPr>
          <p:cNvPr id="3" name="Rectangle 7"/>
          <p:cNvSpPr txBox="1"/>
          <p:nvPr/>
        </p:nvSpPr>
        <p:spPr>
          <a:xfrm>
            <a:off x="4021295" y="9721107"/>
            <a:ext cx="3076363" cy="511731"/>
          </a:xfrm>
          <a:prstGeom prst="rect">
            <a:avLst/>
          </a:prstGeom>
          <a:noFill/>
          <a:ln>
            <a:noFill/>
          </a:ln>
        </p:spPr>
        <p:txBody>
          <a:bodyPr lIns="99075" tIns="49538" rIns="99075" bIns="49538" anchor="b"/>
          <a:lstStyle/>
          <a:p>
            <a:pPr algn="r" defTabSz="949497" fontAlgn="auto">
              <a:spcBef>
                <a:spcPts val="0"/>
              </a:spcBef>
              <a:spcAft>
                <a:spcPts val="0"/>
              </a:spcAft>
              <a:defRPr sz="1800" b="0" i="0" u="none" strike="noStrike" kern="0" cap="none" spc="0" baseline="0">
                <a:solidFill>
                  <a:srgbClr val="000000"/>
                </a:solidFill>
                <a:uFillTx/>
              </a:defRPr>
            </a:pPr>
            <a:fld id="{249D6D1E-F323-42BE-B489-A3D5D55CB1E3}" type="slidenum">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8</a:t>
            </a:fld>
            <a:endParaRPr lang="en-GB" sz="1200" kern="0" dirty="0">
              <a:solidFill>
                <a:srgbClr val="000000"/>
              </a:solidFill>
              <a:latin typeface="Times" pitchFamily="18"/>
              <a:cs typeface="+mn-cs"/>
            </a:endParaRPr>
          </a:p>
        </p:txBody>
      </p:sp>
      <p:sp>
        <p:nvSpPr>
          <p:cNvPr id="36868" name="Rectangle 2"/>
          <p:cNvSpPr>
            <a:spLocks noGrp="1" noRot="1" noChangeAspect="1" noTextEdit="1"/>
          </p:cNvSpPr>
          <p:nvPr>
            <p:ph type="sldImg"/>
          </p:nvPr>
        </p:nvSpPr>
        <p:spPr>
          <a:ln/>
        </p:spPr>
      </p:sp>
      <p:sp>
        <p:nvSpPr>
          <p:cNvPr id="36869" name="Rectangle 3"/>
          <p:cNvSpPr txBox="1">
            <a:spLocks noGrp="1"/>
          </p:cNvSpPr>
          <p:nvPr>
            <p:ph type="body" sz="quarter" idx="1"/>
          </p:nvPr>
        </p:nvSpPr>
        <p:spPr bwMode="auto">
          <a:noFill/>
        </p:spPr>
        <p:txBody>
          <a:bodyPr numCol="1">
            <a:prstTxWarp prst="textNoShape">
              <a:avLst/>
            </a:prstTxWarp>
          </a:bodyPr>
          <a:lstStyle/>
          <a:p>
            <a:pPr eaLnBrk="1" hangingPunct="1"/>
            <a:endParaRPr lang="tr-TR" smtClean="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p:nvPr/>
        </p:nvSpPr>
        <p:spPr>
          <a:xfrm>
            <a:off x="4021295" y="1"/>
            <a:ext cx="3076363" cy="511731"/>
          </a:xfrm>
          <a:prstGeom prst="rect">
            <a:avLst/>
          </a:prstGeom>
          <a:noFill/>
          <a:ln>
            <a:noFill/>
          </a:ln>
        </p:spPr>
        <p:txBody>
          <a:bodyPr lIns="99075" tIns="49538" rIns="99075" bIns="49538"/>
          <a:lstStyle/>
          <a:p>
            <a:pPr algn="r" defTabSz="949497" fontAlgn="auto">
              <a:spcBef>
                <a:spcPts val="0"/>
              </a:spcBef>
              <a:spcAft>
                <a:spcPts val="0"/>
              </a:spcAft>
              <a:defRPr sz="1800" b="0" i="0" u="none" strike="noStrike" kern="0" cap="none" spc="0" baseline="0">
                <a:solidFill>
                  <a:srgbClr val="000000"/>
                </a:solidFill>
                <a:uFillTx/>
              </a:defRPr>
            </a:pPr>
            <a:fld id="{70F58E29-5682-4C69-8AF6-1DBE25A5F50C}" type="datetime1">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08/05/2013</a:t>
            </a:fld>
            <a:endParaRPr lang="en-GB" sz="1200" kern="0" dirty="0">
              <a:solidFill>
                <a:srgbClr val="000000"/>
              </a:solidFill>
              <a:latin typeface="Times" pitchFamily="18"/>
              <a:cs typeface="+mn-cs"/>
            </a:endParaRPr>
          </a:p>
        </p:txBody>
      </p:sp>
      <p:sp>
        <p:nvSpPr>
          <p:cNvPr id="3" name="Rectangle 7"/>
          <p:cNvSpPr txBox="1"/>
          <p:nvPr/>
        </p:nvSpPr>
        <p:spPr>
          <a:xfrm>
            <a:off x="4021295" y="9721107"/>
            <a:ext cx="3076363" cy="511731"/>
          </a:xfrm>
          <a:prstGeom prst="rect">
            <a:avLst/>
          </a:prstGeom>
          <a:noFill/>
          <a:ln>
            <a:noFill/>
          </a:ln>
        </p:spPr>
        <p:txBody>
          <a:bodyPr lIns="99075" tIns="49538" rIns="99075" bIns="49538" anchor="b"/>
          <a:lstStyle/>
          <a:p>
            <a:pPr algn="r" defTabSz="949497" fontAlgn="auto">
              <a:spcBef>
                <a:spcPts val="0"/>
              </a:spcBef>
              <a:spcAft>
                <a:spcPts val="0"/>
              </a:spcAft>
              <a:defRPr sz="1800" b="0" i="0" u="none" strike="noStrike" kern="0" cap="none" spc="0" baseline="0">
                <a:solidFill>
                  <a:srgbClr val="000000"/>
                </a:solidFill>
                <a:uFillTx/>
              </a:defRPr>
            </a:pPr>
            <a:fld id="{09DBCBCE-05B8-4C60-94A3-A8D0BF0612BC}" type="slidenum">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9</a:t>
            </a:fld>
            <a:endParaRPr lang="en-GB" sz="1200" kern="0" dirty="0">
              <a:solidFill>
                <a:srgbClr val="000000"/>
              </a:solidFill>
              <a:latin typeface="Times" pitchFamily="18"/>
              <a:cs typeface="+mn-cs"/>
            </a:endParaRPr>
          </a:p>
        </p:txBody>
      </p:sp>
      <p:sp>
        <p:nvSpPr>
          <p:cNvPr id="37892" name="Rectangle 2"/>
          <p:cNvSpPr>
            <a:spLocks noGrp="1" noRot="1" noChangeAspect="1" noTextEdit="1"/>
          </p:cNvSpPr>
          <p:nvPr>
            <p:ph type="sldImg"/>
          </p:nvPr>
        </p:nvSpPr>
        <p:spPr>
          <a:ln/>
        </p:spPr>
      </p:sp>
      <p:sp>
        <p:nvSpPr>
          <p:cNvPr id="37893" name="Rectangle 3"/>
          <p:cNvSpPr txBox="1">
            <a:spLocks noGrp="1"/>
          </p:cNvSpPr>
          <p:nvPr>
            <p:ph type="body" sz="quarter" idx="1"/>
          </p:nvPr>
        </p:nvSpPr>
        <p:spPr bwMode="auto">
          <a:noFill/>
        </p:spPr>
        <p:txBody>
          <a:bodyPr numCol="1">
            <a:prstTxWarp prst="textNoShape">
              <a:avLst/>
            </a:prstTxWarp>
          </a:bodyPr>
          <a:lstStyle/>
          <a:p>
            <a:pPr eaLnBrk="1" hangingPunct="1"/>
            <a:endParaRPr lang="tr-TR" smtClean="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p:nvPr/>
        </p:nvSpPr>
        <p:spPr>
          <a:xfrm>
            <a:off x="4021295" y="1"/>
            <a:ext cx="3076363" cy="511731"/>
          </a:xfrm>
          <a:prstGeom prst="rect">
            <a:avLst/>
          </a:prstGeom>
          <a:noFill/>
          <a:ln>
            <a:noFill/>
          </a:ln>
        </p:spPr>
        <p:txBody>
          <a:bodyPr lIns="99075" tIns="49538" rIns="99075" bIns="49538"/>
          <a:lstStyle/>
          <a:p>
            <a:pPr algn="r" defTabSz="949497" fontAlgn="auto">
              <a:spcBef>
                <a:spcPts val="0"/>
              </a:spcBef>
              <a:spcAft>
                <a:spcPts val="0"/>
              </a:spcAft>
              <a:defRPr sz="1800" b="0" i="0" u="none" strike="noStrike" kern="0" cap="none" spc="0" baseline="0">
                <a:solidFill>
                  <a:srgbClr val="000000"/>
                </a:solidFill>
                <a:uFillTx/>
              </a:defRPr>
            </a:pPr>
            <a:fld id="{8708B6BF-A156-4722-BB89-7183D5F5BAB7}" type="datetime1">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08/05/2013</a:t>
            </a:fld>
            <a:endParaRPr lang="en-GB" sz="1200" kern="0" dirty="0">
              <a:solidFill>
                <a:srgbClr val="000000"/>
              </a:solidFill>
              <a:latin typeface="Times" pitchFamily="18"/>
              <a:cs typeface="+mn-cs"/>
            </a:endParaRPr>
          </a:p>
        </p:txBody>
      </p:sp>
      <p:sp>
        <p:nvSpPr>
          <p:cNvPr id="3" name="Rectangle 7"/>
          <p:cNvSpPr txBox="1"/>
          <p:nvPr/>
        </p:nvSpPr>
        <p:spPr>
          <a:xfrm>
            <a:off x="4021295" y="9721107"/>
            <a:ext cx="3076363" cy="511731"/>
          </a:xfrm>
          <a:prstGeom prst="rect">
            <a:avLst/>
          </a:prstGeom>
          <a:noFill/>
          <a:ln>
            <a:noFill/>
          </a:ln>
        </p:spPr>
        <p:txBody>
          <a:bodyPr lIns="99075" tIns="49538" rIns="99075" bIns="49538" anchor="b"/>
          <a:lstStyle/>
          <a:p>
            <a:pPr algn="r" defTabSz="949497" fontAlgn="auto">
              <a:spcBef>
                <a:spcPts val="0"/>
              </a:spcBef>
              <a:spcAft>
                <a:spcPts val="0"/>
              </a:spcAft>
              <a:defRPr sz="1800" b="0" i="0" u="none" strike="noStrike" kern="0" cap="none" spc="0" baseline="0">
                <a:solidFill>
                  <a:srgbClr val="000000"/>
                </a:solidFill>
                <a:uFillTx/>
              </a:defRPr>
            </a:pPr>
            <a:fld id="{2759A86E-51FD-4A8E-86A1-B318538A60AA}" type="slidenum">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10</a:t>
            </a:fld>
            <a:endParaRPr lang="en-GB" sz="1200" kern="0" dirty="0">
              <a:solidFill>
                <a:srgbClr val="000000"/>
              </a:solidFill>
              <a:latin typeface="Times" pitchFamily="18"/>
              <a:cs typeface="+mn-cs"/>
            </a:endParaRPr>
          </a:p>
        </p:txBody>
      </p:sp>
      <p:sp>
        <p:nvSpPr>
          <p:cNvPr id="38916" name="Rectangle 2"/>
          <p:cNvSpPr>
            <a:spLocks noGrp="1" noRot="1" noChangeAspect="1" noTextEdit="1"/>
          </p:cNvSpPr>
          <p:nvPr>
            <p:ph type="sldImg"/>
          </p:nvPr>
        </p:nvSpPr>
        <p:spPr>
          <a:ln/>
        </p:spPr>
      </p:sp>
      <p:sp>
        <p:nvSpPr>
          <p:cNvPr id="38917" name="Rectangle 3"/>
          <p:cNvSpPr txBox="1">
            <a:spLocks noGrp="1"/>
          </p:cNvSpPr>
          <p:nvPr>
            <p:ph type="body" sz="quarter" idx="1"/>
          </p:nvPr>
        </p:nvSpPr>
        <p:spPr bwMode="auto">
          <a:noFill/>
        </p:spPr>
        <p:txBody>
          <a:bodyPr numCol="1">
            <a:prstTxWarp prst="textNoShape">
              <a:avLst/>
            </a:prstTxWarp>
          </a:bodyPr>
          <a:lstStyle/>
          <a:p>
            <a:pPr eaLnBrk="1" hangingPunct="1"/>
            <a:endParaRPr lang="tr-TR" smtClean="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p:nvPr/>
        </p:nvSpPr>
        <p:spPr>
          <a:xfrm>
            <a:off x="4021295" y="1"/>
            <a:ext cx="3076363" cy="511731"/>
          </a:xfrm>
          <a:prstGeom prst="rect">
            <a:avLst/>
          </a:prstGeom>
          <a:noFill/>
          <a:ln>
            <a:noFill/>
          </a:ln>
        </p:spPr>
        <p:txBody>
          <a:bodyPr lIns="99075" tIns="49538" rIns="99075" bIns="49538"/>
          <a:lstStyle/>
          <a:p>
            <a:pPr algn="r" defTabSz="949497" fontAlgn="auto">
              <a:spcBef>
                <a:spcPts val="0"/>
              </a:spcBef>
              <a:spcAft>
                <a:spcPts val="0"/>
              </a:spcAft>
              <a:defRPr sz="1800" b="0" i="0" u="none" strike="noStrike" kern="0" cap="none" spc="0" baseline="0">
                <a:solidFill>
                  <a:srgbClr val="000000"/>
                </a:solidFill>
                <a:uFillTx/>
              </a:defRPr>
            </a:pPr>
            <a:fld id="{8708B6BF-A156-4722-BB89-7183D5F5BAB7}" type="datetime1">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08/05/2013</a:t>
            </a:fld>
            <a:endParaRPr lang="en-GB" sz="1200" kern="0" dirty="0">
              <a:solidFill>
                <a:srgbClr val="000000"/>
              </a:solidFill>
              <a:latin typeface="Times" pitchFamily="18"/>
              <a:cs typeface="+mn-cs"/>
            </a:endParaRPr>
          </a:p>
        </p:txBody>
      </p:sp>
      <p:sp>
        <p:nvSpPr>
          <p:cNvPr id="3" name="Rectangle 7"/>
          <p:cNvSpPr txBox="1"/>
          <p:nvPr/>
        </p:nvSpPr>
        <p:spPr>
          <a:xfrm>
            <a:off x="4021295" y="9721107"/>
            <a:ext cx="3076363" cy="511731"/>
          </a:xfrm>
          <a:prstGeom prst="rect">
            <a:avLst/>
          </a:prstGeom>
          <a:noFill/>
          <a:ln>
            <a:noFill/>
          </a:ln>
        </p:spPr>
        <p:txBody>
          <a:bodyPr lIns="99075" tIns="49538" rIns="99075" bIns="49538" anchor="b"/>
          <a:lstStyle/>
          <a:p>
            <a:pPr algn="r" defTabSz="949497" fontAlgn="auto">
              <a:spcBef>
                <a:spcPts val="0"/>
              </a:spcBef>
              <a:spcAft>
                <a:spcPts val="0"/>
              </a:spcAft>
              <a:defRPr sz="1800" b="0" i="0" u="none" strike="noStrike" kern="0" cap="none" spc="0" baseline="0">
                <a:solidFill>
                  <a:srgbClr val="000000"/>
                </a:solidFill>
                <a:uFillTx/>
              </a:defRPr>
            </a:pPr>
            <a:fld id="{B3CB9306-74C6-4229-B8C2-0D92D9A2F908}" type="slidenum">
              <a:rPr lang="en-GB" sz="1200" kern="0">
                <a:solidFill>
                  <a:srgbClr val="000000"/>
                </a:solidFill>
                <a:latin typeface="Times" pitchFamily="18"/>
                <a:cs typeface="+mn-cs"/>
              </a:rPr>
              <a:pPr algn="r" defTabSz="949497" fontAlgn="auto">
                <a:spcBef>
                  <a:spcPts val="0"/>
                </a:spcBef>
                <a:spcAft>
                  <a:spcPts val="0"/>
                </a:spcAft>
                <a:defRPr sz="1800" b="0" i="0" u="none" strike="noStrike" kern="0" cap="none" spc="0" baseline="0">
                  <a:solidFill>
                    <a:srgbClr val="000000"/>
                  </a:solidFill>
                  <a:uFillTx/>
                </a:defRPr>
              </a:pPr>
              <a:t>11</a:t>
            </a:fld>
            <a:endParaRPr lang="en-GB" sz="1200" kern="0" dirty="0">
              <a:solidFill>
                <a:srgbClr val="000000"/>
              </a:solidFill>
              <a:latin typeface="Times" pitchFamily="18"/>
              <a:cs typeface="+mn-cs"/>
            </a:endParaRPr>
          </a:p>
        </p:txBody>
      </p:sp>
      <p:sp>
        <p:nvSpPr>
          <p:cNvPr id="39940" name="Rectangle 2"/>
          <p:cNvSpPr>
            <a:spLocks noGrp="1" noRot="1" noChangeAspect="1" noTextEdit="1"/>
          </p:cNvSpPr>
          <p:nvPr>
            <p:ph type="sldImg"/>
          </p:nvPr>
        </p:nvSpPr>
        <p:spPr>
          <a:ln/>
        </p:spPr>
      </p:sp>
      <p:sp>
        <p:nvSpPr>
          <p:cNvPr id="39941" name="Rectangle 3"/>
          <p:cNvSpPr txBox="1">
            <a:spLocks noGrp="1"/>
          </p:cNvSpPr>
          <p:nvPr>
            <p:ph type="body" sz="quarter" idx="1"/>
          </p:nvPr>
        </p:nvSpPr>
        <p:spPr bwMode="auto">
          <a:noFill/>
        </p:spPr>
        <p:txBody>
          <a:bodyPr numCol="1">
            <a:prstTxWarp prst="textNoShape">
              <a:avLst/>
            </a:prstTxWarp>
          </a:bodyPr>
          <a:lstStyle/>
          <a:p>
            <a:pPr eaLnBrk="1" hangingPunct="1"/>
            <a:endParaRPr lang="tr-TR" smtClean="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pic>
        <p:nvPicPr>
          <p:cNvPr id="5" name="Picture 6" descr="IMG_2590"/>
          <p:cNvPicPr>
            <a:picLocks noChangeAspect="1" noChangeArrowheads="1"/>
          </p:cNvPicPr>
          <p:nvPr userDrawn="1"/>
        </p:nvPicPr>
        <p:blipFill>
          <a:blip r:embed="rId3" cstate="print"/>
          <a:srcRect/>
          <a:stretch>
            <a:fillRect/>
          </a:stretch>
        </p:blipFill>
        <p:spPr bwMode="auto">
          <a:xfrm>
            <a:off x="357188" y="3214688"/>
            <a:ext cx="8370887" cy="1571625"/>
          </a:xfrm>
          <a:prstGeom prst="rect">
            <a:avLst/>
          </a:prstGeom>
          <a:noFill/>
          <a:ln w="9525">
            <a:noFill/>
            <a:miter lim="800000"/>
            <a:headEnd/>
            <a:tailEnd/>
          </a:ln>
        </p:spPr>
      </p:pic>
      <p:pic>
        <p:nvPicPr>
          <p:cNvPr id="6" name="Picture 31" descr="umelogo"/>
          <p:cNvPicPr>
            <a:picLocks noChangeAspect="1" noChangeArrowheads="1"/>
          </p:cNvPicPr>
          <p:nvPr userDrawn="1"/>
        </p:nvPicPr>
        <p:blipFill>
          <a:blip r:embed="rId4" cstate="print"/>
          <a:srcRect/>
          <a:stretch>
            <a:fillRect/>
          </a:stretch>
        </p:blipFill>
        <p:spPr bwMode="auto">
          <a:xfrm>
            <a:off x="4000496" y="285728"/>
            <a:ext cx="1183811" cy="1428738"/>
          </a:xfrm>
          <a:prstGeom prst="rect">
            <a:avLst/>
          </a:prstGeom>
          <a:noFill/>
          <a:ln w="9525">
            <a:noFill/>
            <a:miter lim="800000"/>
            <a:headEnd/>
            <a:tailEnd/>
          </a:ln>
        </p:spPr>
      </p:pic>
      <p:sp>
        <p:nvSpPr>
          <p:cNvPr id="2" name="1 Başlık"/>
          <p:cNvSpPr>
            <a:spLocks noGrp="1"/>
          </p:cNvSpPr>
          <p:nvPr>
            <p:ph type="ctrTitle"/>
          </p:nvPr>
        </p:nvSpPr>
        <p:spPr>
          <a:xfrm>
            <a:off x="357158" y="2000240"/>
            <a:ext cx="8358246" cy="1184273"/>
          </a:xfrm>
        </p:spPr>
        <p:txBody>
          <a:bodyPr>
            <a:normAutofit/>
          </a:bodyPr>
          <a:lstStyle>
            <a:lvl1pPr algn="ctr">
              <a:defRPr sz="4800" b="1">
                <a:solidFill>
                  <a:schemeClr val="accent2">
                    <a:lumMod val="50000"/>
                  </a:schemeClr>
                </a:solidFill>
                <a:latin typeface="Futura Bk BT" pitchFamily="34" charset="0"/>
              </a:defRPr>
            </a:lvl1pPr>
          </a:lstStyle>
          <a:p>
            <a:r>
              <a:rPr lang="tr-TR" noProof="0" dirty="0" smtClean="0"/>
              <a:t>Asıl başlık stili için tıklatın</a:t>
            </a:r>
            <a:endParaRPr lang="tr-TR" noProof="0" dirty="0"/>
          </a:p>
        </p:txBody>
      </p:sp>
      <p:sp>
        <p:nvSpPr>
          <p:cNvPr id="3" name="2 Alt Başlık"/>
          <p:cNvSpPr>
            <a:spLocks noGrp="1"/>
          </p:cNvSpPr>
          <p:nvPr>
            <p:ph type="subTitle" idx="1"/>
          </p:nvPr>
        </p:nvSpPr>
        <p:spPr>
          <a:xfrm>
            <a:off x="1428728" y="4857760"/>
            <a:ext cx="6400800" cy="1357322"/>
          </a:xfrm>
          <a:noFill/>
          <a:ln w="9525">
            <a:noFill/>
            <a:miter lim="800000"/>
            <a:headEnd/>
            <a:tailEnd/>
          </a:ln>
        </p:spPr>
        <p:txBody>
          <a:bodyPr anchor="ctr">
            <a:noAutofit/>
          </a:bodyPr>
          <a:lstStyle>
            <a:lvl1pPr marL="0" indent="0" algn="ctr" rtl="0" eaLnBrk="0" fontAlgn="base" hangingPunct="0">
              <a:spcBef>
                <a:spcPct val="0"/>
              </a:spcBef>
              <a:spcAft>
                <a:spcPct val="0"/>
              </a:spcAft>
              <a:buNone/>
              <a:defRPr lang="en-US" sz="2400" b="1" kern="1200" noProof="0" dirty="0">
                <a:solidFill>
                  <a:schemeClr val="accent2">
                    <a:lumMod val="50000"/>
                  </a:schemeClr>
                </a:solidFill>
                <a:latin typeface="Futura Bk BT" pitchFamily="34" charset="0"/>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smtClean="0"/>
              <a:t>Asıl başlık stili için tıklatın</a:t>
            </a:r>
            <a:endParaRPr lang="en-US" dirty="0"/>
          </a:p>
        </p:txBody>
      </p:sp>
      <p:sp>
        <p:nvSpPr>
          <p:cNvPr id="3" name="3 Veri Yer Tutucusu"/>
          <p:cNvSpPr>
            <a:spLocks noGrp="1"/>
          </p:cNvSpPr>
          <p:nvPr>
            <p:ph type="dt" sz="half" idx="10"/>
          </p:nvPr>
        </p:nvSpPr>
        <p:spPr/>
        <p:txBody>
          <a:bodyPr/>
          <a:lstStyle>
            <a:lvl1pPr>
              <a:defRPr/>
            </a:lvl1pPr>
          </a:lstStyle>
          <a:p>
            <a:pPr>
              <a:defRPr/>
            </a:pPr>
            <a:endParaRPr lang="en-US" dirty="0"/>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2C9576F2-D4EF-415F-9C54-80D11F9134DE}"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Leer">
    <p:spTree>
      <p:nvGrpSpPr>
        <p:cNvPr id="1" name=""/>
        <p:cNvGrpSpPr/>
        <p:nvPr/>
      </p:nvGrpSpPr>
      <p:grpSpPr>
        <a:xfrm>
          <a:off x="0" y="0"/>
          <a:ext cx="0" cy="0"/>
          <a:chOff x="0" y="0"/>
          <a:chExt cx="0" cy="0"/>
        </a:xfrm>
      </p:grpSpPr>
    </p:spTree>
  </p:cSld>
  <p:clrMapOvr>
    <a:masterClrMapping/>
  </p:clrMapOvr>
  <p:transition>
    <p:fade/>
  </p:transition>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Benutzerdefiniertes Layout">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pic>
        <p:nvPicPr>
          <p:cNvPr id="5" name="Picture 6" descr="IMG_2590"/>
          <p:cNvPicPr>
            <a:picLocks noChangeAspect="1" noChangeArrowheads="1"/>
          </p:cNvPicPr>
          <p:nvPr userDrawn="1"/>
        </p:nvPicPr>
        <p:blipFill>
          <a:blip r:embed="rId3" cstate="print"/>
          <a:srcRect/>
          <a:stretch>
            <a:fillRect/>
          </a:stretch>
        </p:blipFill>
        <p:spPr bwMode="auto">
          <a:xfrm>
            <a:off x="357188" y="3214688"/>
            <a:ext cx="8370887" cy="1571625"/>
          </a:xfrm>
          <a:prstGeom prst="rect">
            <a:avLst/>
          </a:prstGeom>
          <a:noFill/>
          <a:ln w="9525">
            <a:noFill/>
            <a:miter lim="800000"/>
            <a:headEnd/>
            <a:tailEnd/>
          </a:ln>
        </p:spPr>
      </p:pic>
      <p:pic>
        <p:nvPicPr>
          <p:cNvPr id="6" name="Picture 31" descr="umelogo"/>
          <p:cNvPicPr>
            <a:picLocks noChangeAspect="1" noChangeArrowheads="1"/>
          </p:cNvPicPr>
          <p:nvPr userDrawn="1"/>
        </p:nvPicPr>
        <p:blipFill>
          <a:blip r:embed="rId4" cstate="print"/>
          <a:srcRect/>
          <a:stretch>
            <a:fillRect/>
          </a:stretch>
        </p:blipFill>
        <p:spPr bwMode="auto">
          <a:xfrm>
            <a:off x="500034" y="214290"/>
            <a:ext cx="1183811" cy="1428738"/>
          </a:xfrm>
          <a:prstGeom prst="rect">
            <a:avLst/>
          </a:prstGeom>
          <a:noFill/>
          <a:ln w="9525">
            <a:noFill/>
            <a:miter lim="800000"/>
            <a:headEnd/>
            <a:tailEnd/>
          </a:ln>
        </p:spPr>
      </p:pic>
      <p:sp>
        <p:nvSpPr>
          <p:cNvPr id="2" name="1 Başlık"/>
          <p:cNvSpPr>
            <a:spLocks noGrp="1"/>
          </p:cNvSpPr>
          <p:nvPr>
            <p:ph type="ctrTitle"/>
          </p:nvPr>
        </p:nvSpPr>
        <p:spPr>
          <a:xfrm>
            <a:off x="357158" y="2000240"/>
            <a:ext cx="8358246" cy="1184273"/>
          </a:xfrm>
        </p:spPr>
        <p:txBody>
          <a:bodyPr>
            <a:normAutofit/>
          </a:bodyPr>
          <a:lstStyle>
            <a:lvl1pPr algn="ctr">
              <a:defRPr sz="4800" b="1">
                <a:solidFill>
                  <a:schemeClr val="accent2">
                    <a:lumMod val="50000"/>
                  </a:schemeClr>
                </a:solidFill>
                <a:latin typeface="Futura Bk BT" pitchFamily="34" charset="0"/>
              </a:defRPr>
            </a:lvl1pPr>
          </a:lstStyle>
          <a:p>
            <a:r>
              <a:rPr lang="tr-TR" noProof="0" dirty="0" smtClean="0"/>
              <a:t>Asıl başlık stili için tıklatın</a:t>
            </a:r>
            <a:endParaRPr lang="tr-TR" noProof="0" dirty="0"/>
          </a:p>
        </p:txBody>
      </p:sp>
      <p:sp>
        <p:nvSpPr>
          <p:cNvPr id="3" name="2 Alt Başlık"/>
          <p:cNvSpPr>
            <a:spLocks noGrp="1"/>
          </p:cNvSpPr>
          <p:nvPr>
            <p:ph type="subTitle" idx="1"/>
          </p:nvPr>
        </p:nvSpPr>
        <p:spPr>
          <a:xfrm>
            <a:off x="1428728" y="4857760"/>
            <a:ext cx="6400800" cy="1357322"/>
          </a:xfrm>
          <a:noFill/>
          <a:ln w="9525">
            <a:noFill/>
            <a:miter lim="800000"/>
            <a:headEnd/>
            <a:tailEnd/>
          </a:ln>
        </p:spPr>
        <p:txBody>
          <a:bodyPr anchor="ctr">
            <a:noAutofit/>
          </a:bodyPr>
          <a:lstStyle>
            <a:lvl1pPr marL="0" indent="0" algn="ctr" rtl="0" eaLnBrk="0" fontAlgn="base" hangingPunct="0">
              <a:spcBef>
                <a:spcPct val="0"/>
              </a:spcBef>
              <a:spcAft>
                <a:spcPct val="0"/>
              </a:spcAft>
              <a:buNone/>
              <a:defRPr lang="en-US" sz="2400" b="1" kern="1200" noProof="0" dirty="0">
                <a:solidFill>
                  <a:schemeClr val="accent2">
                    <a:lumMod val="50000"/>
                  </a:schemeClr>
                </a:solidFill>
                <a:latin typeface="Futura Bk BT" pitchFamily="34" charset="0"/>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pic>
        <p:nvPicPr>
          <p:cNvPr id="1026" name="Picture 2" descr="taeklogo_yazili_saydam"/>
          <p:cNvPicPr>
            <a:picLocks noChangeAspect="1" noChangeArrowheads="1"/>
          </p:cNvPicPr>
          <p:nvPr userDrawn="1"/>
        </p:nvPicPr>
        <p:blipFill>
          <a:blip r:embed="rId5" cstate="print"/>
          <a:srcRect/>
          <a:stretch>
            <a:fillRect/>
          </a:stretch>
        </p:blipFill>
        <p:spPr bwMode="auto">
          <a:xfrm>
            <a:off x="7182058" y="297920"/>
            <a:ext cx="1500198" cy="1403625"/>
          </a:xfrm>
          <a:prstGeom prst="rect">
            <a:avLst/>
          </a:prstGeom>
          <a:noFill/>
          <a:ln w="9525">
            <a:noFill/>
            <a:miter lim="800000"/>
            <a:headEnd/>
            <a:tailEnd/>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pic>
        <p:nvPicPr>
          <p:cNvPr id="6" name="Picture 31" descr="umelogo"/>
          <p:cNvPicPr>
            <a:picLocks noChangeAspect="1" noChangeArrowheads="1"/>
          </p:cNvPicPr>
          <p:nvPr userDrawn="1"/>
        </p:nvPicPr>
        <p:blipFill>
          <a:blip r:embed="rId3" cstate="print"/>
          <a:srcRect/>
          <a:stretch>
            <a:fillRect/>
          </a:stretch>
        </p:blipFill>
        <p:spPr bwMode="auto">
          <a:xfrm>
            <a:off x="500034" y="214290"/>
            <a:ext cx="1183811" cy="1428738"/>
          </a:xfrm>
          <a:prstGeom prst="rect">
            <a:avLst/>
          </a:prstGeom>
          <a:noFill/>
          <a:ln w="9525">
            <a:noFill/>
            <a:miter lim="800000"/>
            <a:headEnd/>
            <a:tailEnd/>
          </a:ln>
        </p:spPr>
      </p:pic>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pic>
        <p:nvPicPr>
          <p:cNvPr id="1026" name="Picture 2" descr="taeklogo_yazili_saydam"/>
          <p:cNvPicPr>
            <a:picLocks noChangeAspect="1" noChangeArrowheads="1"/>
          </p:cNvPicPr>
          <p:nvPr userDrawn="1"/>
        </p:nvPicPr>
        <p:blipFill>
          <a:blip r:embed="rId4" cstate="print"/>
          <a:srcRect/>
          <a:stretch>
            <a:fillRect/>
          </a:stretch>
        </p:blipFill>
        <p:spPr bwMode="auto">
          <a:xfrm>
            <a:off x="7182058" y="297920"/>
            <a:ext cx="1500198" cy="1403625"/>
          </a:xfrm>
          <a:prstGeom prst="rect">
            <a:avLst/>
          </a:prstGeom>
          <a:noFill/>
          <a:ln w="9525">
            <a:noFill/>
            <a:miter lim="800000"/>
            <a:headEnd/>
            <a:tailEnd/>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2_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sp>
        <p:nvSpPr>
          <p:cNvPr id="2" name="1 Başlık"/>
          <p:cNvSpPr>
            <a:spLocks noGrp="1"/>
          </p:cNvSpPr>
          <p:nvPr>
            <p:ph type="ctrTitle"/>
          </p:nvPr>
        </p:nvSpPr>
        <p:spPr>
          <a:xfrm>
            <a:off x="357158" y="2000240"/>
            <a:ext cx="8358246" cy="1184273"/>
          </a:xfrm>
        </p:spPr>
        <p:txBody>
          <a:bodyPr>
            <a:normAutofit/>
          </a:bodyPr>
          <a:lstStyle>
            <a:lvl1pPr algn="ctr">
              <a:defRPr sz="4800" b="1">
                <a:solidFill>
                  <a:schemeClr val="accent2">
                    <a:lumMod val="50000"/>
                  </a:schemeClr>
                </a:solidFill>
                <a:latin typeface="Futura Bk BT" pitchFamily="34" charset="0"/>
              </a:defRPr>
            </a:lvl1pPr>
          </a:lstStyle>
          <a:p>
            <a:r>
              <a:rPr lang="tr-TR" noProof="0" dirty="0" smtClean="0"/>
              <a:t>Asıl başlık stili için tıklatın</a:t>
            </a:r>
            <a:endParaRPr lang="tr-TR" noProof="0" dirty="0"/>
          </a:p>
        </p:txBody>
      </p:sp>
      <p:sp>
        <p:nvSpPr>
          <p:cNvPr id="3" name="2 Alt Başlık"/>
          <p:cNvSpPr>
            <a:spLocks noGrp="1"/>
          </p:cNvSpPr>
          <p:nvPr>
            <p:ph type="subTitle" idx="1"/>
          </p:nvPr>
        </p:nvSpPr>
        <p:spPr>
          <a:xfrm>
            <a:off x="1428728" y="4857760"/>
            <a:ext cx="6400800" cy="1357322"/>
          </a:xfrm>
          <a:noFill/>
          <a:ln w="9525">
            <a:noFill/>
            <a:miter lim="800000"/>
            <a:headEnd/>
            <a:tailEnd/>
          </a:ln>
        </p:spPr>
        <p:txBody>
          <a:bodyPr anchor="ctr">
            <a:noAutofit/>
          </a:bodyPr>
          <a:lstStyle>
            <a:lvl1pPr marL="0" indent="0" algn="ctr" rtl="0" eaLnBrk="0" fontAlgn="base" hangingPunct="0">
              <a:spcBef>
                <a:spcPct val="0"/>
              </a:spcBef>
              <a:spcAft>
                <a:spcPct val="0"/>
              </a:spcAft>
              <a:buNone/>
              <a:defRPr lang="en-US" sz="2400" b="1" kern="1200" noProof="0" dirty="0">
                <a:solidFill>
                  <a:schemeClr val="accent2">
                    <a:lumMod val="50000"/>
                  </a:schemeClr>
                </a:solidFill>
                <a:latin typeface="Futura Bk BT" pitchFamily="34" charset="0"/>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pic>
        <p:nvPicPr>
          <p:cNvPr id="10" name="Picture 9" descr="taeklogo_yazili_saydam.png"/>
          <p:cNvPicPr>
            <a:picLocks noChangeAspect="1"/>
          </p:cNvPicPr>
          <p:nvPr userDrawn="1"/>
        </p:nvPicPr>
        <p:blipFill>
          <a:blip r:embed="rId3" cstate="print"/>
          <a:stretch>
            <a:fillRect/>
          </a:stretch>
        </p:blipFill>
        <p:spPr>
          <a:xfrm>
            <a:off x="3836527" y="571480"/>
            <a:ext cx="1610933" cy="1500198"/>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1_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pic>
        <p:nvPicPr>
          <p:cNvPr id="5" name="Picture 6" descr="IMG_2590"/>
          <p:cNvPicPr>
            <a:picLocks noChangeAspect="1" noChangeArrowheads="1"/>
          </p:cNvPicPr>
          <p:nvPr userDrawn="1"/>
        </p:nvPicPr>
        <p:blipFill>
          <a:blip r:embed="rId3" cstate="print"/>
          <a:srcRect/>
          <a:stretch>
            <a:fillRect/>
          </a:stretch>
        </p:blipFill>
        <p:spPr bwMode="auto">
          <a:xfrm>
            <a:off x="357158" y="2857496"/>
            <a:ext cx="8370887" cy="1571625"/>
          </a:xfrm>
          <a:prstGeom prst="rect">
            <a:avLst/>
          </a:prstGeom>
          <a:noFill/>
          <a:ln w="9525">
            <a:noFill/>
            <a:miter lim="800000"/>
            <a:headEnd/>
            <a:tailEnd/>
          </a:ln>
        </p:spPr>
      </p:pic>
      <p:pic>
        <p:nvPicPr>
          <p:cNvPr id="6" name="Picture 31" descr="umelogo"/>
          <p:cNvPicPr>
            <a:picLocks noChangeAspect="1" noChangeArrowheads="1"/>
          </p:cNvPicPr>
          <p:nvPr userDrawn="1"/>
        </p:nvPicPr>
        <p:blipFill>
          <a:blip r:embed="rId4" cstate="print"/>
          <a:srcRect/>
          <a:stretch>
            <a:fillRect/>
          </a:stretch>
        </p:blipFill>
        <p:spPr bwMode="auto">
          <a:xfrm>
            <a:off x="4000496" y="500042"/>
            <a:ext cx="1183811" cy="1428738"/>
          </a:xfrm>
          <a:prstGeom prst="rect">
            <a:avLst/>
          </a:prstGeom>
          <a:noFill/>
          <a:ln w="9525">
            <a:noFill/>
            <a:miter lim="800000"/>
            <a:headEnd/>
            <a:tailEnd/>
          </a:ln>
        </p:spPr>
      </p:pic>
      <p:sp>
        <p:nvSpPr>
          <p:cNvPr id="2" name="1 Başlık"/>
          <p:cNvSpPr>
            <a:spLocks noGrp="1"/>
          </p:cNvSpPr>
          <p:nvPr>
            <p:ph type="ctrTitle"/>
          </p:nvPr>
        </p:nvSpPr>
        <p:spPr>
          <a:xfrm>
            <a:off x="357158" y="2000240"/>
            <a:ext cx="8358246" cy="1184273"/>
          </a:xfrm>
        </p:spPr>
        <p:txBody>
          <a:bodyPr>
            <a:normAutofit/>
          </a:bodyPr>
          <a:lstStyle>
            <a:lvl1pPr algn="ctr">
              <a:defRPr sz="4800" b="1">
                <a:solidFill>
                  <a:schemeClr val="accent2">
                    <a:lumMod val="50000"/>
                  </a:schemeClr>
                </a:solidFill>
                <a:latin typeface="Futura Bk BT" pitchFamily="34" charset="0"/>
              </a:defRPr>
            </a:lvl1pPr>
          </a:lstStyle>
          <a:p>
            <a:r>
              <a:rPr lang="tr-TR" noProof="0" dirty="0" smtClean="0"/>
              <a:t>Asıl başlık stili için tıklatın</a:t>
            </a:r>
            <a:endParaRPr lang="tr-TR" noProof="0" dirty="0"/>
          </a:p>
        </p:txBody>
      </p:sp>
      <p:sp>
        <p:nvSpPr>
          <p:cNvPr id="3" name="2 Alt Başlık"/>
          <p:cNvSpPr>
            <a:spLocks noGrp="1"/>
          </p:cNvSpPr>
          <p:nvPr>
            <p:ph type="subTitle" idx="1"/>
          </p:nvPr>
        </p:nvSpPr>
        <p:spPr>
          <a:xfrm>
            <a:off x="1428728" y="4857760"/>
            <a:ext cx="6400800" cy="1357322"/>
          </a:xfrm>
          <a:noFill/>
          <a:ln w="9525">
            <a:noFill/>
            <a:miter lim="800000"/>
            <a:headEnd/>
            <a:tailEnd/>
          </a:ln>
        </p:spPr>
        <p:txBody>
          <a:bodyPr anchor="ctr">
            <a:noAutofit/>
          </a:bodyPr>
          <a:lstStyle>
            <a:lvl1pPr marL="0" indent="0" algn="ctr" rtl="0" eaLnBrk="0" fontAlgn="base" hangingPunct="0">
              <a:spcBef>
                <a:spcPct val="0"/>
              </a:spcBef>
              <a:spcAft>
                <a:spcPct val="0"/>
              </a:spcAft>
              <a:buNone/>
              <a:defRPr lang="en-US" sz="2400" b="1" kern="1200" noProof="0" dirty="0">
                <a:solidFill>
                  <a:schemeClr val="accent2">
                    <a:lumMod val="50000"/>
                  </a:schemeClr>
                </a:solidFill>
                <a:latin typeface="Futura Bk BT" pitchFamily="34" charset="0"/>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395536" y="0"/>
            <a:ext cx="7776864" cy="706090"/>
          </a:xfrm>
        </p:spPr>
        <p:txBody>
          <a:bodyPr>
            <a:normAutofit/>
          </a:bodyPr>
          <a:lstStyle>
            <a:lvl1pPr>
              <a:defRPr sz="3600" b="1">
                <a:latin typeface="Futura Bk BT" pitchFamily="34" charset="0"/>
              </a:defRPr>
            </a:lvl1pPr>
          </a:lstStyle>
          <a:p>
            <a:r>
              <a:rPr lang="tr-TR" noProof="0" smtClean="0"/>
              <a:t>Asıl başlık stili için tıklatın</a:t>
            </a:r>
            <a:endParaRPr lang="tr-TR" noProof="0" dirty="0"/>
          </a:p>
        </p:txBody>
      </p:sp>
      <p:sp>
        <p:nvSpPr>
          <p:cNvPr id="3" name="2 İçerik Yer Tutucusu"/>
          <p:cNvSpPr>
            <a:spLocks noGrp="1"/>
          </p:cNvSpPr>
          <p:nvPr>
            <p:ph idx="1"/>
          </p:nvPr>
        </p:nvSpPr>
        <p:spPr>
          <a:xfrm>
            <a:off x="714400" y="1052736"/>
            <a:ext cx="7715200" cy="5073427"/>
          </a:xfrm>
        </p:spPr>
        <p:txBody>
          <a:bodyPr>
            <a:normAutofit/>
          </a:bodyPr>
          <a:lstStyle>
            <a:lvl1pPr>
              <a:defRPr sz="3200">
                <a:latin typeface="Futura Bk BT" pitchFamily="34" charset="0"/>
              </a:defRPr>
            </a:lvl1pPr>
            <a:lvl2pPr>
              <a:defRPr sz="2800">
                <a:latin typeface="Futura Bk BT" pitchFamily="34" charset="0"/>
              </a:defRPr>
            </a:lvl2pPr>
            <a:lvl3pPr>
              <a:defRPr sz="2400">
                <a:latin typeface="Futura Bk BT" pitchFamily="34" charset="0"/>
              </a:defRPr>
            </a:lvl3pPr>
            <a:lvl4pPr>
              <a:defRPr sz="2000">
                <a:latin typeface="Futura Bk BT" pitchFamily="34" charset="0"/>
              </a:defRPr>
            </a:lvl4pPr>
            <a:lvl5pPr>
              <a:defRPr sz="2000">
                <a:latin typeface="Futura Bk BT" pitchFamily="34" charset="0"/>
              </a:defRPr>
            </a:lvl5p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dirty="0"/>
          </a:p>
        </p:txBody>
      </p:sp>
      <p:sp>
        <p:nvSpPr>
          <p:cNvPr id="4" name="3 Veri Yer Tutucusu"/>
          <p:cNvSpPr>
            <a:spLocks noGrp="1"/>
          </p:cNvSpPr>
          <p:nvPr>
            <p:ph type="dt" sz="half" idx="10"/>
          </p:nvPr>
        </p:nvSpPr>
        <p:spPr/>
        <p:txBody>
          <a:bodyPr/>
          <a:lstStyle>
            <a:lvl1pPr>
              <a:defRPr/>
            </a:lvl1pPr>
          </a:lstStyle>
          <a:p>
            <a:pPr>
              <a:defRPr/>
            </a:pPr>
            <a:endParaRPr lang="en-US" dirty="0"/>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F5CD8B7A-4B72-44CD-9097-51919B6DABA8}"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395536" y="0"/>
            <a:ext cx="7776864" cy="706090"/>
          </a:xfrm>
        </p:spPr>
        <p:txBody>
          <a:bodyPr>
            <a:normAutofit/>
          </a:bodyPr>
          <a:lstStyle>
            <a:lvl1pPr>
              <a:defRPr sz="3600" b="1">
                <a:latin typeface="Futura Bk BT" pitchFamily="34" charset="0"/>
              </a:defRPr>
            </a:lvl1pPr>
          </a:lstStyle>
          <a:p>
            <a:r>
              <a:rPr lang="tr-TR" noProof="0" dirty="0" smtClean="0"/>
              <a:t>Asıl başlık stili için tıklatın</a:t>
            </a:r>
            <a:endParaRPr lang="tr-TR" noProof="0" dirty="0"/>
          </a:p>
        </p:txBody>
      </p:sp>
      <p:sp>
        <p:nvSpPr>
          <p:cNvPr id="4" name="3 Veri Yer Tutucusu"/>
          <p:cNvSpPr>
            <a:spLocks noGrp="1"/>
          </p:cNvSpPr>
          <p:nvPr>
            <p:ph type="dt" sz="half" idx="10"/>
          </p:nvPr>
        </p:nvSpPr>
        <p:spPr/>
        <p:txBody>
          <a:bodyPr/>
          <a:lstStyle>
            <a:lvl1pPr>
              <a:defRPr/>
            </a:lvl1pPr>
          </a:lstStyle>
          <a:p>
            <a:pPr>
              <a:defRPr/>
            </a:pPr>
            <a:endParaRPr lang="en-US" dirty="0"/>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F5CD8B7A-4B72-44CD-9097-51919B6DABA8}"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tr-TR"/>
          </a:p>
        </p:txBody>
      </p:sp>
      <p:sp>
        <p:nvSpPr>
          <p:cNvPr id="5" name="Slide Number Placeholder 4"/>
          <p:cNvSpPr>
            <a:spLocks noGrp="1"/>
          </p:cNvSpPr>
          <p:nvPr>
            <p:ph type="sldNum" sz="quarter" idx="12"/>
          </p:nvPr>
        </p:nvSpPr>
        <p:spPr/>
        <p:txBody>
          <a:bodyPr/>
          <a:lstStyle/>
          <a:p>
            <a:pPr>
              <a:defRPr/>
            </a:pPr>
            <a:fld id="{2C56A212-6F43-479D-AD9F-E0C87DF7970B}"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pic>
        <p:nvPicPr>
          <p:cNvPr id="6" name="Picture 31" descr="umelogo"/>
          <p:cNvPicPr>
            <a:picLocks noChangeAspect="1" noChangeArrowheads="1"/>
          </p:cNvPicPr>
          <p:nvPr userDrawn="1"/>
        </p:nvPicPr>
        <p:blipFill>
          <a:blip r:embed="rId3" cstate="print"/>
          <a:srcRect/>
          <a:stretch>
            <a:fillRect/>
          </a:stretch>
        </p:blipFill>
        <p:spPr bwMode="auto">
          <a:xfrm>
            <a:off x="4000496" y="285728"/>
            <a:ext cx="1183811" cy="1428738"/>
          </a:xfrm>
          <a:prstGeom prst="rect">
            <a:avLst/>
          </a:prstGeom>
          <a:noFill/>
          <a:ln w="9525">
            <a:noFill/>
            <a:miter lim="800000"/>
            <a:headEnd/>
            <a:tailEnd/>
          </a:ln>
        </p:spPr>
      </p:pic>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smtClean="0"/>
              <a:t>Asıl başlık stili için tıklatın</a:t>
            </a:r>
            <a:endParaRPr lang="en-US" dirty="0"/>
          </a:p>
        </p:txBody>
      </p:sp>
      <p:sp>
        <p:nvSpPr>
          <p:cNvPr id="3" name="2 İçerik Yer Tutucusu"/>
          <p:cNvSpPr>
            <a:spLocks noGrp="1"/>
          </p:cNvSpPr>
          <p:nvPr>
            <p:ph sz="half" idx="1"/>
          </p:nvPr>
        </p:nvSpPr>
        <p:spPr>
          <a:xfrm>
            <a:off x="467544" y="1052736"/>
            <a:ext cx="4028256" cy="507342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3 İçerik Yer Tutucusu"/>
          <p:cNvSpPr>
            <a:spLocks noGrp="1"/>
          </p:cNvSpPr>
          <p:nvPr>
            <p:ph sz="half" idx="2"/>
          </p:nvPr>
        </p:nvSpPr>
        <p:spPr>
          <a:xfrm>
            <a:off x="4648200" y="1052736"/>
            <a:ext cx="4038600" cy="507342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3 Veri Yer Tutucusu"/>
          <p:cNvSpPr>
            <a:spLocks noGrp="1"/>
          </p:cNvSpPr>
          <p:nvPr>
            <p:ph type="dt" sz="half" idx="10"/>
          </p:nvPr>
        </p:nvSpPr>
        <p:spPr/>
        <p:txBody>
          <a:bodyPr/>
          <a:lstStyle>
            <a:lvl1pPr>
              <a:defRPr/>
            </a:lvl1pPr>
          </a:lstStyle>
          <a:p>
            <a:pPr>
              <a:defRPr/>
            </a:pPr>
            <a:endParaRPr lang="en-US" dirty="0"/>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C39AF1D9-F93C-419E-8CE8-5898F1D6EA4C}"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smtClean="0"/>
              <a:t>Asıl başlık stili için tıklatın</a:t>
            </a:r>
            <a:endParaRPr lang="en-US" dirty="0"/>
          </a:p>
        </p:txBody>
      </p:sp>
      <p:sp>
        <p:nvSpPr>
          <p:cNvPr id="3" name="2 Metin Yer Tutucusu"/>
          <p:cNvSpPr>
            <a:spLocks noGrp="1"/>
          </p:cNvSpPr>
          <p:nvPr>
            <p:ph type="body" idx="1"/>
          </p:nvPr>
        </p:nvSpPr>
        <p:spPr>
          <a:xfrm>
            <a:off x="467544" y="1124745"/>
            <a:ext cx="4029844" cy="792088"/>
          </a:xfrm>
        </p:spPr>
        <p:txBody>
          <a:bodyPr>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67544" y="1988840"/>
            <a:ext cx="4029844"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4 Metin Yer Tutucusu"/>
          <p:cNvSpPr>
            <a:spLocks noGrp="1"/>
          </p:cNvSpPr>
          <p:nvPr>
            <p:ph type="body" sz="quarter" idx="3"/>
          </p:nvPr>
        </p:nvSpPr>
        <p:spPr>
          <a:xfrm>
            <a:off x="4645025" y="1124745"/>
            <a:ext cx="4041775" cy="792088"/>
          </a:xfrm>
        </p:spPr>
        <p:txBody>
          <a:bodyPr>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3 Veri Yer Tutucusu"/>
          <p:cNvSpPr>
            <a:spLocks noGrp="1"/>
          </p:cNvSpPr>
          <p:nvPr>
            <p:ph type="dt" sz="half" idx="10"/>
          </p:nvPr>
        </p:nvSpPr>
        <p:spPr/>
        <p:txBody>
          <a:bodyPr/>
          <a:lstStyle>
            <a:lvl1pPr>
              <a:defRPr/>
            </a:lvl1pPr>
          </a:lstStyle>
          <a:p>
            <a:pPr>
              <a:defRPr/>
            </a:pPr>
            <a:endParaRPr lang="en-US" dirty="0"/>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65FD0297-EB70-4A50-9811-905236B07270}"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smtClean="0"/>
              <a:t>Asıl başlık stili için tıklatın</a:t>
            </a:r>
            <a:endParaRPr lang="en-US" dirty="0"/>
          </a:p>
        </p:txBody>
      </p:sp>
      <p:sp>
        <p:nvSpPr>
          <p:cNvPr id="3" name="3 Veri Yer Tutucusu"/>
          <p:cNvSpPr>
            <a:spLocks noGrp="1"/>
          </p:cNvSpPr>
          <p:nvPr>
            <p:ph type="dt" sz="half" idx="10"/>
          </p:nvPr>
        </p:nvSpPr>
        <p:spPr/>
        <p:txBody>
          <a:bodyPr/>
          <a:lstStyle>
            <a:lvl1pPr>
              <a:defRPr/>
            </a:lvl1pPr>
          </a:lstStyle>
          <a:p>
            <a:pPr>
              <a:defRPr/>
            </a:pPr>
            <a:endParaRPr lang="en-US" dirty="0"/>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2C9576F2-D4EF-415F-9C54-80D11F9134DE}" type="slidenum">
              <a:rPr lang="en-US"/>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Başlık, Metin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09600" y="228600"/>
            <a:ext cx="8153400" cy="990600"/>
          </a:xfrm>
        </p:spPr>
        <p:txBody>
          <a:bodyPr/>
          <a:lstStyle/>
          <a:p>
            <a:r>
              <a:rPr lang="tr-TR" smtClean="0"/>
              <a:t>Asıl başlık stili için tıklatın</a:t>
            </a:r>
            <a:endParaRPr lang="tr-TR"/>
          </a:p>
        </p:txBody>
      </p:sp>
      <p:sp>
        <p:nvSpPr>
          <p:cNvPr id="3" name="2 Metin Yer Tutucusu"/>
          <p:cNvSpPr>
            <a:spLocks noGrp="1"/>
          </p:cNvSpPr>
          <p:nvPr>
            <p:ph type="body" sz="half" idx="1"/>
          </p:nvPr>
        </p:nvSpPr>
        <p:spPr>
          <a:xfrm>
            <a:off x="612775" y="1600200"/>
            <a:ext cx="40005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765675" y="1600200"/>
            <a:ext cx="40005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a:xfrm>
            <a:off x="76200" y="6069013"/>
            <a:ext cx="2057400" cy="685800"/>
          </a:xfrm>
        </p:spPr>
        <p:txBody>
          <a:bodyPr/>
          <a:lstStyle>
            <a:lvl1pPr>
              <a:defRPr/>
            </a:lvl1pPr>
          </a:lstStyle>
          <a:p>
            <a:pPr>
              <a:defRPr/>
            </a:pPr>
            <a:endParaRPr lang="tr-TR"/>
          </a:p>
        </p:txBody>
      </p:sp>
      <p:sp>
        <p:nvSpPr>
          <p:cNvPr id="6" name="5 Altbilgi Yer Tutucusu"/>
          <p:cNvSpPr>
            <a:spLocks noGrp="1"/>
          </p:cNvSpPr>
          <p:nvPr>
            <p:ph type="ftr" sz="quarter" idx="11"/>
          </p:nvPr>
        </p:nvSpPr>
        <p:spPr>
          <a:xfrm>
            <a:off x="2085975" y="236538"/>
            <a:ext cx="5867400" cy="365125"/>
          </a:xfrm>
        </p:spPr>
        <p:txBody>
          <a:bodyPr/>
          <a:lstStyle>
            <a:lvl1pPr>
              <a:defRPr/>
            </a:lvl1pPr>
          </a:lstStyle>
          <a:p>
            <a:pPr>
              <a:defRPr/>
            </a:pPr>
            <a:endParaRPr lang="tr-TR"/>
          </a:p>
        </p:txBody>
      </p:sp>
      <p:sp>
        <p:nvSpPr>
          <p:cNvPr id="7" name="6 Slayt Numarası Yer Tutucusu"/>
          <p:cNvSpPr>
            <a:spLocks noGrp="1"/>
          </p:cNvSpPr>
          <p:nvPr>
            <p:ph type="sldNum" sz="quarter" idx="12"/>
          </p:nvPr>
        </p:nvSpPr>
        <p:spPr>
          <a:xfrm>
            <a:off x="8001000" y="228600"/>
            <a:ext cx="838200" cy="381000"/>
          </a:xfrm>
        </p:spPr>
        <p:txBody>
          <a:bodyPr/>
          <a:lstStyle>
            <a:lvl1pPr>
              <a:defRPr smtClean="0"/>
            </a:lvl1pPr>
          </a:lstStyle>
          <a:p>
            <a:pPr>
              <a:defRPr/>
            </a:pPr>
            <a:fld id="{C6EEA503-5718-429F-96FD-7904482015AC}" type="slidenum">
              <a:rPr lang="tr-TR"/>
              <a:pPr>
                <a:defRPr/>
              </a:pPr>
              <a:t>‹#›</a:t>
            </a:fld>
            <a:endParaRPr lang="tr-TR"/>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Başlık ve Tablo">
    <p:spTree>
      <p:nvGrpSpPr>
        <p:cNvPr id="1" name=""/>
        <p:cNvGrpSpPr/>
        <p:nvPr/>
      </p:nvGrpSpPr>
      <p:grpSpPr>
        <a:xfrm>
          <a:off x="0" y="0"/>
          <a:ext cx="0" cy="0"/>
          <a:chOff x="0" y="0"/>
          <a:chExt cx="0" cy="0"/>
        </a:xfrm>
      </p:grpSpPr>
      <p:sp>
        <p:nvSpPr>
          <p:cNvPr id="2" name="1 Başlık"/>
          <p:cNvSpPr>
            <a:spLocks noGrp="1"/>
          </p:cNvSpPr>
          <p:nvPr>
            <p:ph type="title"/>
          </p:nvPr>
        </p:nvSpPr>
        <p:spPr>
          <a:xfrm>
            <a:off x="609600" y="228600"/>
            <a:ext cx="8153400" cy="990600"/>
          </a:xfrm>
        </p:spPr>
        <p:txBody>
          <a:bodyPr/>
          <a:lstStyle/>
          <a:p>
            <a:r>
              <a:rPr lang="tr-TR" smtClean="0"/>
              <a:t>Asıl başlık stili için tıklatın</a:t>
            </a:r>
            <a:endParaRPr lang="tr-TR"/>
          </a:p>
        </p:txBody>
      </p:sp>
      <p:sp>
        <p:nvSpPr>
          <p:cNvPr id="3" name="2 Tablo Yer Tutucusu"/>
          <p:cNvSpPr>
            <a:spLocks noGrp="1"/>
          </p:cNvSpPr>
          <p:nvPr>
            <p:ph type="tbl" idx="1"/>
          </p:nvPr>
        </p:nvSpPr>
        <p:spPr>
          <a:xfrm>
            <a:off x="612775" y="1600200"/>
            <a:ext cx="8153400" cy="4525963"/>
          </a:xfrm>
        </p:spPr>
        <p:txBody>
          <a:bodyPr/>
          <a:lstStyle/>
          <a:p>
            <a:endParaRPr lang="tr-TR"/>
          </a:p>
        </p:txBody>
      </p:sp>
      <p:sp>
        <p:nvSpPr>
          <p:cNvPr id="4" name="3 Veri Yer Tutucusu"/>
          <p:cNvSpPr>
            <a:spLocks noGrp="1"/>
          </p:cNvSpPr>
          <p:nvPr>
            <p:ph type="dt" sz="half" idx="10"/>
          </p:nvPr>
        </p:nvSpPr>
        <p:spPr>
          <a:xfrm>
            <a:off x="76200" y="6069013"/>
            <a:ext cx="2057400" cy="685800"/>
          </a:xfrm>
        </p:spPr>
        <p:txBody>
          <a:bodyPr/>
          <a:lstStyle>
            <a:lvl1pPr>
              <a:defRPr/>
            </a:lvl1pPr>
          </a:lstStyle>
          <a:p>
            <a:pPr>
              <a:defRPr/>
            </a:pPr>
            <a:endParaRPr lang="tr-TR"/>
          </a:p>
        </p:txBody>
      </p:sp>
      <p:sp>
        <p:nvSpPr>
          <p:cNvPr id="5" name="4 Altbilgi Yer Tutucusu"/>
          <p:cNvSpPr>
            <a:spLocks noGrp="1"/>
          </p:cNvSpPr>
          <p:nvPr>
            <p:ph type="ftr" sz="quarter" idx="11"/>
          </p:nvPr>
        </p:nvSpPr>
        <p:spPr>
          <a:xfrm>
            <a:off x="2085975" y="236538"/>
            <a:ext cx="5867400" cy="365125"/>
          </a:xfrm>
        </p:spPr>
        <p:txBody>
          <a:bodyPr/>
          <a:lstStyle>
            <a:lvl1pPr>
              <a:defRPr/>
            </a:lvl1pPr>
          </a:lstStyle>
          <a:p>
            <a:pPr>
              <a:defRPr/>
            </a:pPr>
            <a:endParaRPr lang="tr-TR"/>
          </a:p>
        </p:txBody>
      </p:sp>
      <p:sp>
        <p:nvSpPr>
          <p:cNvPr id="6" name="5 Slayt Numarası Yer Tutucusu"/>
          <p:cNvSpPr>
            <a:spLocks noGrp="1"/>
          </p:cNvSpPr>
          <p:nvPr>
            <p:ph type="sldNum" sz="quarter" idx="12"/>
          </p:nvPr>
        </p:nvSpPr>
        <p:spPr>
          <a:xfrm>
            <a:off x="8001000" y="228600"/>
            <a:ext cx="838200" cy="381000"/>
          </a:xfrm>
        </p:spPr>
        <p:txBody>
          <a:bodyPr/>
          <a:lstStyle>
            <a:lvl1pPr>
              <a:defRPr smtClean="0"/>
            </a:lvl1pPr>
          </a:lstStyle>
          <a:p>
            <a:pPr>
              <a:defRPr/>
            </a:pPr>
            <a:fld id="{501432DD-FC3D-48C8-9E25-A74F67DD5481}" type="slidenum">
              <a:rPr lang="tr-TR"/>
              <a:pPr>
                <a:defRPr/>
              </a:pPr>
              <a:t>‹#›</a:t>
            </a:fld>
            <a:endParaRPr lang="tr-T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lvl1pPr>
          </a:lstStyle>
          <a:p>
            <a:pPr>
              <a:defRPr/>
            </a:pPr>
            <a:endParaRPr lang="tr-TR"/>
          </a:p>
        </p:txBody>
      </p:sp>
      <p:sp>
        <p:nvSpPr>
          <p:cNvPr id="3" name="2 Altbilgi Yer Tutucusu"/>
          <p:cNvSpPr>
            <a:spLocks noGrp="1"/>
          </p:cNvSpPr>
          <p:nvPr>
            <p:ph type="ftr" sz="quarter" idx="11"/>
          </p:nvPr>
        </p:nvSpPr>
        <p:spPr/>
        <p:txBody>
          <a:bodyPr/>
          <a:lstStyle>
            <a:lvl1pPr>
              <a:defRPr/>
            </a:lvl1pPr>
          </a:lstStyle>
          <a:p>
            <a:pPr>
              <a:defRPr/>
            </a:pPr>
            <a:endParaRPr lang="tr-TR"/>
          </a:p>
        </p:txBody>
      </p:sp>
      <p:sp>
        <p:nvSpPr>
          <p:cNvPr id="4" name="3 Slayt Numarası Yer Tutucusu"/>
          <p:cNvSpPr>
            <a:spLocks noGrp="1"/>
          </p:cNvSpPr>
          <p:nvPr>
            <p:ph type="sldNum" sz="quarter" idx="12"/>
          </p:nvPr>
        </p:nvSpPr>
        <p:spPr/>
        <p:txBody>
          <a:bodyPr/>
          <a:lstStyle>
            <a:lvl1pPr>
              <a:defRPr smtClean="0"/>
            </a:lvl1pPr>
          </a:lstStyle>
          <a:p>
            <a:pPr>
              <a:defRPr/>
            </a:pPr>
            <a:fld id="{8C018A93-1A6B-466E-8131-CFF0638D5BC3}" type="slidenum">
              <a:rPr lang="tr-TR"/>
              <a:pPr>
                <a:defRPr/>
              </a:pPr>
              <a:t>‹#›</a:t>
            </a:fld>
            <a:endParaRPr lang="tr-T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OverTx" preserve="1">
  <p:cSld name="Başlık, Metin Üzerinde 2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09600" y="228600"/>
            <a:ext cx="8153400" cy="990600"/>
          </a:xfrm>
        </p:spPr>
        <p:txBody>
          <a:bodyPr/>
          <a:lstStyle/>
          <a:p>
            <a:r>
              <a:rPr lang="tr-TR" smtClean="0"/>
              <a:t>Asıl başlık stili için tıklatın</a:t>
            </a:r>
            <a:endParaRPr lang="tr-TR"/>
          </a:p>
        </p:txBody>
      </p:sp>
      <p:sp>
        <p:nvSpPr>
          <p:cNvPr id="3" name="2 İçerik Yer Tutucusu"/>
          <p:cNvSpPr>
            <a:spLocks noGrp="1"/>
          </p:cNvSpPr>
          <p:nvPr>
            <p:ph sz="quarter" idx="1"/>
          </p:nvPr>
        </p:nvSpPr>
        <p:spPr>
          <a:xfrm>
            <a:off x="612775" y="1600200"/>
            <a:ext cx="4000500" cy="21859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quarter" idx="2"/>
          </p:nvPr>
        </p:nvSpPr>
        <p:spPr>
          <a:xfrm>
            <a:off x="4765675" y="1600200"/>
            <a:ext cx="4000500" cy="21859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half" idx="3"/>
          </p:nvPr>
        </p:nvSpPr>
        <p:spPr>
          <a:xfrm>
            <a:off x="612775" y="3938588"/>
            <a:ext cx="8153400" cy="218757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Date Placeholder 27"/>
          <p:cNvSpPr>
            <a:spLocks noGrp="1"/>
          </p:cNvSpPr>
          <p:nvPr>
            <p:ph type="dt" sz="half" idx="10"/>
          </p:nvPr>
        </p:nvSpPr>
        <p:spPr/>
        <p:txBody>
          <a:bodyPr/>
          <a:lstStyle>
            <a:lvl1pPr>
              <a:defRPr/>
            </a:lvl1pPr>
          </a:lstStyle>
          <a:p>
            <a:pPr>
              <a:defRPr/>
            </a:pPr>
            <a:endParaRPr lang="tr-TR"/>
          </a:p>
        </p:txBody>
      </p:sp>
      <p:sp>
        <p:nvSpPr>
          <p:cNvPr id="7" name="Footer Placeholder 16"/>
          <p:cNvSpPr>
            <a:spLocks noGrp="1"/>
          </p:cNvSpPr>
          <p:nvPr>
            <p:ph type="ftr" sz="quarter" idx="11"/>
          </p:nvPr>
        </p:nvSpPr>
        <p:spPr/>
        <p:txBody>
          <a:bodyPr/>
          <a:lstStyle>
            <a:lvl1pPr>
              <a:defRPr/>
            </a:lvl1pPr>
          </a:lstStyle>
          <a:p>
            <a:pPr>
              <a:defRPr/>
            </a:pPr>
            <a:endParaRPr lang="tr-TR"/>
          </a:p>
        </p:txBody>
      </p:sp>
      <p:sp>
        <p:nvSpPr>
          <p:cNvPr id="8" name="Slide Number Placeholder 28"/>
          <p:cNvSpPr>
            <a:spLocks noGrp="1"/>
          </p:cNvSpPr>
          <p:nvPr>
            <p:ph type="sldNum" sz="quarter" idx="12"/>
          </p:nvPr>
        </p:nvSpPr>
        <p:spPr/>
        <p:txBody>
          <a:bodyPr/>
          <a:lstStyle>
            <a:lvl1pPr>
              <a:defRPr/>
            </a:lvl1pPr>
          </a:lstStyle>
          <a:p>
            <a:pPr>
              <a:defRPr/>
            </a:pPr>
            <a:fld id="{AD17A466-0F43-42D3-BC11-7B15028AF956}" type="slidenum">
              <a:rPr lang="tr-TR"/>
              <a:pPr>
                <a:defRPr/>
              </a:pPr>
              <a:t>‹#›</a:t>
            </a:fld>
            <a:endParaRPr lang="tr-T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tr-T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tr-TR"/>
          </a:p>
        </p:txBody>
      </p:sp>
      <p:sp>
        <p:nvSpPr>
          <p:cNvPr id="4" name="Date Placeholder 3"/>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r-T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2_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sp>
        <p:nvSpPr>
          <p:cNvPr id="2" name="1 Başlık"/>
          <p:cNvSpPr>
            <a:spLocks noGrp="1"/>
          </p:cNvSpPr>
          <p:nvPr>
            <p:ph type="ctrTitle"/>
          </p:nvPr>
        </p:nvSpPr>
        <p:spPr>
          <a:xfrm>
            <a:off x="357158" y="2000240"/>
            <a:ext cx="8358246" cy="1184273"/>
          </a:xfrm>
        </p:spPr>
        <p:txBody>
          <a:bodyPr>
            <a:normAutofit/>
          </a:bodyPr>
          <a:lstStyle>
            <a:lvl1pPr algn="ctr">
              <a:defRPr sz="4800" b="1">
                <a:solidFill>
                  <a:schemeClr val="accent2">
                    <a:lumMod val="50000"/>
                  </a:schemeClr>
                </a:solidFill>
                <a:latin typeface="Futura Bk BT" pitchFamily="34" charset="0"/>
              </a:defRPr>
            </a:lvl1pPr>
          </a:lstStyle>
          <a:p>
            <a:r>
              <a:rPr lang="tr-TR" noProof="0" dirty="0" smtClean="0"/>
              <a:t>Asıl başlık stili için tıklatın</a:t>
            </a:r>
            <a:endParaRPr lang="tr-TR" noProof="0" dirty="0"/>
          </a:p>
        </p:txBody>
      </p:sp>
      <p:sp>
        <p:nvSpPr>
          <p:cNvPr id="3" name="2 Alt Başlık"/>
          <p:cNvSpPr>
            <a:spLocks noGrp="1"/>
          </p:cNvSpPr>
          <p:nvPr>
            <p:ph type="subTitle" idx="1"/>
          </p:nvPr>
        </p:nvSpPr>
        <p:spPr>
          <a:xfrm>
            <a:off x="1428728" y="4857760"/>
            <a:ext cx="6400800" cy="1357322"/>
          </a:xfrm>
          <a:noFill/>
          <a:ln w="9525">
            <a:noFill/>
            <a:miter lim="800000"/>
            <a:headEnd/>
            <a:tailEnd/>
          </a:ln>
        </p:spPr>
        <p:txBody>
          <a:bodyPr anchor="ctr">
            <a:noAutofit/>
          </a:bodyPr>
          <a:lstStyle>
            <a:lvl1pPr marL="0" indent="0" algn="ctr" rtl="0" eaLnBrk="0" fontAlgn="base" hangingPunct="0">
              <a:spcBef>
                <a:spcPct val="0"/>
              </a:spcBef>
              <a:spcAft>
                <a:spcPct val="0"/>
              </a:spcAft>
              <a:buNone/>
              <a:defRPr lang="en-US" sz="2400" b="1" kern="1200" noProof="0" dirty="0">
                <a:solidFill>
                  <a:schemeClr val="accent2">
                    <a:lumMod val="50000"/>
                  </a:schemeClr>
                </a:solidFill>
                <a:latin typeface="Futura Bk BT" pitchFamily="34" charset="0"/>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pic>
        <p:nvPicPr>
          <p:cNvPr id="10" name="Picture 9" descr="taeklogo_yazili_saydam.png"/>
          <p:cNvPicPr>
            <a:picLocks noChangeAspect="1"/>
          </p:cNvPicPr>
          <p:nvPr userDrawn="1"/>
        </p:nvPicPr>
        <p:blipFill>
          <a:blip r:embed="rId3" cstate="print"/>
          <a:stretch>
            <a:fillRect/>
          </a:stretch>
        </p:blipFill>
        <p:spPr>
          <a:xfrm>
            <a:off x="3836527" y="571480"/>
            <a:ext cx="1610933" cy="1500198"/>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Date Placeholder 4"/>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r-T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7" name="Date Placeholder 6"/>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Date Placeholder 2"/>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r-T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r-T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tr-T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pic>
        <p:nvPicPr>
          <p:cNvPr id="5" name="Picture 6" descr="IMG_2590"/>
          <p:cNvPicPr>
            <a:picLocks noChangeAspect="1" noChangeArrowheads="1"/>
          </p:cNvPicPr>
          <p:nvPr userDrawn="1"/>
        </p:nvPicPr>
        <p:blipFill>
          <a:blip r:embed="rId3" cstate="print"/>
          <a:srcRect/>
          <a:stretch>
            <a:fillRect/>
          </a:stretch>
        </p:blipFill>
        <p:spPr bwMode="auto">
          <a:xfrm>
            <a:off x="357158" y="2857496"/>
            <a:ext cx="8370887" cy="1571625"/>
          </a:xfrm>
          <a:prstGeom prst="rect">
            <a:avLst/>
          </a:prstGeom>
          <a:noFill/>
          <a:ln w="9525">
            <a:noFill/>
            <a:miter lim="800000"/>
            <a:headEnd/>
            <a:tailEnd/>
          </a:ln>
        </p:spPr>
      </p:pic>
      <p:pic>
        <p:nvPicPr>
          <p:cNvPr id="6" name="Picture 31" descr="umelogo"/>
          <p:cNvPicPr>
            <a:picLocks noChangeAspect="1" noChangeArrowheads="1"/>
          </p:cNvPicPr>
          <p:nvPr userDrawn="1"/>
        </p:nvPicPr>
        <p:blipFill>
          <a:blip r:embed="rId4" cstate="print"/>
          <a:srcRect/>
          <a:stretch>
            <a:fillRect/>
          </a:stretch>
        </p:blipFill>
        <p:spPr bwMode="auto">
          <a:xfrm>
            <a:off x="4000496" y="500042"/>
            <a:ext cx="1183811" cy="1428738"/>
          </a:xfrm>
          <a:prstGeom prst="rect">
            <a:avLst/>
          </a:prstGeom>
          <a:noFill/>
          <a:ln w="9525">
            <a:noFill/>
            <a:miter lim="800000"/>
            <a:headEnd/>
            <a:tailEnd/>
          </a:ln>
        </p:spPr>
      </p:pic>
      <p:sp>
        <p:nvSpPr>
          <p:cNvPr id="2" name="1 Başlık"/>
          <p:cNvSpPr>
            <a:spLocks noGrp="1"/>
          </p:cNvSpPr>
          <p:nvPr>
            <p:ph type="ctrTitle"/>
          </p:nvPr>
        </p:nvSpPr>
        <p:spPr>
          <a:xfrm>
            <a:off x="357158" y="2000240"/>
            <a:ext cx="8358246" cy="1184273"/>
          </a:xfrm>
        </p:spPr>
        <p:txBody>
          <a:bodyPr>
            <a:normAutofit/>
          </a:bodyPr>
          <a:lstStyle>
            <a:lvl1pPr algn="ctr">
              <a:defRPr sz="4800" b="1">
                <a:solidFill>
                  <a:schemeClr val="accent2">
                    <a:lumMod val="50000"/>
                  </a:schemeClr>
                </a:solidFill>
                <a:latin typeface="Futura Bk BT" pitchFamily="34" charset="0"/>
              </a:defRPr>
            </a:lvl1pPr>
          </a:lstStyle>
          <a:p>
            <a:r>
              <a:rPr lang="tr-TR" noProof="0" dirty="0" smtClean="0"/>
              <a:t>Asıl başlık stili için tıklatın</a:t>
            </a:r>
            <a:endParaRPr lang="tr-TR" noProof="0" dirty="0"/>
          </a:p>
        </p:txBody>
      </p:sp>
      <p:sp>
        <p:nvSpPr>
          <p:cNvPr id="3" name="2 Alt Başlık"/>
          <p:cNvSpPr>
            <a:spLocks noGrp="1"/>
          </p:cNvSpPr>
          <p:nvPr>
            <p:ph type="subTitle" idx="1"/>
          </p:nvPr>
        </p:nvSpPr>
        <p:spPr>
          <a:xfrm>
            <a:off x="1428728" y="4857760"/>
            <a:ext cx="6400800" cy="1357322"/>
          </a:xfrm>
          <a:noFill/>
          <a:ln w="9525">
            <a:noFill/>
            <a:miter lim="800000"/>
            <a:headEnd/>
            <a:tailEnd/>
          </a:ln>
        </p:spPr>
        <p:txBody>
          <a:bodyPr anchor="ctr">
            <a:noAutofit/>
          </a:bodyPr>
          <a:lstStyle>
            <a:lvl1pPr marL="0" indent="0" algn="ctr" rtl="0" eaLnBrk="0" fontAlgn="base" hangingPunct="0">
              <a:spcBef>
                <a:spcPct val="0"/>
              </a:spcBef>
              <a:spcAft>
                <a:spcPct val="0"/>
              </a:spcAft>
              <a:buNone/>
              <a:defRPr lang="en-US" sz="2400" b="1" kern="1200" noProof="0" dirty="0">
                <a:solidFill>
                  <a:schemeClr val="accent2">
                    <a:lumMod val="50000"/>
                  </a:schemeClr>
                </a:solidFill>
                <a:latin typeface="Futura Bk BT" pitchFamily="34" charset="0"/>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395536" y="0"/>
            <a:ext cx="7776864" cy="706090"/>
          </a:xfrm>
        </p:spPr>
        <p:txBody>
          <a:bodyPr>
            <a:normAutofit/>
          </a:bodyPr>
          <a:lstStyle>
            <a:lvl1pPr>
              <a:defRPr sz="3600" b="1">
                <a:latin typeface="Futura Bk BT" pitchFamily="34" charset="0"/>
              </a:defRPr>
            </a:lvl1pPr>
          </a:lstStyle>
          <a:p>
            <a:r>
              <a:rPr lang="tr-TR" noProof="0" smtClean="0"/>
              <a:t>Asıl başlık stili için tıklatın</a:t>
            </a:r>
            <a:endParaRPr lang="tr-TR" noProof="0" dirty="0"/>
          </a:p>
        </p:txBody>
      </p:sp>
      <p:sp>
        <p:nvSpPr>
          <p:cNvPr id="3" name="2 İçerik Yer Tutucusu"/>
          <p:cNvSpPr>
            <a:spLocks noGrp="1"/>
          </p:cNvSpPr>
          <p:nvPr>
            <p:ph idx="1"/>
          </p:nvPr>
        </p:nvSpPr>
        <p:spPr>
          <a:xfrm>
            <a:off x="714400" y="1052736"/>
            <a:ext cx="7715200" cy="5073427"/>
          </a:xfrm>
        </p:spPr>
        <p:txBody>
          <a:bodyPr>
            <a:normAutofit/>
          </a:bodyPr>
          <a:lstStyle>
            <a:lvl1pPr>
              <a:defRPr sz="3200">
                <a:latin typeface="Futura Bk BT" pitchFamily="34" charset="0"/>
              </a:defRPr>
            </a:lvl1pPr>
            <a:lvl2pPr>
              <a:defRPr sz="2800">
                <a:latin typeface="Futura Bk BT" pitchFamily="34" charset="0"/>
              </a:defRPr>
            </a:lvl2pPr>
            <a:lvl3pPr>
              <a:defRPr sz="2400">
                <a:latin typeface="Futura Bk BT" pitchFamily="34" charset="0"/>
              </a:defRPr>
            </a:lvl3pPr>
            <a:lvl4pPr>
              <a:defRPr sz="2000">
                <a:latin typeface="Futura Bk BT" pitchFamily="34" charset="0"/>
              </a:defRPr>
            </a:lvl4pPr>
            <a:lvl5pPr>
              <a:defRPr sz="2000">
                <a:latin typeface="Futura Bk BT" pitchFamily="34" charset="0"/>
              </a:defRPr>
            </a:lvl5p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dirty="0"/>
          </a:p>
        </p:txBody>
      </p:sp>
      <p:sp>
        <p:nvSpPr>
          <p:cNvPr id="4" name="3 Veri Yer Tutucusu"/>
          <p:cNvSpPr>
            <a:spLocks noGrp="1"/>
          </p:cNvSpPr>
          <p:nvPr>
            <p:ph type="dt" sz="half" idx="10"/>
          </p:nvPr>
        </p:nvSpPr>
        <p:spPr/>
        <p:txBody>
          <a:bodyPr/>
          <a:lstStyle>
            <a:lvl1pPr>
              <a:defRPr/>
            </a:lvl1pPr>
          </a:lstStyle>
          <a:p>
            <a:pPr>
              <a:defRPr/>
            </a:pPr>
            <a:endParaRPr lang="en-US" dirty="0"/>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F5CD8B7A-4B72-44CD-9097-51919B6DABA8}"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395536" y="0"/>
            <a:ext cx="7776864" cy="706090"/>
          </a:xfrm>
        </p:spPr>
        <p:txBody>
          <a:bodyPr>
            <a:normAutofit/>
          </a:bodyPr>
          <a:lstStyle>
            <a:lvl1pPr>
              <a:defRPr sz="3600" b="1">
                <a:latin typeface="Futura Bk BT" pitchFamily="34" charset="0"/>
              </a:defRPr>
            </a:lvl1pPr>
          </a:lstStyle>
          <a:p>
            <a:r>
              <a:rPr lang="tr-TR" noProof="0" dirty="0" smtClean="0"/>
              <a:t>Asıl başlık stili için tıklatın</a:t>
            </a:r>
            <a:endParaRPr lang="tr-TR" noProof="0" dirty="0"/>
          </a:p>
        </p:txBody>
      </p:sp>
      <p:sp>
        <p:nvSpPr>
          <p:cNvPr id="4" name="3 Veri Yer Tutucusu"/>
          <p:cNvSpPr>
            <a:spLocks noGrp="1"/>
          </p:cNvSpPr>
          <p:nvPr>
            <p:ph type="dt" sz="half" idx="10"/>
          </p:nvPr>
        </p:nvSpPr>
        <p:spPr/>
        <p:txBody>
          <a:bodyPr/>
          <a:lstStyle>
            <a:lvl1pPr>
              <a:defRPr/>
            </a:lvl1pPr>
          </a:lstStyle>
          <a:p>
            <a:pPr>
              <a:defRPr/>
            </a:pPr>
            <a:endParaRPr lang="en-US" dirty="0"/>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F5CD8B7A-4B72-44CD-9097-51919B6DABA8}"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tr-TR"/>
          </a:p>
        </p:txBody>
      </p:sp>
      <p:sp>
        <p:nvSpPr>
          <p:cNvPr id="5" name="Slide Number Placeholder 4"/>
          <p:cNvSpPr>
            <a:spLocks noGrp="1"/>
          </p:cNvSpPr>
          <p:nvPr>
            <p:ph type="sldNum" sz="quarter" idx="12"/>
          </p:nvPr>
        </p:nvSpPr>
        <p:spPr/>
        <p:txBody>
          <a:bodyPr/>
          <a:lstStyle/>
          <a:p>
            <a:pPr>
              <a:defRPr/>
            </a:pPr>
            <a:fld id="{2C56A212-6F43-479D-AD9F-E0C87DF7970B}" type="slidenum">
              <a:rPr lang="en-US" smtClean="0"/>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smtClean="0"/>
              <a:t>Asıl başlık stili için tıklatın</a:t>
            </a:r>
            <a:endParaRPr lang="en-US" dirty="0"/>
          </a:p>
        </p:txBody>
      </p:sp>
      <p:sp>
        <p:nvSpPr>
          <p:cNvPr id="3" name="2 İçerik Yer Tutucusu"/>
          <p:cNvSpPr>
            <a:spLocks noGrp="1"/>
          </p:cNvSpPr>
          <p:nvPr>
            <p:ph sz="half" idx="1"/>
          </p:nvPr>
        </p:nvSpPr>
        <p:spPr>
          <a:xfrm>
            <a:off x="467544" y="1052736"/>
            <a:ext cx="4028256" cy="507342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3 İçerik Yer Tutucusu"/>
          <p:cNvSpPr>
            <a:spLocks noGrp="1"/>
          </p:cNvSpPr>
          <p:nvPr>
            <p:ph sz="half" idx="2"/>
          </p:nvPr>
        </p:nvSpPr>
        <p:spPr>
          <a:xfrm>
            <a:off x="4648200" y="1052736"/>
            <a:ext cx="4038600" cy="507342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3 Veri Yer Tutucusu"/>
          <p:cNvSpPr>
            <a:spLocks noGrp="1"/>
          </p:cNvSpPr>
          <p:nvPr>
            <p:ph type="dt" sz="half" idx="10"/>
          </p:nvPr>
        </p:nvSpPr>
        <p:spPr/>
        <p:txBody>
          <a:bodyPr/>
          <a:lstStyle>
            <a:lvl1pPr>
              <a:defRPr/>
            </a:lvl1pPr>
          </a:lstStyle>
          <a:p>
            <a:pPr>
              <a:defRPr/>
            </a:pPr>
            <a:endParaRPr lang="en-US" dirty="0"/>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C39AF1D9-F93C-419E-8CE8-5898F1D6EA4C}"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smtClean="0"/>
              <a:t>Asıl başlık stili için tıklatın</a:t>
            </a:r>
            <a:endParaRPr lang="en-US" dirty="0"/>
          </a:p>
        </p:txBody>
      </p:sp>
      <p:sp>
        <p:nvSpPr>
          <p:cNvPr id="3" name="2 Metin Yer Tutucusu"/>
          <p:cNvSpPr>
            <a:spLocks noGrp="1"/>
          </p:cNvSpPr>
          <p:nvPr>
            <p:ph type="body" idx="1"/>
          </p:nvPr>
        </p:nvSpPr>
        <p:spPr>
          <a:xfrm>
            <a:off x="467544" y="1124745"/>
            <a:ext cx="4029844" cy="792088"/>
          </a:xfrm>
        </p:spPr>
        <p:txBody>
          <a:bodyPr>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67544" y="1988840"/>
            <a:ext cx="4029844"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4 Metin Yer Tutucusu"/>
          <p:cNvSpPr>
            <a:spLocks noGrp="1"/>
          </p:cNvSpPr>
          <p:nvPr>
            <p:ph type="body" sz="quarter" idx="3"/>
          </p:nvPr>
        </p:nvSpPr>
        <p:spPr>
          <a:xfrm>
            <a:off x="4645025" y="1124745"/>
            <a:ext cx="4041775" cy="792088"/>
          </a:xfrm>
        </p:spPr>
        <p:txBody>
          <a:bodyPr>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3 Veri Yer Tutucusu"/>
          <p:cNvSpPr>
            <a:spLocks noGrp="1"/>
          </p:cNvSpPr>
          <p:nvPr>
            <p:ph type="dt" sz="half" idx="10"/>
          </p:nvPr>
        </p:nvSpPr>
        <p:spPr/>
        <p:txBody>
          <a:bodyPr/>
          <a:lstStyle>
            <a:lvl1pPr>
              <a:defRPr/>
            </a:lvl1pPr>
          </a:lstStyle>
          <a:p>
            <a:pPr>
              <a:defRPr/>
            </a:pPr>
            <a:endParaRPr lang="en-US" dirty="0"/>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65FD0297-EB70-4A50-9811-905236B07270}"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6.png"/><Relationship Id="rId2" Type="http://schemas.openxmlformats.org/officeDocument/2006/relationships/slideLayout" Target="../slideLayouts/slideLayout14.xml"/><Relationship Id="rId16" Type="http://schemas.openxmlformats.org/officeDocument/2006/relationships/image" Target="../media/image1.jpe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122" name="18 Resim" descr="Arka Fon.jpg"/>
          <p:cNvPicPr>
            <a:picLocks noChangeAspect="1"/>
          </p:cNvPicPr>
          <p:nvPr userDrawn="1"/>
        </p:nvPicPr>
        <p:blipFill>
          <a:blip r:embed="rId14" cstate="print"/>
          <a:srcRect/>
          <a:stretch>
            <a:fillRect/>
          </a:stretch>
        </p:blipFill>
        <p:spPr bwMode="auto">
          <a:xfrm>
            <a:off x="0" y="0"/>
            <a:ext cx="9136063" cy="6858000"/>
          </a:xfrm>
          <a:prstGeom prst="rect">
            <a:avLst/>
          </a:prstGeom>
          <a:noFill/>
          <a:ln w="9525">
            <a:noFill/>
            <a:miter lim="800000"/>
            <a:headEnd/>
            <a:tailEnd/>
          </a:ln>
        </p:spPr>
      </p:pic>
      <p:sp>
        <p:nvSpPr>
          <p:cNvPr id="8" name="7 Dikdörtgen"/>
          <p:cNvSpPr/>
          <p:nvPr userDrawn="1"/>
        </p:nvSpPr>
        <p:spPr bwMode="auto">
          <a:xfrm>
            <a:off x="0" y="0"/>
            <a:ext cx="8147050"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dirty="0">
              <a:solidFill>
                <a:prstClr val="black"/>
              </a:solidFill>
              <a:latin typeface="Times"/>
            </a:endParaRPr>
          </a:p>
        </p:txBody>
      </p:sp>
      <p:sp>
        <p:nvSpPr>
          <p:cNvPr id="5124" name="1 Başlık Yer Tutucusu"/>
          <p:cNvSpPr>
            <a:spLocks noGrp="1"/>
          </p:cNvSpPr>
          <p:nvPr>
            <p:ph type="title"/>
          </p:nvPr>
        </p:nvSpPr>
        <p:spPr bwMode="auto">
          <a:xfrm>
            <a:off x="214282" y="0"/>
            <a:ext cx="7958168" cy="7064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dirty="0" smtClean="0"/>
              <a:t>Asıl başlık stili için tıklatın</a:t>
            </a:r>
          </a:p>
        </p:txBody>
      </p:sp>
      <p:sp>
        <p:nvSpPr>
          <p:cNvPr id="5125" name="2 Metin Yer Tutucusu"/>
          <p:cNvSpPr>
            <a:spLocks noGrp="1"/>
          </p:cNvSpPr>
          <p:nvPr>
            <p:ph type="body" idx="1"/>
          </p:nvPr>
        </p:nvSpPr>
        <p:spPr bwMode="auto">
          <a:xfrm>
            <a:off x="714375" y="1052513"/>
            <a:ext cx="7715250" cy="5073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en-US" dirty="0" smtClean="0"/>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Futura Bk BT" pitchFamily="34" charset="0"/>
                <a:cs typeface="+mn-cs"/>
              </a:defRPr>
            </a:lvl1pPr>
          </a:lstStyle>
          <a:p>
            <a:pPr>
              <a:defRPr/>
            </a:pPr>
            <a:endParaRPr lang="en-US" dirty="0"/>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Futura Bk BT" pitchFamily="34" charset="0"/>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Futura Bk BT" pitchFamily="34" charset="0"/>
                <a:cs typeface="+mn-cs"/>
              </a:defRPr>
            </a:lvl1pPr>
          </a:lstStyle>
          <a:p>
            <a:pPr>
              <a:defRPr/>
            </a:pPr>
            <a:fld id="{4BE83F5C-58FC-42E8-B1E7-11A6F9D4B686}" type="slidenum">
              <a:rPr lang="en-US" smtClean="0"/>
              <a:pPr>
                <a:defRPr/>
              </a:pPr>
              <a:t>‹#›</a:t>
            </a:fld>
            <a:endParaRPr lang="en-US" dirty="0"/>
          </a:p>
        </p:txBody>
      </p:sp>
      <p:grpSp>
        <p:nvGrpSpPr>
          <p:cNvPr id="5129" name="12 Grup"/>
          <p:cNvGrpSpPr>
            <a:grpSpLocks noChangeAspect="1"/>
          </p:cNvGrpSpPr>
          <p:nvPr/>
        </p:nvGrpSpPr>
        <p:grpSpPr bwMode="auto">
          <a:xfrm>
            <a:off x="8275638" y="44450"/>
            <a:ext cx="933450" cy="787400"/>
            <a:chOff x="-52904" y="96988"/>
            <a:chExt cx="971600" cy="819073"/>
          </a:xfrm>
        </p:grpSpPr>
        <p:pic>
          <p:nvPicPr>
            <p:cNvPr id="5132" name="4 İçerik Yer Tutucusu" descr="TUBITAK%20LOGO[1].bmp"/>
            <p:cNvPicPr preferRelativeResize="0">
              <a:picLocks noChangeAspect="1"/>
            </p:cNvPicPr>
            <p:nvPr userDrawn="1"/>
          </p:nvPicPr>
          <p:blipFill>
            <a:blip r:embed="rId15" cstate="print">
              <a:clrChange>
                <a:clrFrom>
                  <a:srgbClr val="FFFFFF"/>
                </a:clrFrom>
                <a:clrTo>
                  <a:srgbClr val="FFFFFF">
                    <a:alpha val="0"/>
                  </a:srgbClr>
                </a:clrTo>
              </a:clrChange>
            </a:blip>
            <a:srcRect/>
            <a:stretch>
              <a:fillRect/>
            </a:stretch>
          </p:blipFill>
          <p:spPr bwMode="auto">
            <a:xfrm>
              <a:off x="107504" y="96988"/>
              <a:ext cx="617244" cy="636398"/>
            </a:xfrm>
            <a:prstGeom prst="rect">
              <a:avLst/>
            </a:prstGeom>
            <a:noFill/>
            <a:ln w="9525">
              <a:noFill/>
              <a:miter lim="800000"/>
              <a:headEnd/>
              <a:tailEnd/>
            </a:ln>
          </p:spPr>
        </p:pic>
        <p:sp>
          <p:nvSpPr>
            <p:cNvPr id="1037" name="14 Metin kutusu"/>
            <p:cNvSpPr txBox="1">
              <a:spLocks noChangeArrowheads="1"/>
            </p:cNvSpPr>
            <p:nvPr userDrawn="1"/>
          </p:nvSpPr>
          <p:spPr bwMode="auto">
            <a:xfrm>
              <a:off x="-52904" y="739366"/>
              <a:ext cx="971600" cy="176695"/>
            </a:xfrm>
            <a:prstGeom prst="rect">
              <a:avLst/>
            </a:prstGeom>
            <a:noFill/>
            <a:ln>
              <a:noFill/>
            </a:ln>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defRPr/>
              </a:pPr>
              <a:r>
                <a:rPr lang="tr-TR" sz="1100" b="1" dirty="0" smtClean="0">
                  <a:solidFill>
                    <a:srgbClr val="000000"/>
                  </a:solidFill>
                </a:rPr>
                <a:t>TÜBİTAK</a:t>
              </a:r>
              <a:endParaRPr lang="en-US" sz="1100" b="1" dirty="0" smtClean="0">
                <a:solidFill>
                  <a:srgbClr val="000000"/>
                </a:solidFill>
              </a:endParaRPr>
            </a:p>
          </p:txBody>
        </p:sp>
      </p:grpSp>
      <p:sp>
        <p:nvSpPr>
          <p:cNvPr id="23" name="22 Dikdörtgen"/>
          <p:cNvSpPr/>
          <p:nvPr userDrawn="1"/>
        </p:nvSpPr>
        <p:spPr bwMode="auto">
          <a:xfrm>
            <a:off x="8189913" y="0"/>
            <a:ext cx="36512"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dirty="0">
              <a:solidFill>
                <a:prstClr val="black"/>
              </a:solidFill>
              <a:latin typeface="Times"/>
            </a:endParaRPr>
          </a:p>
        </p:txBody>
      </p:sp>
      <p:sp>
        <p:nvSpPr>
          <p:cNvPr id="17" name="16 Dikdörtgen"/>
          <p:cNvSpPr/>
          <p:nvPr userDrawn="1"/>
        </p:nvSpPr>
        <p:spPr bwMode="auto">
          <a:xfrm>
            <a:off x="8272463" y="0"/>
            <a:ext cx="36512"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dirty="0">
              <a:solidFill>
                <a:prstClr val="black"/>
              </a:solidFill>
              <a:latin typeface="Times"/>
            </a:endParaRPr>
          </a:p>
        </p:txBody>
      </p:sp>
    </p:spTree>
  </p:cSld>
  <p:clrMap bg1="lt1" tx1="dk1" bg2="lt2" tx2="dk2" accent1="accent1" accent2="accent2" accent3="accent3" accent4="accent4" accent5="accent5" accent6="accent6" hlink="hlink" folHlink="folHlink"/>
  <p:sldLayoutIdLst>
    <p:sldLayoutId id="2147484049" r:id="rId1"/>
    <p:sldLayoutId id="2147484068" r:id="rId2"/>
    <p:sldLayoutId id="2147484067" r:id="rId3"/>
    <p:sldLayoutId id="2147484050" r:id="rId4"/>
    <p:sldLayoutId id="2147484045" r:id="rId5"/>
    <p:sldLayoutId id="2147484069" r:id="rId6"/>
    <p:sldLayoutId id="2147484070" r:id="rId7"/>
    <p:sldLayoutId id="2147484046" r:id="rId8"/>
    <p:sldLayoutId id="2147484047" r:id="rId9"/>
    <p:sldLayoutId id="2147484048" r:id="rId10"/>
    <p:sldLayoutId id="2147484086" r:id="rId11"/>
    <p:sldLayoutId id="2147484087" r:id="rId12"/>
  </p:sldLayoutIdLst>
  <p:timing>
    <p:tnLst>
      <p:par>
        <p:cTn id="1" dur="indefinite" restart="never" nodeType="tmRoot"/>
      </p:par>
    </p:tnLst>
  </p:timing>
  <p:hf hdr="0" ftr="0" dt="0"/>
  <p:txStyles>
    <p:titleStyle>
      <a:lvl1pPr algn="l" rtl="0" eaLnBrk="0" fontAlgn="base" hangingPunct="0">
        <a:spcBef>
          <a:spcPct val="0"/>
        </a:spcBef>
        <a:spcAft>
          <a:spcPct val="0"/>
        </a:spcAft>
        <a:defRPr sz="3600" b="1" kern="1200">
          <a:solidFill>
            <a:schemeClr val="bg1"/>
          </a:solidFill>
          <a:latin typeface="Futura Bk BT" pitchFamily="34" charset="0"/>
          <a:ea typeface="+mj-ea"/>
          <a:cs typeface="+mj-cs"/>
        </a:defRPr>
      </a:lvl1pPr>
      <a:lvl2pPr algn="l" rtl="0" eaLnBrk="0" fontAlgn="base" hangingPunct="0">
        <a:spcBef>
          <a:spcPct val="0"/>
        </a:spcBef>
        <a:spcAft>
          <a:spcPct val="0"/>
        </a:spcAft>
        <a:defRPr sz="3600" b="1">
          <a:solidFill>
            <a:schemeClr val="bg1"/>
          </a:solidFill>
          <a:latin typeface="Futura Bk BT"/>
        </a:defRPr>
      </a:lvl2pPr>
      <a:lvl3pPr algn="l" rtl="0" eaLnBrk="0" fontAlgn="base" hangingPunct="0">
        <a:spcBef>
          <a:spcPct val="0"/>
        </a:spcBef>
        <a:spcAft>
          <a:spcPct val="0"/>
        </a:spcAft>
        <a:defRPr sz="3600" b="1">
          <a:solidFill>
            <a:schemeClr val="bg1"/>
          </a:solidFill>
          <a:latin typeface="Futura Bk BT"/>
        </a:defRPr>
      </a:lvl3pPr>
      <a:lvl4pPr algn="l" rtl="0" eaLnBrk="0" fontAlgn="base" hangingPunct="0">
        <a:spcBef>
          <a:spcPct val="0"/>
        </a:spcBef>
        <a:spcAft>
          <a:spcPct val="0"/>
        </a:spcAft>
        <a:defRPr sz="3600" b="1">
          <a:solidFill>
            <a:schemeClr val="bg1"/>
          </a:solidFill>
          <a:latin typeface="Futura Bk BT"/>
        </a:defRPr>
      </a:lvl4pPr>
      <a:lvl5pPr algn="l" rtl="0" eaLnBrk="0" fontAlgn="base" hangingPunct="0">
        <a:spcBef>
          <a:spcPct val="0"/>
        </a:spcBef>
        <a:spcAft>
          <a:spcPct val="0"/>
        </a:spcAft>
        <a:defRPr sz="3600" b="1">
          <a:solidFill>
            <a:schemeClr val="bg1"/>
          </a:solidFill>
          <a:latin typeface="Futura Bk BT"/>
        </a:defRPr>
      </a:lvl5pPr>
      <a:lvl6pPr marL="457200" algn="l" rtl="0" fontAlgn="base">
        <a:spcBef>
          <a:spcPct val="0"/>
        </a:spcBef>
        <a:spcAft>
          <a:spcPct val="0"/>
        </a:spcAft>
        <a:defRPr sz="3600" b="1">
          <a:solidFill>
            <a:schemeClr val="bg1"/>
          </a:solidFill>
          <a:latin typeface="Futura Bk BT"/>
        </a:defRPr>
      </a:lvl6pPr>
      <a:lvl7pPr marL="914400" algn="l" rtl="0" fontAlgn="base">
        <a:spcBef>
          <a:spcPct val="0"/>
        </a:spcBef>
        <a:spcAft>
          <a:spcPct val="0"/>
        </a:spcAft>
        <a:defRPr sz="3600" b="1">
          <a:solidFill>
            <a:schemeClr val="bg1"/>
          </a:solidFill>
          <a:latin typeface="Futura Bk BT"/>
        </a:defRPr>
      </a:lvl7pPr>
      <a:lvl8pPr marL="1371600" algn="l" rtl="0" fontAlgn="base">
        <a:spcBef>
          <a:spcPct val="0"/>
        </a:spcBef>
        <a:spcAft>
          <a:spcPct val="0"/>
        </a:spcAft>
        <a:defRPr sz="3600" b="1">
          <a:solidFill>
            <a:schemeClr val="bg1"/>
          </a:solidFill>
          <a:latin typeface="Futura Bk BT"/>
        </a:defRPr>
      </a:lvl8pPr>
      <a:lvl9pPr marL="1828800" algn="l" rtl="0" fontAlgn="base">
        <a:spcBef>
          <a:spcPct val="0"/>
        </a:spcBef>
        <a:spcAft>
          <a:spcPct val="0"/>
        </a:spcAft>
        <a:defRPr sz="3600" b="1">
          <a:solidFill>
            <a:schemeClr val="bg1"/>
          </a:solidFill>
          <a:latin typeface="Futura Bk BT"/>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Futura Bk BT" pitchFamily="34" charset="0"/>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Futura Bk BT" pitchFamily="34" charset="0"/>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Futura Bk BT" pitchFamily="34" charset="0"/>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Futura Bk BT" pitchFamily="34" charset="0"/>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Futura Bk B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122" name="18 Resim" descr="Arka Fon.jpg"/>
          <p:cNvPicPr>
            <a:picLocks noChangeAspect="1"/>
          </p:cNvPicPr>
          <p:nvPr userDrawn="1"/>
        </p:nvPicPr>
        <p:blipFill>
          <a:blip r:embed="rId16" cstate="print"/>
          <a:srcRect/>
          <a:stretch>
            <a:fillRect/>
          </a:stretch>
        </p:blipFill>
        <p:spPr bwMode="auto">
          <a:xfrm>
            <a:off x="0" y="0"/>
            <a:ext cx="9136063" cy="6858000"/>
          </a:xfrm>
          <a:prstGeom prst="rect">
            <a:avLst/>
          </a:prstGeom>
          <a:noFill/>
          <a:ln w="9525">
            <a:noFill/>
            <a:miter lim="800000"/>
            <a:headEnd/>
            <a:tailEnd/>
          </a:ln>
        </p:spPr>
      </p:pic>
      <p:sp>
        <p:nvSpPr>
          <p:cNvPr id="8" name="7 Dikdörtgen"/>
          <p:cNvSpPr/>
          <p:nvPr userDrawn="1"/>
        </p:nvSpPr>
        <p:spPr bwMode="auto">
          <a:xfrm>
            <a:off x="0" y="0"/>
            <a:ext cx="8147050"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dirty="0">
              <a:solidFill>
                <a:prstClr val="black"/>
              </a:solidFill>
              <a:latin typeface="Times"/>
            </a:endParaRPr>
          </a:p>
        </p:txBody>
      </p:sp>
      <p:sp>
        <p:nvSpPr>
          <p:cNvPr id="5124" name="1 Başlık Yer Tutucusu"/>
          <p:cNvSpPr>
            <a:spLocks noGrp="1"/>
          </p:cNvSpPr>
          <p:nvPr>
            <p:ph type="title"/>
          </p:nvPr>
        </p:nvSpPr>
        <p:spPr bwMode="auto">
          <a:xfrm>
            <a:off x="395288" y="0"/>
            <a:ext cx="7777162" cy="7064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5125" name="2 Metin Yer Tutucusu"/>
          <p:cNvSpPr>
            <a:spLocks noGrp="1"/>
          </p:cNvSpPr>
          <p:nvPr>
            <p:ph type="body" idx="1"/>
          </p:nvPr>
        </p:nvSpPr>
        <p:spPr bwMode="auto">
          <a:xfrm>
            <a:off x="714375" y="1052513"/>
            <a:ext cx="7715250" cy="5073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Futura Bk BT" pitchFamily="34" charset="0"/>
                <a:cs typeface="+mn-cs"/>
              </a:defRPr>
            </a:lvl1pPr>
          </a:lstStyle>
          <a:p>
            <a:pPr>
              <a:defRPr/>
            </a:pPr>
            <a:endParaRPr lang="en-US" dirty="0"/>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Futura Bk BT" pitchFamily="34" charset="0"/>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Futura Bk BT" pitchFamily="34" charset="0"/>
                <a:cs typeface="+mn-cs"/>
              </a:defRPr>
            </a:lvl1pPr>
          </a:lstStyle>
          <a:p>
            <a:pPr>
              <a:defRPr/>
            </a:pPr>
            <a:fld id="{2C56A212-6F43-479D-AD9F-E0C87DF7970B}" type="slidenum">
              <a:rPr lang="en-US"/>
              <a:pPr>
                <a:defRPr/>
              </a:pPr>
              <a:t>‹#›</a:t>
            </a:fld>
            <a:endParaRPr lang="en-US" dirty="0"/>
          </a:p>
        </p:txBody>
      </p:sp>
      <p:sp>
        <p:nvSpPr>
          <p:cNvPr id="23" name="22 Dikdörtgen"/>
          <p:cNvSpPr/>
          <p:nvPr userDrawn="1"/>
        </p:nvSpPr>
        <p:spPr bwMode="auto">
          <a:xfrm>
            <a:off x="8189913" y="0"/>
            <a:ext cx="36512"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dirty="0">
              <a:solidFill>
                <a:prstClr val="black"/>
              </a:solidFill>
              <a:latin typeface="Times"/>
            </a:endParaRPr>
          </a:p>
        </p:txBody>
      </p:sp>
      <p:sp>
        <p:nvSpPr>
          <p:cNvPr id="17" name="16 Dikdörtgen"/>
          <p:cNvSpPr/>
          <p:nvPr userDrawn="1"/>
        </p:nvSpPr>
        <p:spPr bwMode="auto">
          <a:xfrm>
            <a:off x="8272463" y="0"/>
            <a:ext cx="36512"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dirty="0">
              <a:solidFill>
                <a:prstClr val="black"/>
              </a:solidFill>
              <a:latin typeface="Times"/>
            </a:endParaRPr>
          </a:p>
        </p:txBody>
      </p:sp>
      <p:pic>
        <p:nvPicPr>
          <p:cNvPr id="14" name="Picture 13" descr="taeklogo_yazili_saydam.png"/>
          <p:cNvPicPr>
            <a:picLocks noChangeAspect="1"/>
          </p:cNvPicPr>
          <p:nvPr userDrawn="1"/>
        </p:nvPicPr>
        <p:blipFill>
          <a:blip r:embed="rId17" cstate="print"/>
          <a:stretch>
            <a:fillRect/>
          </a:stretch>
        </p:blipFill>
        <p:spPr>
          <a:xfrm>
            <a:off x="8363300" y="24290"/>
            <a:ext cx="733200" cy="682800"/>
          </a:xfrm>
          <a:prstGeom prst="rect">
            <a:avLst/>
          </a:prstGeom>
        </p:spPr>
      </p:pic>
    </p:spTree>
  </p:cSld>
  <p:clrMap bg1="lt1" tx1="dk1" bg2="lt2" tx2="dk2" accent1="accent1" accent2="accent2" accent3="accent3" accent4="accent4" accent5="accent5" accent6="accent6" hlink="hlink" folHlink="folHlink"/>
  <p:sldLayoutIdLst>
    <p:sldLayoutId id="2147484072" r:id="rId1"/>
    <p:sldLayoutId id="2147484073" r:id="rId2"/>
    <p:sldLayoutId id="2147484074" r:id="rId3"/>
    <p:sldLayoutId id="2147484075" r:id="rId4"/>
    <p:sldLayoutId id="2147484076" r:id="rId5"/>
    <p:sldLayoutId id="2147484077" r:id="rId6"/>
    <p:sldLayoutId id="2147484078" r:id="rId7"/>
    <p:sldLayoutId id="2147484079" r:id="rId8"/>
    <p:sldLayoutId id="2147484080" r:id="rId9"/>
    <p:sldLayoutId id="2147484081" r:id="rId10"/>
    <p:sldLayoutId id="2147484082" r:id="rId11"/>
    <p:sldLayoutId id="2147484083" r:id="rId12"/>
    <p:sldLayoutId id="2147484084" r:id="rId13"/>
    <p:sldLayoutId id="2147484085" r:id="rId14"/>
  </p:sldLayoutIdLst>
  <p:timing>
    <p:tnLst>
      <p:par>
        <p:cTn id="1" dur="indefinite" restart="never" nodeType="tmRoot"/>
      </p:par>
    </p:tnLst>
  </p:timing>
  <p:hf hdr="0" ftr="0" dt="0"/>
  <p:txStyles>
    <p:titleStyle>
      <a:lvl1pPr algn="l" rtl="0" eaLnBrk="0" fontAlgn="base" hangingPunct="0">
        <a:spcBef>
          <a:spcPct val="0"/>
        </a:spcBef>
        <a:spcAft>
          <a:spcPct val="0"/>
        </a:spcAft>
        <a:defRPr sz="3600" b="1" kern="1200">
          <a:solidFill>
            <a:schemeClr val="bg1"/>
          </a:solidFill>
          <a:latin typeface="Futura Bk BT" pitchFamily="34" charset="0"/>
          <a:ea typeface="+mj-ea"/>
          <a:cs typeface="+mj-cs"/>
        </a:defRPr>
      </a:lvl1pPr>
      <a:lvl2pPr algn="l" rtl="0" eaLnBrk="0" fontAlgn="base" hangingPunct="0">
        <a:spcBef>
          <a:spcPct val="0"/>
        </a:spcBef>
        <a:spcAft>
          <a:spcPct val="0"/>
        </a:spcAft>
        <a:defRPr sz="3600" b="1">
          <a:solidFill>
            <a:schemeClr val="bg1"/>
          </a:solidFill>
          <a:latin typeface="Futura Bk BT"/>
        </a:defRPr>
      </a:lvl2pPr>
      <a:lvl3pPr algn="l" rtl="0" eaLnBrk="0" fontAlgn="base" hangingPunct="0">
        <a:spcBef>
          <a:spcPct val="0"/>
        </a:spcBef>
        <a:spcAft>
          <a:spcPct val="0"/>
        </a:spcAft>
        <a:defRPr sz="3600" b="1">
          <a:solidFill>
            <a:schemeClr val="bg1"/>
          </a:solidFill>
          <a:latin typeface="Futura Bk BT"/>
        </a:defRPr>
      </a:lvl3pPr>
      <a:lvl4pPr algn="l" rtl="0" eaLnBrk="0" fontAlgn="base" hangingPunct="0">
        <a:spcBef>
          <a:spcPct val="0"/>
        </a:spcBef>
        <a:spcAft>
          <a:spcPct val="0"/>
        </a:spcAft>
        <a:defRPr sz="3600" b="1">
          <a:solidFill>
            <a:schemeClr val="bg1"/>
          </a:solidFill>
          <a:latin typeface="Futura Bk BT"/>
        </a:defRPr>
      </a:lvl4pPr>
      <a:lvl5pPr algn="l" rtl="0" eaLnBrk="0" fontAlgn="base" hangingPunct="0">
        <a:spcBef>
          <a:spcPct val="0"/>
        </a:spcBef>
        <a:spcAft>
          <a:spcPct val="0"/>
        </a:spcAft>
        <a:defRPr sz="3600" b="1">
          <a:solidFill>
            <a:schemeClr val="bg1"/>
          </a:solidFill>
          <a:latin typeface="Futura Bk BT"/>
        </a:defRPr>
      </a:lvl5pPr>
      <a:lvl6pPr marL="457200" algn="l" rtl="0" fontAlgn="base">
        <a:spcBef>
          <a:spcPct val="0"/>
        </a:spcBef>
        <a:spcAft>
          <a:spcPct val="0"/>
        </a:spcAft>
        <a:defRPr sz="3600" b="1">
          <a:solidFill>
            <a:schemeClr val="bg1"/>
          </a:solidFill>
          <a:latin typeface="Futura Bk BT"/>
        </a:defRPr>
      </a:lvl6pPr>
      <a:lvl7pPr marL="914400" algn="l" rtl="0" fontAlgn="base">
        <a:spcBef>
          <a:spcPct val="0"/>
        </a:spcBef>
        <a:spcAft>
          <a:spcPct val="0"/>
        </a:spcAft>
        <a:defRPr sz="3600" b="1">
          <a:solidFill>
            <a:schemeClr val="bg1"/>
          </a:solidFill>
          <a:latin typeface="Futura Bk BT"/>
        </a:defRPr>
      </a:lvl7pPr>
      <a:lvl8pPr marL="1371600" algn="l" rtl="0" fontAlgn="base">
        <a:spcBef>
          <a:spcPct val="0"/>
        </a:spcBef>
        <a:spcAft>
          <a:spcPct val="0"/>
        </a:spcAft>
        <a:defRPr sz="3600" b="1">
          <a:solidFill>
            <a:schemeClr val="bg1"/>
          </a:solidFill>
          <a:latin typeface="Futura Bk BT"/>
        </a:defRPr>
      </a:lvl8pPr>
      <a:lvl9pPr marL="1828800" algn="l" rtl="0" fontAlgn="base">
        <a:spcBef>
          <a:spcPct val="0"/>
        </a:spcBef>
        <a:spcAft>
          <a:spcPct val="0"/>
        </a:spcAft>
        <a:defRPr sz="3600" b="1">
          <a:solidFill>
            <a:schemeClr val="bg1"/>
          </a:solidFill>
          <a:latin typeface="Futura Bk BT"/>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Futura Bk BT" pitchFamily="34" charset="0"/>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Futura Bk BT" pitchFamily="34" charset="0"/>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Futura Bk BT" pitchFamily="34" charset="0"/>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Futura Bk BT" pitchFamily="34" charset="0"/>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Futura Bk B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tr-T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3E89E8-DDF9-4633-ADC0-87532A5D3280}" type="datetimeFigureOut">
              <a:rPr lang="tr-TR" smtClean="0"/>
              <a:pPr/>
              <a:t>08.05.2013</a:t>
            </a:fld>
            <a:endParaRPr lang="tr-T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744A49-58EB-46B3-A2E5-4BB7CA554A17}"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4056" r:id="rId1"/>
    <p:sldLayoutId id="2147484057" r:id="rId2"/>
    <p:sldLayoutId id="2147484058" r:id="rId3"/>
    <p:sldLayoutId id="2147484059" r:id="rId4"/>
    <p:sldLayoutId id="2147484060" r:id="rId5"/>
    <p:sldLayoutId id="2147484061" r:id="rId6"/>
    <p:sldLayoutId id="2147484062" r:id="rId7"/>
    <p:sldLayoutId id="2147484063" r:id="rId8"/>
    <p:sldLayoutId id="2147484064" r:id="rId9"/>
    <p:sldLayoutId id="2147484065" r:id="rId10"/>
    <p:sldLayoutId id="214748406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hyperlink" Target="http://www.euramet.org/index.php?id=tc-q-qms-review-process" TargetMode="External"/><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Başlık"/>
          <p:cNvSpPr>
            <a:spLocks noGrp="1"/>
          </p:cNvSpPr>
          <p:nvPr>
            <p:ph type="ctrTitle"/>
          </p:nvPr>
        </p:nvSpPr>
        <p:spPr>
          <a:xfrm>
            <a:off x="214282" y="1816097"/>
            <a:ext cx="8715375" cy="1184275"/>
          </a:xfrm>
        </p:spPr>
        <p:txBody>
          <a:bodyPr>
            <a:noAutofit/>
          </a:bodyPr>
          <a:lstStyle/>
          <a:p>
            <a:r>
              <a:rPr lang="en-US" sz="3200" dirty="0" smtClean="0">
                <a:solidFill>
                  <a:srgbClr val="C00000"/>
                </a:solidFill>
              </a:rPr>
              <a:t>CIPM MRA Requirements for QMS review</a:t>
            </a:r>
            <a:br>
              <a:rPr lang="en-US" sz="3200" dirty="0" smtClean="0">
                <a:solidFill>
                  <a:srgbClr val="C00000"/>
                </a:solidFill>
              </a:rPr>
            </a:br>
            <a:r>
              <a:rPr lang="en-US" sz="3200" dirty="0" smtClean="0">
                <a:solidFill>
                  <a:srgbClr val="C00000"/>
                </a:solidFill>
              </a:rPr>
              <a:t>EURAMET approach for QMS review</a:t>
            </a:r>
            <a:endParaRPr lang="en-US" sz="3200" dirty="0">
              <a:solidFill>
                <a:srgbClr val="C00000"/>
              </a:solidFill>
            </a:endParaRPr>
          </a:p>
        </p:txBody>
      </p:sp>
      <p:sp>
        <p:nvSpPr>
          <p:cNvPr id="4" name="7 Metin kutusu"/>
          <p:cNvSpPr txBox="1">
            <a:spLocks noChangeArrowheads="1"/>
          </p:cNvSpPr>
          <p:nvPr/>
        </p:nvSpPr>
        <p:spPr bwMode="auto">
          <a:xfrm>
            <a:off x="214282" y="5204612"/>
            <a:ext cx="8715404" cy="1446550"/>
          </a:xfrm>
          <a:prstGeom prst="rect">
            <a:avLst/>
          </a:prstGeom>
          <a:noFill/>
          <a:ln w="9525">
            <a:noFill/>
            <a:miter lim="800000"/>
            <a:headEnd/>
            <a:tailEnd/>
          </a:ln>
        </p:spPr>
        <p:txBody>
          <a:bodyPr wrap="square">
            <a:spAutoFit/>
          </a:bodyPr>
          <a:lstStyle/>
          <a:p>
            <a:pPr algn="ctr"/>
            <a:r>
              <a:rPr lang="tr-TR" sz="2000" b="1" dirty="0" smtClean="0"/>
              <a:t>Dr. Enver </a:t>
            </a:r>
            <a:r>
              <a:rPr lang="tr-TR" sz="2000" b="1" dirty="0" smtClean="0"/>
              <a:t>SADIKOĞLU</a:t>
            </a:r>
          </a:p>
          <a:p>
            <a:pPr algn="ctr"/>
            <a:endParaRPr lang="en-GB" sz="2000" b="1" dirty="0" smtClean="0"/>
          </a:p>
          <a:p>
            <a:pPr algn="ctr">
              <a:spcBef>
                <a:spcPts val="0"/>
              </a:spcBef>
            </a:pPr>
            <a:r>
              <a:rPr lang="tr-TR" sz="1600" b="1" dirty="0" smtClean="0"/>
              <a:t>Workshop on Metrology</a:t>
            </a:r>
          </a:p>
          <a:p>
            <a:pPr algn="ctr">
              <a:spcBef>
                <a:spcPts val="0"/>
              </a:spcBef>
            </a:pPr>
            <a:r>
              <a:rPr lang="tr-TR" sz="1600" b="1" dirty="0" smtClean="0"/>
              <a:t>TÜBİTAK UME,</a:t>
            </a:r>
            <a:r>
              <a:rPr lang="en-GB" sz="1600" b="1" dirty="0" smtClean="0"/>
              <a:t> </a:t>
            </a:r>
            <a:r>
              <a:rPr lang="tr-TR" sz="1600" b="1" dirty="0" smtClean="0"/>
              <a:t>Gebze – Kocaeli</a:t>
            </a:r>
          </a:p>
          <a:p>
            <a:pPr algn="ctr">
              <a:spcBef>
                <a:spcPts val="0"/>
              </a:spcBef>
            </a:pPr>
            <a:r>
              <a:rPr lang="en-GB" sz="1600" b="1" dirty="0" smtClean="0"/>
              <a:t> </a:t>
            </a:r>
            <a:r>
              <a:rPr lang="tr-TR" sz="1600" b="1" dirty="0" smtClean="0"/>
              <a:t>May 06-08,</a:t>
            </a:r>
            <a:r>
              <a:rPr lang="en-GB" sz="1600" b="1" dirty="0" smtClean="0">
                <a:latin typeface="Futura Lt BT"/>
              </a:rPr>
              <a:t> 2013</a:t>
            </a:r>
            <a:endParaRPr lang="en-GB" sz="1600" b="1" dirty="0">
              <a:latin typeface="Futura Lt B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p:nvPr/>
        </p:nvSpPr>
        <p:spPr>
          <a:xfrm>
            <a:off x="849313" y="3860800"/>
            <a:ext cx="7245350" cy="1006475"/>
          </a:xfrm>
          <a:prstGeom prst="rect">
            <a:avLst/>
          </a:prstGeom>
          <a:noFill/>
          <a:ln>
            <a:noFill/>
          </a:ln>
        </p:spPr>
        <p:txBody>
          <a:bodyPr anchorCtr="1">
            <a:spAutoFit/>
          </a:bodyPr>
          <a:lstStyle/>
          <a:p>
            <a:pPr algn="ctr" fontAlgn="auto" hangingPunct="0">
              <a:spcBef>
                <a:spcPts val="0"/>
              </a:spcBef>
              <a:spcAft>
                <a:spcPts val="0"/>
              </a:spcAft>
              <a:defRPr sz="1800" b="0" i="0" u="none" strike="noStrike" kern="0" cap="none" spc="0" baseline="0">
                <a:solidFill>
                  <a:srgbClr val="000000"/>
                </a:solidFill>
                <a:uFillTx/>
              </a:defRPr>
            </a:pPr>
            <a:endParaRPr lang="en-IE" sz="3200" b="1" kern="0">
              <a:solidFill>
                <a:srgbClr val="000000"/>
              </a:solidFill>
              <a:latin typeface="Arial"/>
              <a:cs typeface="+mn-cs"/>
            </a:endParaRPr>
          </a:p>
          <a:p>
            <a:pPr algn="ctr" fontAlgn="auto" hangingPunct="0">
              <a:spcBef>
                <a:spcPts val="0"/>
              </a:spcBef>
              <a:spcAft>
                <a:spcPts val="0"/>
              </a:spcAft>
              <a:defRPr sz="1800" b="0" i="0" u="none" strike="noStrike" kern="0" cap="none" spc="0" baseline="0">
                <a:solidFill>
                  <a:srgbClr val="000000"/>
                </a:solidFill>
                <a:uFillTx/>
              </a:defRPr>
            </a:pPr>
            <a:endParaRPr lang="en-GB" sz="2800" b="1" kern="0">
              <a:solidFill>
                <a:srgbClr val="000000"/>
              </a:solidFill>
              <a:latin typeface="Arial"/>
              <a:cs typeface="+mn-cs"/>
            </a:endParaRPr>
          </a:p>
        </p:txBody>
      </p:sp>
      <p:sp>
        <p:nvSpPr>
          <p:cNvPr id="10245" name="Rectangle 1"/>
          <p:cNvSpPr>
            <a:spLocks noChangeArrowheads="1"/>
          </p:cNvSpPr>
          <p:nvPr/>
        </p:nvSpPr>
        <p:spPr bwMode="auto">
          <a:xfrm>
            <a:off x="357159" y="1321455"/>
            <a:ext cx="8319298" cy="4736618"/>
          </a:xfrm>
          <a:prstGeom prst="rect">
            <a:avLst/>
          </a:prstGeom>
          <a:noFill/>
          <a:ln w="9525">
            <a:noFill/>
            <a:miter lim="800000"/>
            <a:headEnd/>
            <a:tailEnd/>
          </a:ln>
        </p:spPr>
        <p:txBody>
          <a:bodyPr wrap="square" anchor="ctr">
            <a:spAutoFit/>
          </a:bodyPr>
          <a:lstStyle/>
          <a:p>
            <a:pPr marL="266700" lvl="1" indent="-266700" eaLnBrk="0" hangingPunct="0">
              <a:lnSpc>
                <a:spcPct val="120000"/>
              </a:lnSpc>
              <a:spcBef>
                <a:spcPts val="600"/>
              </a:spcBef>
              <a:spcAft>
                <a:spcPts val="600"/>
              </a:spcAft>
              <a:buClr>
                <a:srgbClr val="FF0000"/>
              </a:buClr>
              <a:buFont typeface="Arial" pitchFamily="34" charset="0"/>
              <a:buChar char="•"/>
              <a:tabLst>
                <a:tab pos="0" algn="l"/>
                <a:tab pos="447675" algn="l"/>
              </a:tabLst>
              <a:defRPr/>
            </a:pPr>
            <a:r>
              <a:rPr lang="en-US" sz="2000" dirty="0" smtClean="0"/>
              <a:t>the claimed CMCs are identical with CMCs assessed by the</a:t>
            </a:r>
            <a:r>
              <a:rPr lang="tr-TR" sz="2000" dirty="0" smtClean="0"/>
              <a:t> </a:t>
            </a:r>
            <a:r>
              <a:rPr lang="en-US" sz="2000" dirty="0" smtClean="0"/>
              <a:t>accreditation body and documented in the assessment report; </a:t>
            </a:r>
          </a:p>
          <a:p>
            <a:pPr marL="266700" lvl="1" indent="-266700" eaLnBrk="0" hangingPunct="0">
              <a:lnSpc>
                <a:spcPct val="120000"/>
              </a:lnSpc>
              <a:spcBef>
                <a:spcPts val="600"/>
              </a:spcBef>
              <a:spcAft>
                <a:spcPts val="600"/>
              </a:spcAft>
              <a:buClr>
                <a:srgbClr val="FF0000"/>
              </a:buClr>
              <a:buFont typeface="Arial" pitchFamily="34" charset="0"/>
              <a:buChar char="•"/>
              <a:tabLst>
                <a:tab pos="0" algn="l"/>
                <a:tab pos="447675" algn="l"/>
              </a:tabLst>
              <a:defRPr/>
            </a:pPr>
            <a:r>
              <a:rPr lang="en-US" sz="2000" dirty="0" smtClean="0"/>
              <a:t>technical assessors shall come from a laboratory which is at least on the level as the assessed laboratory or meets the criteria of guide on Peer Reviews</a:t>
            </a:r>
          </a:p>
          <a:p>
            <a:pPr marL="266700" lvl="1" indent="-266700" eaLnBrk="0" hangingPunct="0">
              <a:lnSpc>
                <a:spcPct val="120000"/>
              </a:lnSpc>
              <a:spcBef>
                <a:spcPts val="600"/>
              </a:spcBef>
              <a:spcAft>
                <a:spcPts val="600"/>
              </a:spcAft>
              <a:buClr>
                <a:srgbClr val="FF0000"/>
              </a:buClr>
              <a:buFont typeface="Arial" pitchFamily="34" charset="0"/>
              <a:buChar char="•"/>
              <a:tabLst>
                <a:tab pos="0" algn="l"/>
                <a:tab pos="447675" algn="l"/>
              </a:tabLst>
              <a:defRPr/>
            </a:pPr>
            <a:r>
              <a:rPr lang="en-US" sz="2000" dirty="0" smtClean="0"/>
              <a:t>in any case they shall have sound knowledge of ISO/IEC 17025;</a:t>
            </a:r>
          </a:p>
          <a:p>
            <a:pPr marL="266700" lvl="1" indent="-266700" eaLnBrk="0" hangingPunct="0">
              <a:lnSpc>
                <a:spcPct val="120000"/>
              </a:lnSpc>
              <a:spcBef>
                <a:spcPts val="600"/>
              </a:spcBef>
              <a:spcAft>
                <a:spcPts val="600"/>
              </a:spcAft>
              <a:buClr>
                <a:srgbClr val="FF0000"/>
              </a:buClr>
              <a:buFont typeface="Arial" pitchFamily="34" charset="0"/>
              <a:buChar char="•"/>
              <a:tabLst>
                <a:tab pos="0" algn="l"/>
                <a:tab pos="447675" algn="l"/>
              </a:tabLst>
              <a:defRPr/>
            </a:pPr>
            <a:r>
              <a:rPr lang="en-US" sz="2000" dirty="0" smtClean="0"/>
              <a:t>the names and qualifications of assessors must be made known to TC-Q;</a:t>
            </a:r>
          </a:p>
          <a:p>
            <a:pPr marL="266700" lvl="1" indent="-266700" eaLnBrk="0" hangingPunct="0">
              <a:lnSpc>
                <a:spcPct val="120000"/>
              </a:lnSpc>
              <a:spcBef>
                <a:spcPts val="600"/>
              </a:spcBef>
              <a:spcAft>
                <a:spcPts val="600"/>
              </a:spcAft>
              <a:buClr>
                <a:srgbClr val="FF0000"/>
              </a:buClr>
              <a:buFont typeface="Arial" pitchFamily="34" charset="0"/>
              <a:buChar char="•"/>
              <a:tabLst>
                <a:tab pos="0" algn="l"/>
                <a:tab pos="447675" algn="l"/>
              </a:tabLst>
              <a:defRPr/>
            </a:pPr>
            <a:r>
              <a:rPr lang="en-US" sz="2000" dirty="0" smtClean="0"/>
              <a:t>the relevant excerpts from assessment reports, especially those concerning findings, must be made available to TC-Q by way of</a:t>
            </a:r>
            <a:r>
              <a:rPr lang="tr-TR" sz="2000" dirty="0" smtClean="0"/>
              <a:t> </a:t>
            </a:r>
            <a:r>
              <a:rPr lang="en-US" sz="2000" dirty="0" smtClean="0"/>
              <a:t>annual reports.</a:t>
            </a:r>
          </a:p>
        </p:txBody>
      </p:sp>
      <p:sp>
        <p:nvSpPr>
          <p:cNvPr id="6" name="5 Metin kutusu"/>
          <p:cNvSpPr txBox="1"/>
          <p:nvPr/>
        </p:nvSpPr>
        <p:spPr>
          <a:xfrm>
            <a:off x="467544" y="908720"/>
            <a:ext cx="4214842" cy="400110"/>
          </a:xfrm>
          <a:prstGeom prst="rect">
            <a:avLst/>
          </a:prstGeom>
          <a:noFill/>
        </p:spPr>
        <p:txBody>
          <a:bodyPr wrap="square" rtlCol="0">
            <a:spAutoFit/>
          </a:bodyPr>
          <a:lstStyle/>
          <a:p>
            <a:r>
              <a:rPr lang="en-US" sz="2000" b="1" dirty="0" smtClean="0">
                <a:solidFill>
                  <a:srgbClr val="FF0000"/>
                </a:solidFill>
                <a:latin typeface="Futura Lt BT" pitchFamily="34" charset="0"/>
              </a:rPr>
              <a:t>Accreditation</a:t>
            </a:r>
            <a:endParaRPr lang="en-US" sz="2000" b="1" dirty="0">
              <a:solidFill>
                <a:srgbClr val="FF0000"/>
              </a:solidFill>
              <a:latin typeface="Futura Lt BT" pitchFamily="34" charset="0"/>
            </a:endParaRPr>
          </a:p>
        </p:txBody>
      </p:sp>
      <p:sp>
        <p:nvSpPr>
          <p:cNvPr id="9" name="8 Başlık"/>
          <p:cNvSpPr>
            <a:spLocks noGrp="1"/>
          </p:cNvSpPr>
          <p:nvPr>
            <p:ph type="title"/>
          </p:nvPr>
        </p:nvSpPr>
        <p:spPr/>
        <p:txBody>
          <a:bodyPr>
            <a:normAutofit/>
          </a:bodyPr>
          <a:lstStyle/>
          <a:p>
            <a:r>
              <a:rPr lang="cs-CZ" sz="3200" b="0" kern="0" dirty="0" smtClean="0">
                <a:latin typeface="Arial" pitchFamily="34" charset="0"/>
                <a:cs typeface="Arial" pitchFamily="34" charset="0"/>
              </a:rPr>
              <a:t>EURAMET TC-Q Requirements </a:t>
            </a:r>
            <a:endParaRPr lang="tr-TR" sz="3200" b="0" dirty="0">
              <a:latin typeface="Arial" pitchFamily="34" charset="0"/>
              <a:cs typeface="Arial" pitchFamily="34" charset="0"/>
            </a:endParaRPr>
          </a:p>
        </p:txBody>
      </p:sp>
      <p:sp>
        <p:nvSpPr>
          <p:cNvPr id="7"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10</a:t>
            </a:fld>
            <a:endParaRPr lang="tr-TR" sz="1200"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p:nvPr/>
        </p:nvSpPr>
        <p:spPr>
          <a:xfrm>
            <a:off x="849313" y="3860800"/>
            <a:ext cx="7245350" cy="1006475"/>
          </a:xfrm>
          <a:prstGeom prst="rect">
            <a:avLst/>
          </a:prstGeom>
          <a:noFill/>
          <a:ln>
            <a:noFill/>
          </a:ln>
        </p:spPr>
        <p:txBody>
          <a:bodyPr anchorCtr="1">
            <a:spAutoFit/>
          </a:bodyPr>
          <a:lstStyle/>
          <a:p>
            <a:pPr algn="ctr" fontAlgn="auto" hangingPunct="0">
              <a:spcBef>
                <a:spcPts val="0"/>
              </a:spcBef>
              <a:spcAft>
                <a:spcPts val="0"/>
              </a:spcAft>
              <a:defRPr sz="1800" b="0" i="0" u="none" strike="noStrike" kern="0" cap="none" spc="0" baseline="0">
                <a:solidFill>
                  <a:srgbClr val="000000"/>
                </a:solidFill>
                <a:uFillTx/>
              </a:defRPr>
            </a:pPr>
            <a:endParaRPr lang="en-IE" sz="3200" b="1" kern="0">
              <a:solidFill>
                <a:srgbClr val="000000"/>
              </a:solidFill>
              <a:latin typeface="Arial"/>
              <a:cs typeface="+mn-cs"/>
            </a:endParaRPr>
          </a:p>
          <a:p>
            <a:pPr algn="ctr" fontAlgn="auto" hangingPunct="0">
              <a:spcBef>
                <a:spcPts val="0"/>
              </a:spcBef>
              <a:spcAft>
                <a:spcPts val="0"/>
              </a:spcAft>
              <a:defRPr sz="1800" b="0" i="0" u="none" strike="noStrike" kern="0" cap="none" spc="0" baseline="0">
                <a:solidFill>
                  <a:srgbClr val="000000"/>
                </a:solidFill>
                <a:uFillTx/>
              </a:defRPr>
            </a:pPr>
            <a:endParaRPr lang="en-GB" sz="2800" b="1" kern="0">
              <a:solidFill>
                <a:srgbClr val="000000"/>
              </a:solidFill>
              <a:latin typeface="Arial"/>
              <a:cs typeface="+mn-cs"/>
            </a:endParaRPr>
          </a:p>
        </p:txBody>
      </p:sp>
      <p:sp>
        <p:nvSpPr>
          <p:cNvPr id="4" name="TextovéPole 4"/>
          <p:cNvSpPr txBox="1"/>
          <p:nvPr/>
        </p:nvSpPr>
        <p:spPr>
          <a:xfrm>
            <a:off x="849313" y="981075"/>
            <a:ext cx="7610475" cy="646113"/>
          </a:xfrm>
          <a:prstGeom prst="rect">
            <a:avLst/>
          </a:prstGeom>
          <a:noFill/>
          <a:ln>
            <a:noFill/>
          </a:ln>
        </p:spPr>
        <p:txBody>
          <a:bodyPr>
            <a:spAutoFit/>
          </a:bodyPr>
          <a:lstStyle/>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p:txBody>
      </p:sp>
      <p:sp>
        <p:nvSpPr>
          <p:cNvPr id="6" name="Rectangle 3"/>
          <p:cNvSpPr txBox="1">
            <a:spLocks noChangeArrowheads="1"/>
          </p:cNvSpPr>
          <p:nvPr/>
        </p:nvSpPr>
        <p:spPr bwMode="auto">
          <a:xfrm>
            <a:off x="214282" y="1785926"/>
            <a:ext cx="8536017" cy="4176713"/>
          </a:xfrm>
          <a:prstGeom prst="rect">
            <a:avLst/>
          </a:prstGeom>
          <a:noFill/>
          <a:ln w="9525">
            <a:noFill/>
            <a:miter lim="800000"/>
            <a:headEnd/>
            <a:tailEnd/>
          </a:ln>
        </p:spPr>
        <p:txBody>
          <a:bodyPr/>
          <a:lstStyle/>
          <a:p>
            <a:pPr lvl="1" indent="457200" eaLnBrk="0" hangingPunct="0">
              <a:spcBef>
                <a:spcPts val="600"/>
              </a:spcBef>
              <a:spcAft>
                <a:spcPts val="600"/>
              </a:spcAft>
              <a:buFont typeface="Wingdings" pitchFamily="2" charset="2"/>
              <a:buChar char="ü"/>
            </a:pPr>
            <a:r>
              <a:rPr lang="en-US" sz="2200" dirty="0"/>
              <a:t>EURAMET </a:t>
            </a:r>
            <a:r>
              <a:rPr lang="cs-CZ" sz="2200" dirty="0"/>
              <a:t>maintains its quite flexible approach </a:t>
            </a:r>
            <a:r>
              <a:rPr lang="cs-CZ" sz="2200" dirty="0" smtClean="0"/>
              <a:t>to </a:t>
            </a:r>
            <a:r>
              <a:rPr lang="en-US" sz="2200" dirty="0"/>
              <a:t>on-site </a:t>
            </a:r>
            <a:r>
              <a:rPr lang="tr-TR" sz="2200" dirty="0" smtClean="0"/>
              <a:t>	</a:t>
            </a:r>
            <a:r>
              <a:rPr lang="en-US" sz="2200" dirty="0" smtClean="0"/>
              <a:t>external </a:t>
            </a:r>
            <a:r>
              <a:rPr lang="en-US" sz="2200" dirty="0"/>
              <a:t>auditing in </a:t>
            </a:r>
            <a:r>
              <a:rPr lang="cs-CZ" sz="2200" dirty="0"/>
              <a:t>EURAMET</a:t>
            </a:r>
            <a:r>
              <a:rPr lang="en-US" sz="2200" dirty="0"/>
              <a:t> </a:t>
            </a:r>
            <a:r>
              <a:rPr lang="en-US" sz="2200" dirty="0" smtClean="0"/>
              <a:t>institutes  </a:t>
            </a:r>
            <a:endParaRPr lang="en-US" sz="2200" dirty="0"/>
          </a:p>
          <a:p>
            <a:pPr lvl="1" indent="457200" eaLnBrk="0" hangingPunct="0">
              <a:spcBef>
                <a:spcPts val="600"/>
              </a:spcBef>
              <a:spcAft>
                <a:spcPts val="600"/>
              </a:spcAft>
              <a:buFont typeface="Wingdings" pitchFamily="2" charset="2"/>
              <a:buChar char="ü"/>
            </a:pPr>
            <a:r>
              <a:rPr lang="en-US" sz="2200" dirty="0"/>
              <a:t>the </a:t>
            </a:r>
            <a:r>
              <a:rPr lang="cs-CZ" sz="2200" dirty="0"/>
              <a:t>existing </a:t>
            </a:r>
            <a:r>
              <a:rPr lang="en-US" sz="2200" dirty="0"/>
              <a:t>options are:</a:t>
            </a:r>
          </a:p>
          <a:p>
            <a:pPr lvl="2" indent="457200" eaLnBrk="0" hangingPunct="0">
              <a:spcBef>
                <a:spcPts val="600"/>
              </a:spcBef>
              <a:spcAft>
                <a:spcPts val="600"/>
              </a:spcAft>
              <a:buClr>
                <a:srgbClr val="FF0000"/>
              </a:buClr>
              <a:buFont typeface="Arial" charset="0"/>
              <a:buChar char="•"/>
              <a:tabLst>
                <a:tab pos="1344613" algn="l"/>
              </a:tabLst>
            </a:pPr>
            <a:r>
              <a:rPr lang="en-US" sz="2200" dirty="0"/>
              <a:t>accreditation (by an ILAC MRA signatory)</a:t>
            </a:r>
          </a:p>
          <a:p>
            <a:pPr lvl="2" indent="457200" eaLnBrk="0" hangingPunct="0">
              <a:spcBef>
                <a:spcPts val="600"/>
              </a:spcBef>
              <a:spcAft>
                <a:spcPts val="600"/>
              </a:spcAft>
              <a:buClr>
                <a:srgbClr val="FF0000"/>
              </a:buClr>
              <a:buFont typeface="Arial" charset="0"/>
              <a:buChar char="•"/>
              <a:tabLst>
                <a:tab pos="1344613" algn="l"/>
              </a:tabLst>
            </a:pPr>
            <a:r>
              <a:rPr lang="en-US" sz="2200" dirty="0"/>
              <a:t>on-site visit by peers (inclusive an internal audit </a:t>
            </a:r>
            <a:r>
              <a:rPr lang="tr-TR" sz="2200" dirty="0" smtClean="0"/>
              <a:t>	</a:t>
            </a:r>
            <a:r>
              <a:rPr lang="en-US" sz="2200" dirty="0" smtClean="0"/>
              <a:t>with </a:t>
            </a:r>
            <a:r>
              <a:rPr lang="tr-TR" sz="2200" dirty="0" smtClean="0"/>
              <a:t>	</a:t>
            </a:r>
            <a:r>
              <a:rPr lang="en-US" sz="2200" dirty="0" smtClean="0"/>
              <a:t>external </a:t>
            </a:r>
            <a:r>
              <a:rPr lang="en-US" sz="2200" dirty="0"/>
              <a:t>auditors)</a:t>
            </a:r>
          </a:p>
          <a:p>
            <a:pPr lvl="2" indent="457200" eaLnBrk="0" hangingPunct="0">
              <a:spcBef>
                <a:spcPts val="600"/>
              </a:spcBef>
              <a:spcAft>
                <a:spcPts val="600"/>
              </a:spcAft>
              <a:buClr>
                <a:srgbClr val="FF0000"/>
              </a:buClr>
              <a:buFont typeface="Arial" charset="0"/>
              <a:buChar char="•"/>
              <a:tabLst>
                <a:tab pos="1344613" algn="l"/>
              </a:tabLst>
            </a:pPr>
            <a:r>
              <a:rPr lang="en-US" sz="2200" dirty="0"/>
              <a:t>an audit made by the corresponding NMI </a:t>
            </a:r>
            <a:r>
              <a:rPr lang="tr-TR" sz="2200" dirty="0" smtClean="0"/>
              <a:t>	</a:t>
            </a:r>
            <a:r>
              <a:rPr lang="en-US" sz="2200" dirty="0" smtClean="0"/>
              <a:t>(</a:t>
            </a:r>
            <a:r>
              <a:rPr lang="en-US" sz="2200" dirty="0"/>
              <a:t>applicable only to </a:t>
            </a:r>
            <a:r>
              <a:rPr lang="en-US" sz="2200" dirty="0" smtClean="0"/>
              <a:t>A-D</a:t>
            </a:r>
            <a:r>
              <a:rPr lang="tr-TR" sz="2200" dirty="0" smtClean="0"/>
              <a:t>I</a:t>
            </a:r>
            <a:r>
              <a:rPr lang="en-US" sz="2200" dirty="0" smtClean="0"/>
              <a:t>s</a:t>
            </a:r>
            <a:r>
              <a:rPr lang="en-US" sz="2200" dirty="0"/>
              <a:t>)</a:t>
            </a:r>
            <a:endParaRPr lang="cs-CZ" sz="2200" dirty="0"/>
          </a:p>
          <a:p>
            <a:pPr indent="457200" algn="just" eaLnBrk="0" hangingPunct="0">
              <a:spcBef>
                <a:spcPts val="600"/>
              </a:spcBef>
              <a:spcAft>
                <a:spcPts val="600"/>
              </a:spcAft>
            </a:pPr>
            <a:r>
              <a:rPr lang="cs-CZ" sz="2200" dirty="0"/>
              <a:t>	</a:t>
            </a:r>
            <a:r>
              <a:rPr lang="en-US" sz="2200" dirty="0">
                <a:solidFill>
                  <a:srgbClr val="FF0000"/>
                </a:solidFill>
              </a:rPr>
              <a:t>QMS review procedure </a:t>
            </a:r>
            <a:r>
              <a:rPr lang="cs-CZ" sz="2200" dirty="0">
                <a:solidFill>
                  <a:srgbClr val="FF0000"/>
                </a:solidFill>
              </a:rPr>
              <a:t>+ </a:t>
            </a:r>
            <a:r>
              <a:rPr lang="en-US" sz="2200" dirty="0">
                <a:solidFill>
                  <a:srgbClr val="FF0000"/>
                </a:solidFill>
              </a:rPr>
              <a:t>Guide on peer review </a:t>
            </a:r>
            <a:r>
              <a:rPr lang="en-US" sz="2200" dirty="0" smtClean="0">
                <a:solidFill>
                  <a:srgbClr val="FF0000"/>
                </a:solidFill>
              </a:rPr>
              <a:t>visits </a:t>
            </a:r>
            <a:r>
              <a:rPr lang="tr-TR" sz="2200" dirty="0" smtClean="0">
                <a:solidFill>
                  <a:srgbClr val="FF0000"/>
                </a:solidFill>
              </a:rPr>
              <a:t>	</a:t>
            </a:r>
            <a:r>
              <a:rPr lang="en-US" sz="2200" dirty="0" smtClean="0">
                <a:solidFill>
                  <a:srgbClr val="FF0000"/>
                </a:solidFill>
              </a:rPr>
              <a:t>inclusive </a:t>
            </a:r>
            <a:r>
              <a:rPr lang="en-US" sz="2200" dirty="0">
                <a:solidFill>
                  <a:srgbClr val="FF0000"/>
                </a:solidFill>
              </a:rPr>
              <a:t>a template of a report</a:t>
            </a:r>
          </a:p>
        </p:txBody>
      </p:sp>
      <p:sp>
        <p:nvSpPr>
          <p:cNvPr id="8" name="7 Metin kutusu"/>
          <p:cNvSpPr txBox="1"/>
          <p:nvPr/>
        </p:nvSpPr>
        <p:spPr>
          <a:xfrm>
            <a:off x="857224" y="1071546"/>
            <a:ext cx="5786478" cy="400110"/>
          </a:xfrm>
          <a:prstGeom prst="rect">
            <a:avLst/>
          </a:prstGeom>
          <a:noFill/>
        </p:spPr>
        <p:txBody>
          <a:bodyPr wrap="square" rtlCol="0">
            <a:spAutoFit/>
          </a:bodyPr>
          <a:lstStyle/>
          <a:p>
            <a:r>
              <a:rPr lang="en-US" sz="2000" b="1" dirty="0" smtClean="0">
                <a:solidFill>
                  <a:srgbClr val="FF0000"/>
                </a:solidFill>
                <a:latin typeface="Futura Lt BT" pitchFamily="34" charset="0"/>
              </a:rPr>
              <a:t>Self-declared Institutes</a:t>
            </a:r>
            <a:endParaRPr lang="en-US" sz="2000" b="1" dirty="0">
              <a:solidFill>
                <a:srgbClr val="FF0000"/>
              </a:solidFill>
              <a:latin typeface="Futura Lt BT" pitchFamily="34" charset="0"/>
            </a:endParaRPr>
          </a:p>
        </p:txBody>
      </p:sp>
      <p:sp>
        <p:nvSpPr>
          <p:cNvPr id="9" name="8 Başlık"/>
          <p:cNvSpPr>
            <a:spLocks noGrp="1"/>
          </p:cNvSpPr>
          <p:nvPr>
            <p:ph type="title"/>
          </p:nvPr>
        </p:nvSpPr>
        <p:spPr/>
        <p:txBody>
          <a:bodyPr>
            <a:normAutofit/>
          </a:bodyPr>
          <a:lstStyle/>
          <a:p>
            <a:r>
              <a:rPr lang="cs-CZ" sz="3200" b="0" kern="0" dirty="0" smtClean="0"/>
              <a:t>EURAMET TC-Q Requirements </a:t>
            </a:r>
            <a:endParaRPr lang="tr-TR" sz="3200" b="0" dirty="0"/>
          </a:p>
        </p:txBody>
      </p:sp>
      <p:sp>
        <p:nvSpPr>
          <p:cNvPr id="7"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11</a:t>
            </a:fld>
            <a:endParaRPr lang="tr-TR" sz="1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p:nvPr/>
        </p:nvSpPr>
        <p:spPr>
          <a:xfrm>
            <a:off x="849313" y="3860800"/>
            <a:ext cx="7245350" cy="1006475"/>
          </a:xfrm>
          <a:prstGeom prst="rect">
            <a:avLst/>
          </a:prstGeom>
          <a:noFill/>
          <a:ln>
            <a:noFill/>
          </a:ln>
        </p:spPr>
        <p:txBody>
          <a:bodyPr anchorCtr="1">
            <a:spAutoFit/>
          </a:bodyPr>
          <a:lstStyle/>
          <a:p>
            <a:pPr algn="ctr" fontAlgn="auto" hangingPunct="0">
              <a:spcBef>
                <a:spcPts val="0"/>
              </a:spcBef>
              <a:spcAft>
                <a:spcPts val="0"/>
              </a:spcAft>
              <a:defRPr sz="1800" b="0" i="0" u="none" strike="noStrike" kern="0" cap="none" spc="0" baseline="0">
                <a:solidFill>
                  <a:srgbClr val="000000"/>
                </a:solidFill>
                <a:uFillTx/>
              </a:defRPr>
            </a:pPr>
            <a:endParaRPr lang="en-IE" sz="3200" b="1" kern="0">
              <a:solidFill>
                <a:srgbClr val="000000"/>
              </a:solidFill>
              <a:latin typeface="Arial"/>
              <a:cs typeface="+mn-cs"/>
            </a:endParaRPr>
          </a:p>
          <a:p>
            <a:pPr algn="ctr" fontAlgn="auto" hangingPunct="0">
              <a:spcBef>
                <a:spcPts val="0"/>
              </a:spcBef>
              <a:spcAft>
                <a:spcPts val="0"/>
              </a:spcAft>
              <a:defRPr sz="1800" b="0" i="0" u="none" strike="noStrike" kern="0" cap="none" spc="0" baseline="0">
                <a:solidFill>
                  <a:srgbClr val="000000"/>
                </a:solidFill>
                <a:uFillTx/>
              </a:defRPr>
            </a:pPr>
            <a:endParaRPr lang="en-GB" sz="2800" b="1" kern="0">
              <a:solidFill>
                <a:srgbClr val="000000"/>
              </a:solidFill>
              <a:latin typeface="Arial"/>
              <a:cs typeface="+mn-cs"/>
            </a:endParaRPr>
          </a:p>
        </p:txBody>
      </p:sp>
      <p:sp>
        <p:nvSpPr>
          <p:cNvPr id="4" name="TextovéPole 4"/>
          <p:cNvSpPr txBox="1"/>
          <p:nvPr/>
        </p:nvSpPr>
        <p:spPr>
          <a:xfrm>
            <a:off x="849313" y="981075"/>
            <a:ext cx="7610475" cy="646113"/>
          </a:xfrm>
          <a:prstGeom prst="rect">
            <a:avLst/>
          </a:prstGeom>
          <a:noFill/>
          <a:ln>
            <a:noFill/>
          </a:ln>
        </p:spPr>
        <p:txBody>
          <a:bodyPr>
            <a:spAutoFit/>
          </a:bodyPr>
          <a:lstStyle/>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p:txBody>
      </p:sp>
      <p:sp>
        <p:nvSpPr>
          <p:cNvPr id="12293" name="Rectangle 1"/>
          <p:cNvSpPr>
            <a:spLocks noChangeArrowheads="1"/>
          </p:cNvSpPr>
          <p:nvPr/>
        </p:nvSpPr>
        <p:spPr bwMode="auto">
          <a:xfrm>
            <a:off x="357158" y="1529822"/>
            <a:ext cx="8286808" cy="5078313"/>
          </a:xfrm>
          <a:prstGeom prst="rect">
            <a:avLst/>
          </a:prstGeom>
          <a:noFill/>
          <a:ln w="9525">
            <a:noFill/>
            <a:miter lim="800000"/>
            <a:headEnd/>
            <a:tailEnd/>
          </a:ln>
        </p:spPr>
        <p:txBody>
          <a:bodyPr wrap="square" anchor="ctr">
            <a:spAutoFit/>
          </a:bodyPr>
          <a:lstStyle/>
          <a:p>
            <a:pPr marL="266700" lvl="1" indent="-266700" eaLnBrk="0" hangingPunct="0">
              <a:lnSpc>
                <a:spcPct val="120000"/>
              </a:lnSpc>
              <a:spcBef>
                <a:spcPts val="600"/>
              </a:spcBef>
              <a:spcAft>
                <a:spcPts val="600"/>
              </a:spcAft>
              <a:buClr>
                <a:srgbClr val="FF0000"/>
              </a:buClr>
              <a:buFont typeface="Arial" pitchFamily="34" charset="0"/>
              <a:buChar char="•"/>
              <a:tabLst>
                <a:tab pos="0" algn="l"/>
                <a:tab pos="447675" algn="l"/>
              </a:tabLst>
              <a:defRPr/>
            </a:pPr>
            <a:r>
              <a:rPr lang="en-GB" sz="2000" dirty="0"/>
              <a:t>the QMS should undergo an on-site peer review visit covering </a:t>
            </a:r>
            <a:r>
              <a:rPr lang="tr-TR" sz="2000" dirty="0" smtClean="0"/>
              <a:t>	</a:t>
            </a:r>
            <a:r>
              <a:rPr lang="en-GB" sz="2000" dirty="0" smtClean="0"/>
              <a:t>both </a:t>
            </a:r>
            <a:r>
              <a:rPr lang="en-GB" sz="2000" dirty="0"/>
              <a:t>the management and technical requirements of </a:t>
            </a:r>
            <a:r>
              <a:rPr lang="en-GB" sz="2000" dirty="0" smtClean="0"/>
              <a:t>ISO/IEC</a:t>
            </a:r>
            <a:r>
              <a:rPr lang="tr-TR" sz="2000" dirty="0" smtClean="0"/>
              <a:t> </a:t>
            </a:r>
            <a:r>
              <a:rPr lang="en-GB" sz="2000" dirty="0" smtClean="0"/>
              <a:t>17025 </a:t>
            </a:r>
            <a:r>
              <a:rPr lang="en-GB" sz="2000" dirty="0"/>
              <a:t>and/or ISO Guide 34;</a:t>
            </a:r>
            <a:endParaRPr lang="cs-CZ" sz="2000" dirty="0"/>
          </a:p>
          <a:p>
            <a:pPr marL="266700" lvl="1" indent="-266700" eaLnBrk="0" hangingPunct="0">
              <a:lnSpc>
                <a:spcPct val="120000"/>
              </a:lnSpc>
              <a:spcBef>
                <a:spcPts val="600"/>
              </a:spcBef>
              <a:spcAft>
                <a:spcPts val="600"/>
              </a:spcAft>
              <a:buClr>
                <a:srgbClr val="FF0000"/>
              </a:buClr>
              <a:buFont typeface="Arial" pitchFamily="34" charset="0"/>
              <a:buChar char="•"/>
              <a:tabLst>
                <a:tab pos="0" algn="l"/>
                <a:tab pos="447675" algn="l"/>
              </a:tabLst>
              <a:defRPr/>
            </a:pPr>
            <a:r>
              <a:rPr lang="en-GB" sz="2000" dirty="0"/>
              <a:t>institutes are to arrange for on-site peer review visits </a:t>
            </a:r>
            <a:r>
              <a:rPr lang="en-GB" sz="2000" dirty="0" smtClean="0"/>
              <a:t>by</a:t>
            </a:r>
            <a:r>
              <a:rPr lang="tr-TR" sz="2000" dirty="0" smtClean="0"/>
              <a:t> </a:t>
            </a:r>
            <a:r>
              <a:rPr lang="en-GB" sz="2000" dirty="0" smtClean="0"/>
              <a:t>themselves </a:t>
            </a:r>
            <a:r>
              <a:rPr lang="en-GB" sz="2000" dirty="0"/>
              <a:t>in compliance with the provisions of </a:t>
            </a:r>
            <a:r>
              <a:rPr lang="en-GB" sz="2000" dirty="0" smtClean="0"/>
              <a:t>EURAMET</a:t>
            </a:r>
            <a:r>
              <a:rPr lang="tr-TR" sz="2000" dirty="0" smtClean="0"/>
              <a:t> </a:t>
            </a:r>
            <a:r>
              <a:rPr lang="en-GB" sz="2000" dirty="0" smtClean="0"/>
              <a:t>“Guide </a:t>
            </a:r>
            <a:r>
              <a:rPr lang="en-GB" sz="2000" dirty="0"/>
              <a:t>for on-site visits by peers in the frame work of CIPM </a:t>
            </a:r>
            <a:r>
              <a:rPr lang="en-GB" sz="2000" dirty="0" smtClean="0"/>
              <a:t>MRA</a:t>
            </a:r>
            <a:r>
              <a:rPr lang="en-GB" sz="2000" dirty="0"/>
              <a:t>” usually </a:t>
            </a:r>
            <a:r>
              <a:rPr lang="en-GB" sz="2000" dirty="0" smtClean="0"/>
              <a:t>using</a:t>
            </a:r>
            <a:r>
              <a:rPr lang="tr-TR" sz="2000" dirty="0" smtClean="0"/>
              <a:t> </a:t>
            </a:r>
            <a:r>
              <a:rPr lang="en-GB" sz="2000" dirty="0" smtClean="0"/>
              <a:t>external </a:t>
            </a:r>
            <a:r>
              <a:rPr lang="en-GB" sz="2000" dirty="0"/>
              <a:t>reviewers;</a:t>
            </a:r>
            <a:endParaRPr lang="cs-CZ" sz="2000" dirty="0"/>
          </a:p>
          <a:p>
            <a:pPr marL="266700" lvl="1" indent="-266700" eaLnBrk="0" hangingPunct="0">
              <a:lnSpc>
                <a:spcPct val="120000"/>
              </a:lnSpc>
              <a:spcBef>
                <a:spcPts val="600"/>
              </a:spcBef>
              <a:spcAft>
                <a:spcPts val="600"/>
              </a:spcAft>
              <a:buClr>
                <a:srgbClr val="FF0000"/>
              </a:buClr>
              <a:buFont typeface="Arial" pitchFamily="34" charset="0"/>
              <a:buChar char="•"/>
              <a:tabLst>
                <a:tab pos="0" algn="l"/>
                <a:tab pos="447675" algn="l"/>
              </a:tabLst>
              <a:defRPr/>
            </a:pPr>
            <a:r>
              <a:rPr lang="en-GB" sz="2000" dirty="0"/>
              <a:t>the Final Record of an on-site visit by peers the corresponding </a:t>
            </a:r>
            <a:r>
              <a:rPr lang="en-GB" sz="2000" dirty="0" smtClean="0"/>
              <a:t>record </a:t>
            </a:r>
            <a:r>
              <a:rPr lang="en-GB" sz="2000" dirty="0"/>
              <a:t>reported in the annual </a:t>
            </a:r>
            <a:r>
              <a:rPr lang="en-GB" sz="2000" dirty="0" smtClean="0"/>
              <a:t>report;</a:t>
            </a:r>
            <a:endParaRPr lang="tr-TR" sz="2000" dirty="0" smtClean="0"/>
          </a:p>
          <a:p>
            <a:pPr marL="266700" lvl="1" indent="-266700" eaLnBrk="0" hangingPunct="0">
              <a:lnSpc>
                <a:spcPct val="120000"/>
              </a:lnSpc>
              <a:spcBef>
                <a:spcPts val="600"/>
              </a:spcBef>
              <a:spcAft>
                <a:spcPts val="600"/>
              </a:spcAft>
              <a:buClr>
                <a:srgbClr val="FF0000"/>
              </a:buClr>
              <a:buFont typeface="Arial" pitchFamily="34" charset="0"/>
              <a:buChar char="•"/>
              <a:tabLst>
                <a:tab pos="0" algn="l"/>
                <a:tab pos="447675" algn="l"/>
              </a:tabLst>
              <a:defRPr/>
            </a:pPr>
            <a:r>
              <a:rPr lang="en-GB" sz="2000" dirty="0" smtClean="0"/>
              <a:t>institutes </a:t>
            </a:r>
            <a:r>
              <a:rPr lang="en-GB" sz="2000" dirty="0"/>
              <a:t>submitting their CMCs for </a:t>
            </a:r>
            <a:r>
              <a:rPr lang="en-GB" sz="2000" b="1" dirty="0">
                <a:solidFill>
                  <a:srgbClr val="FF0000"/>
                </a:solidFill>
              </a:rPr>
              <a:t>the first time shall </a:t>
            </a:r>
            <a:r>
              <a:rPr lang="en-GB" sz="2000" b="1" dirty="0" smtClean="0">
                <a:solidFill>
                  <a:srgbClr val="FF0000"/>
                </a:solidFill>
              </a:rPr>
              <a:t>undergo an </a:t>
            </a:r>
            <a:r>
              <a:rPr lang="en-GB" sz="2000" b="1" dirty="0">
                <a:solidFill>
                  <a:srgbClr val="FF0000"/>
                </a:solidFill>
              </a:rPr>
              <a:t>on-site peer review </a:t>
            </a:r>
            <a:r>
              <a:rPr lang="en-GB" sz="2000" dirty="0"/>
              <a:t>prior to their initial </a:t>
            </a:r>
            <a:r>
              <a:rPr lang="en-GB" sz="2000" dirty="0" smtClean="0"/>
              <a:t>QMS </a:t>
            </a:r>
            <a:r>
              <a:rPr lang="tr-TR" sz="2000" dirty="0" smtClean="0"/>
              <a:t>	</a:t>
            </a:r>
            <a:r>
              <a:rPr lang="en-GB" sz="2000" dirty="0" smtClean="0"/>
              <a:t>presentation</a:t>
            </a:r>
            <a:r>
              <a:rPr lang="en-GB" sz="2000" dirty="0"/>
              <a:t>.</a:t>
            </a:r>
          </a:p>
          <a:p>
            <a:pPr lvl="1" indent="457200" eaLnBrk="0" hangingPunct="0">
              <a:spcBef>
                <a:spcPts val="600"/>
              </a:spcBef>
              <a:spcAft>
                <a:spcPts val="600"/>
              </a:spcAft>
              <a:buFont typeface="Wingdings" pitchFamily="2" charset="2"/>
              <a:buChar char="ü"/>
            </a:pPr>
            <a:endParaRPr lang="cs-CZ" sz="2000" dirty="0"/>
          </a:p>
        </p:txBody>
      </p:sp>
      <p:sp>
        <p:nvSpPr>
          <p:cNvPr id="7" name="6 Metin kutusu"/>
          <p:cNvSpPr txBox="1"/>
          <p:nvPr/>
        </p:nvSpPr>
        <p:spPr>
          <a:xfrm>
            <a:off x="857224" y="1071546"/>
            <a:ext cx="5786478" cy="400110"/>
          </a:xfrm>
          <a:prstGeom prst="rect">
            <a:avLst/>
          </a:prstGeom>
          <a:noFill/>
        </p:spPr>
        <p:txBody>
          <a:bodyPr wrap="square" rtlCol="0">
            <a:spAutoFit/>
          </a:bodyPr>
          <a:lstStyle/>
          <a:p>
            <a:r>
              <a:rPr lang="en-US" sz="2000" b="1" smtClean="0">
                <a:solidFill>
                  <a:srgbClr val="FF0000"/>
                </a:solidFill>
                <a:latin typeface="Futura Lt BT" pitchFamily="34" charset="0"/>
              </a:rPr>
              <a:t>Self-declared Institutes</a:t>
            </a:r>
            <a:endParaRPr lang="en-US" sz="2000" b="1">
              <a:solidFill>
                <a:srgbClr val="FF0000"/>
              </a:solidFill>
              <a:latin typeface="Futura Lt BT" pitchFamily="34" charset="0"/>
            </a:endParaRPr>
          </a:p>
        </p:txBody>
      </p:sp>
      <p:sp>
        <p:nvSpPr>
          <p:cNvPr id="9" name="8 Başlık"/>
          <p:cNvSpPr>
            <a:spLocks noGrp="1"/>
          </p:cNvSpPr>
          <p:nvPr>
            <p:ph type="title"/>
          </p:nvPr>
        </p:nvSpPr>
        <p:spPr/>
        <p:txBody>
          <a:bodyPr>
            <a:normAutofit/>
          </a:bodyPr>
          <a:lstStyle/>
          <a:p>
            <a:pPr lvl="0"/>
            <a:r>
              <a:rPr lang="cs-CZ" sz="3200" b="0" kern="0" dirty="0" smtClean="0"/>
              <a:t>EURAMET TC-Q Requirements </a:t>
            </a:r>
            <a:endParaRPr lang="tr-TR" sz="3200" dirty="0"/>
          </a:p>
        </p:txBody>
      </p:sp>
      <p:sp>
        <p:nvSpPr>
          <p:cNvPr id="8"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12</a:t>
            </a:fld>
            <a:endParaRPr lang="tr-TR" sz="1200"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p:nvPr/>
        </p:nvSpPr>
        <p:spPr>
          <a:xfrm>
            <a:off x="849313" y="3860800"/>
            <a:ext cx="7245350" cy="1006475"/>
          </a:xfrm>
          <a:prstGeom prst="rect">
            <a:avLst/>
          </a:prstGeom>
          <a:noFill/>
          <a:ln>
            <a:noFill/>
          </a:ln>
        </p:spPr>
        <p:txBody>
          <a:bodyPr anchorCtr="1">
            <a:spAutoFit/>
          </a:bodyPr>
          <a:lstStyle/>
          <a:p>
            <a:pPr algn="ctr" fontAlgn="auto" hangingPunct="0">
              <a:spcBef>
                <a:spcPts val="0"/>
              </a:spcBef>
              <a:spcAft>
                <a:spcPts val="0"/>
              </a:spcAft>
              <a:defRPr sz="1800" b="0" i="0" u="none" strike="noStrike" kern="0" cap="none" spc="0" baseline="0">
                <a:solidFill>
                  <a:srgbClr val="000000"/>
                </a:solidFill>
                <a:uFillTx/>
              </a:defRPr>
            </a:pPr>
            <a:endParaRPr lang="en-IE" sz="3200" b="1" kern="0">
              <a:solidFill>
                <a:srgbClr val="000000"/>
              </a:solidFill>
              <a:latin typeface="Arial"/>
              <a:cs typeface="+mn-cs"/>
            </a:endParaRPr>
          </a:p>
          <a:p>
            <a:pPr algn="ctr" fontAlgn="auto" hangingPunct="0">
              <a:spcBef>
                <a:spcPts val="0"/>
              </a:spcBef>
              <a:spcAft>
                <a:spcPts val="0"/>
              </a:spcAft>
              <a:defRPr sz="1800" b="0" i="0" u="none" strike="noStrike" kern="0" cap="none" spc="0" baseline="0">
                <a:solidFill>
                  <a:srgbClr val="000000"/>
                </a:solidFill>
                <a:uFillTx/>
              </a:defRPr>
            </a:pPr>
            <a:endParaRPr lang="en-GB" sz="2800" b="1" kern="0">
              <a:solidFill>
                <a:srgbClr val="000000"/>
              </a:solidFill>
              <a:latin typeface="Arial"/>
              <a:cs typeface="+mn-cs"/>
            </a:endParaRPr>
          </a:p>
        </p:txBody>
      </p:sp>
      <p:sp>
        <p:nvSpPr>
          <p:cNvPr id="4" name="TextovéPole 4"/>
          <p:cNvSpPr txBox="1"/>
          <p:nvPr/>
        </p:nvSpPr>
        <p:spPr>
          <a:xfrm>
            <a:off x="849313" y="981075"/>
            <a:ext cx="7610475" cy="646113"/>
          </a:xfrm>
          <a:prstGeom prst="rect">
            <a:avLst/>
          </a:prstGeom>
          <a:noFill/>
          <a:ln>
            <a:noFill/>
          </a:ln>
        </p:spPr>
        <p:txBody>
          <a:bodyPr>
            <a:spAutoFit/>
          </a:bodyPr>
          <a:lstStyle/>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p:txBody>
      </p:sp>
      <p:grpSp>
        <p:nvGrpSpPr>
          <p:cNvPr id="5" name="Skupina 19"/>
          <p:cNvGrpSpPr>
            <a:grpSpLocks/>
          </p:cNvGrpSpPr>
          <p:nvPr/>
        </p:nvGrpSpPr>
        <p:grpSpPr bwMode="auto">
          <a:xfrm>
            <a:off x="179512" y="1412776"/>
            <a:ext cx="8820472" cy="5041268"/>
            <a:chOff x="178901" y="1413744"/>
            <a:chExt cx="8819739" cy="5039448"/>
          </a:xfrm>
        </p:grpSpPr>
        <p:graphicFrame>
          <p:nvGraphicFramePr>
            <p:cNvPr id="7" name="Diagram 6"/>
            <p:cNvGraphicFramePr/>
            <p:nvPr/>
          </p:nvGraphicFramePr>
          <p:xfrm>
            <a:off x="1114927" y="1413744"/>
            <a:ext cx="7416207" cy="50387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Skupina 18"/>
            <p:cNvGrpSpPr>
              <a:grpSpLocks/>
            </p:cNvGrpSpPr>
            <p:nvPr/>
          </p:nvGrpSpPr>
          <p:grpSpPr bwMode="auto">
            <a:xfrm>
              <a:off x="178901" y="3933114"/>
              <a:ext cx="1944054" cy="2520078"/>
              <a:chOff x="178901" y="3933114"/>
              <a:chExt cx="1944054" cy="2520078"/>
            </a:xfrm>
          </p:grpSpPr>
          <p:sp>
            <p:nvSpPr>
              <p:cNvPr id="10" name="Zaoblený obdélník 9"/>
              <p:cNvSpPr/>
              <p:nvPr/>
            </p:nvSpPr>
            <p:spPr>
              <a:xfrm>
                <a:off x="178901" y="4221042"/>
                <a:ext cx="1838052" cy="2232150"/>
              </a:xfrm>
              <a:prstGeom prst="roundRect">
                <a:avLst/>
              </a:prstGeom>
              <a:solidFill>
                <a:schemeClr val="bg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r>
                  <a:rPr lang="en-US" sz="1400" dirty="0" smtClean="0">
                    <a:solidFill>
                      <a:schemeClr val="tx1"/>
                    </a:solidFill>
                    <a:latin typeface="Arial" pitchFamily="34" charset="0"/>
                    <a:cs typeface="Arial" pitchFamily="34" charset="0"/>
                  </a:rPr>
                  <a:t>Focused on „HOW“  aspects of the</a:t>
                </a:r>
                <a:r>
                  <a:rPr lang="tr-TR" sz="1400" dirty="0" smtClean="0">
                    <a:solidFill>
                      <a:schemeClr val="tx1"/>
                    </a:solidFill>
                    <a:latin typeface="Arial" pitchFamily="34" charset="0"/>
                    <a:cs typeface="Arial" pitchFamily="34" charset="0"/>
                  </a:rPr>
                  <a:t> </a:t>
                </a:r>
                <a:r>
                  <a:rPr lang="en-US" sz="1400" dirty="0" smtClean="0">
                    <a:solidFill>
                      <a:schemeClr val="tx1"/>
                    </a:solidFill>
                    <a:latin typeface="Arial" pitchFamily="34" charset="0"/>
                    <a:cs typeface="Arial" pitchFamily="34" charset="0"/>
                  </a:rPr>
                  <a:t>implementation</a:t>
                </a:r>
                <a:r>
                  <a:rPr lang="tr-TR" sz="1400" dirty="0" smtClean="0">
                    <a:solidFill>
                      <a:schemeClr val="tx1"/>
                    </a:solidFill>
                    <a:latin typeface="Arial" pitchFamily="34" charset="0"/>
                    <a:cs typeface="Arial" pitchFamily="34" charset="0"/>
                  </a:rPr>
                  <a:t>.</a:t>
                </a:r>
                <a:endParaRPr lang="en-US" sz="1400" dirty="0" smtClean="0">
                  <a:solidFill>
                    <a:schemeClr val="tx1"/>
                  </a:solidFill>
                  <a:latin typeface="Arial" pitchFamily="34" charset="0"/>
                  <a:cs typeface="Arial" pitchFamily="34" charset="0"/>
                </a:endParaRPr>
              </a:p>
              <a:p>
                <a:pPr algn="ctr">
                  <a:defRPr/>
                </a:pPr>
                <a:r>
                  <a:rPr lang="en-US" sz="1400" dirty="0" smtClean="0">
                    <a:solidFill>
                      <a:schemeClr val="tx1"/>
                    </a:solidFill>
                    <a:latin typeface="Arial" pitchFamily="34" charset="0"/>
                    <a:cs typeface="Arial" pitchFamily="34" charset="0"/>
                  </a:rPr>
                  <a:t>Dynamic attitude of the QMS</a:t>
                </a:r>
                <a:r>
                  <a:rPr lang="tr-TR" sz="1400" dirty="0" smtClean="0">
                    <a:solidFill>
                      <a:schemeClr val="tx1"/>
                    </a:solidFill>
                    <a:latin typeface="Arial" pitchFamily="34" charset="0"/>
                    <a:cs typeface="Arial" pitchFamily="34" charset="0"/>
                  </a:rPr>
                  <a:t>.</a:t>
                </a:r>
                <a:endParaRPr lang="en-US" sz="1400" dirty="0" smtClean="0">
                  <a:solidFill>
                    <a:schemeClr val="tx1"/>
                  </a:solidFill>
                  <a:latin typeface="Arial" pitchFamily="34" charset="0"/>
                  <a:cs typeface="Arial" pitchFamily="34" charset="0"/>
                </a:endParaRPr>
              </a:p>
              <a:p>
                <a:pPr algn="ctr">
                  <a:defRPr/>
                </a:pPr>
                <a:r>
                  <a:rPr lang="en-US" sz="1400" dirty="0" smtClean="0">
                    <a:solidFill>
                      <a:schemeClr val="tx1"/>
                    </a:solidFill>
                    <a:latin typeface="Arial" pitchFamily="34" charset="0"/>
                    <a:cs typeface="Arial" pitchFamily="34" charset="0"/>
                  </a:rPr>
                  <a:t>Weak and strong points</a:t>
                </a:r>
                <a:r>
                  <a:rPr lang="tr-TR" sz="1400" dirty="0" smtClean="0">
                    <a:solidFill>
                      <a:schemeClr val="tx1"/>
                    </a:solidFill>
                    <a:latin typeface="Arial" pitchFamily="34" charset="0"/>
                    <a:cs typeface="Arial" pitchFamily="34" charset="0"/>
                  </a:rPr>
                  <a:t>.</a:t>
                </a:r>
                <a:endParaRPr lang="en-US" sz="1400" dirty="0" smtClean="0">
                  <a:solidFill>
                    <a:schemeClr val="tx1"/>
                  </a:solidFill>
                  <a:latin typeface="Arial" pitchFamily="34" charset="0"/>
                  <a:cs typeface="Arial" pitchFamily="34" charset="0"/>
                </a:endParaRPr>
              </a:p>
              <a:p>
                <a:pPr algn="ctr">
                  <a:defRPr/>
                </a:pPr>
                <a:r>
                  <a:rPr lang="en-US" sz="1400" dirty="0" smtClean="0">
                    <a:solidFill>
                      <a:schemeClr val="tx1"/>
                    </a:solidFill>
                    <a:latin typeface="Arial" pitchFamily="34" charset="0"/>
                    <a:cs typeface="Arial" pitchFamily="34" charset="0"/>
                  </a:rPr>
                  <a:t>Operation of the QMS</a:t>
                </a:r>
                <a:r>
                  <a:rPr lang="tr-TR" sz="1400" dirty="0" smtClean="0">
                    <a:solidFill>
                      <a:schemeClr val="tx1"/>
                    </a:solidFill>
                    <a:latin typeface="Arial" pitchFamily="34" charset="0"/>
                    <a:cs typeface="Arial" pitchFamily="34" charset="0"/>
                  </a:rPr>
                  <a:t>.</a:t>
                </a:r>
                <a:endParaRPr lang="cs-CZ" sz="1400" dirty="0">
                  <a:solidFill>
                    <a:schemeClr val="tx1"/>
                  </a:solidFill>
                  <a:latin typeface="Arial" pitchFamily="34" charset="0"/>
                  <a:cs typeface="Arial" pitchFamily="34" charset="0"/>
                </a:endParaRPr>
              </a:p>
            </p:txBody>
          </p:sp>
          <p:cxnSp>
            <p:nvCxnSpPr>
              <p:cNvPr id="14" name="Přímá spojovací šipka 13"/>
              <p:cNvCxnSpPr>
                <a:stCxn id="10" idx="0"/>
              </p:cNvCxnSpPr>
              <p:nvPr/>
            </p:nvCxnSpPr>
            <p:spPr>
              <a:xfrm flipV="1">
                <a:off x="1097927" y="3933114"/>
                <a:ext cx="1025028" cy="287928"/>
              </a:xfrm>
              <a:prstGeom prst="straightConnector1">
                <a:avLst/>
              </a:prstGeom>
              <a:ln w="15875">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sp>
          <p:nvSpPr>
            <p:cNvPr id="9" name="Zaoblený obdélník 8"/>
            <p:cNvSpPr/>
            <p:nvPr/>
          </p:nvSpPr>
          <p:spPr bwMode="auto">
            <a:xfrm>
              <a:off x="7379103" y="2997348"/>
              <a:ext cx="1619537" cy="1863052"/>
            </a:xfrm>
            <a:prstGeom prst="roundRect">
              <a:avLst>
                <a:gd name="adj" fmla="val 20333"/>
              </a:avLst>
            </a:prstGeom>
            <a:solidFill>
              <a:schemeClr val="bg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r>
                <a:rPr lang="cs-CZ" sz="1400" dirty="0" smtClean="0">
                  <a:solidFill>
                    <a:schemeClr val="tx1"/>
                  </a:solidFill>
                  <a:latin typeface="Arial" pitchFamily="34" charset="0"/>
                  <a:cs typeface="Arial" pitchFamily="34" charset="0"/>
                </a:rPr>
                <a:t>Focus on organization and NMS </a:t>
              </a:r>
            </a:p>
            <a:p>
              <a:pPr algn="ctr"/>
              <a:r>
                <a:rPr lang="cs-CZ" sz="1400" dirty="0" smtClean="0">
                  <a:solidFill>
                    <a:schemeClr val="tx1"/>
                  </a:solidFill>
                  <a:latin typeface="Arial" pitchFamily="34" charset="0"/>
                  <a:cs typeface="Arial" pitchFamily="34" charset="0"/>
                </a:rPr>
                <a:t>Description of the compliance with ISO</a:t>
              </a:r>
              <a:r>
                <a:rPr lang="tr-TR" sz="1400" dirty="0" smtClean="0">
                  <a:solidFill>
                    <a:schemeClr val="tx1"/>
                  </a:solidFill>
                  <a:latin typeface="Arial" pitchFamily="34" charset="0"/>
                  <a:cs typeface="Arial" pitchFamily="34" charset="0"/>
                </a:rPr>
                <a:t>/IEC</a:t>
              </a:r>
              <a:r>
                <a:rPr lang="cs-CZ" sz="1400" dirty="0" smtClean="0">
                  <a:solidFill>
                    <a:schemeClr val="tx1"/>
                  </a:solidFill>
                  <a:latin typeface="Arial" pitchFamily="34" charset="0"/>
                  <a:cs typeface="Arial" pitchFamily="34" charset="0"/>
                </a:rPr>
                <a:t> 17025</a:t>
              </a:r>
              <a:endParaRPr lang="cs-CZ" sz="1400" dirty="0">
                <a:solidFill>
                  <a:schemeClr val="tx1"/>
                </a:solidFill>
                <a:latin typeface="Arial" pitchFamily="34" charset="0"/>
                <a:cs typeface="Arial" pitchFamily="34" charset="0"/>
              </a:endParaRPr>
            </a:p>
          </p:txBody>
        </p:sp>
      </p:grpSp>
      <p:cxnSp>
        <p:nvCxnSpPr>
          <p:cNvPr id="17" name="Přímá spojovací šipka 16"/>
          <p:cNvCxnSpPr>
            <a:stCxn id="9" idx="0"/>
          </p:cNvCxnSpPr>
          <p:nvPr/>
        </p:nvCxnSpPr>
        <p:spPr>
          <a:xfrm flipH="1" flipV="1">
            <a:off x="7308304" y="2060848"/>
            <a:ext cx="881844" cy="936104"/>
          </a:xfrm>
          <a:prstGeom prst="straightConnector1">
            <a:avLst/>
          </a:prstGeom>
          <a:ln w="158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6" name="15 Metin kutusu"/>
          <p:cNvSpPr txBox="1"/>
          <p:nvPr/>
        </p:nvSpPr>
        <p:spPr>
          <a:xfrm>
            <a:off x="1428728" y="857232"/>
            <a:ext cx="5786478" cy="400110"/>
          </a:xfrm>
          <a:prstGeom prst="rect">
            <a:avLst/>
          </a:prstGeom>
          <a:noFill/>
        </p:spPr>
        <p:txBody>
          <a:bodyPr wrap="square" rtlCol="0">
            <a:spAutoFit/>
          </a:bodyPr>
          <a:lstStyle/>
          <a:p>
            <a:pPr algn="ctr"/>
            <a:r>
              <a:rPr lang="en-US" sz="2000" b="1" dirty="0" smtClean="0">
                <a:solidFill>
                  <a:srgbClr val="C00000"/>
                </a:solidFill>
                <a:latin typeface="Futura Lt BT" pitchFamily="34" charset="0"/>
              </a:rPr>
              <a:t>Initial Presentation</a:t>
            </a:r>
            <a:endParaRPr lang="en-US" sz="2000" b="1" dirty="0">
              <a:solidFill>
                <a:srgbClr val="C00000"/>
              </a:solidFill>
              <a:latin typeface="Futura Lt BT" pitchFamily="34" charset="0"/>
            </a:endParaRPr>
          </a:p>
        </p:txBody>
      </p:sp>
      <p:sp>
        <p:nvSpPr>
          <p:cNvPr id="21" name="20 Başlık"/>
          <p:cNvSpPr>
            <a:spLocks noGrp="1"/>
          </p:cNvSpPr>
          <p:nvPr>
            <p:ph type="title"/>
          </p:nvPr>
        </p:nvSpPr>
        <p:spPr/>
        <p:txBody>
          <a:bodyPr>
            <a:normAutofit/>
          </a:bodyPr>
          <a:lstStyle/>
          <a:p>
            <a:r>
              <a:rPr lang="cs-CZ" sz="3200" b="0" kern="0" dirty="0" smtClean="0"/>
              <a:t>EURAMET TC-Q QMS Review</a:t>
            </a:r>
            <a:endParaRPr lang="tr-TR" sz="3200" b="0" dirty="0"/>
          </a:p>
        </p:txBody>
      </p:sp>
      <p:sp>
        <p:nvSpPr>
          <p:cNvPr id="13"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13</a:t>
            </a:fld>
            <a:endParaRPr lang="tr-TR" sz="1200"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p:nvPr/>
        </p:nvSpPr>
        <p:spPr>
          <a:xfrm>
            <a:off x="849313" y="3860800"/>
            <a:ext cx="7245350" cy="1006475"/>
          </a:xfrm>
          <a:prstGeom prst="rect">
            <a:avLst/>
          </a:prstGeom>
          <a:noFill/>
          <a:ln>
            <a:noFill/>
          </a:ln>
        </p:spPr>
        <p:txBody>
          <a:bodyPr anchorCtr="1">
            <a:spAutoFit/>
          </a:bodyPr>
          <a:lstStyle/>
          <a:p>
            <a:pPr algn="ctr" fontAlgn="auto" hangingPunct="0">
              <a:spcBef>
                <a:spcPts val="0"/>
              </a:spcBef>
              <a:spcAft>
                <a:spcPts val="0"/>
              </a:spcAft>
              <a:defRPr sz="1800" b="0" i="0" u="none" strike="noStrike" kern="0" cap="none" spc="0" baseline="0">
                <a:solidFill>
                  <a:srgbClr val="000000"/>
                </a:solidFill>
                <a:uFillTx/>
              </a:defRPr>
            </a:pPr>
            <a:endParaRPr lang="en-IE" sz="3200" b="1" kern="0">
              <a:solidFill>
                <a:srgbClr val="000000"/>
              </a:solidFill>
              <a:latin typeface="Arial"/>
              <a:cs typeface="+mn-cs"/>
            </a:endParaRPr>
          </a:p>
          <a:p>
            <a:pPr algn="ctr" fontAlgn="auto" hangingPunct="0">
              <a:spcBef>
                <a:spcPts val="0"/>
              </a:spcBef>
              <a:spcAft>
                <a:spcPts val="0"/>
              </a:spcAft>
              <a:defRPr sz="1800" b="0" i="0" u="none" strike="noStrike" kern="0" cap="none" spc="0" baseline="0">
                <a:solidFill>
                  <a:srgbClr val="000000"/>
                </a:solidFill>
                <a:uFillTx/>
              </a:defRPr>
            </a:pPr>
            <a:endParaRPr lang="en-GB" sz="2800" b="1" kern="0">
              <a:solidFill>
                <a:srgbClr val="000000"/>
              </a:solidFill>
              <a:latin typeface="Arial"/>
              <a:cs typeface="+mn-cs"/>
            </a:endParaRPr>
          </a:p>
        </p:txBody>
      </p:sp>
      <p:sp>
        <p:nvSpPr>
          <p:cNvPr id="4" name="TextovéPole 4"/>
          <p:cNvSpPr txBox="1"/>
          <p:nvPr/>
        </p:nvSpPr>
        <p:spPr>
          <a:xfrm>
            <a:off x="849313" y="981075"/>
            <a:ext cx="7610475" cy="646113"/>
          </a:xfrm>
          <a:prstGeom prst="rect">
            <a:avLst/>
          </a:prstGeom>
          <a:noFill/>
          <a:ln>
            <a:noFill/>
          </a:ln>
        </p:spPr>
        <p:txBody>
          <a:bodyPr>
            <a:spAutoFit/>
          </a:bodyPr>
          <a:lstStyle/>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p:txBody>
      </p:sp>
      <p:graphicFrame>
        <p:nvGraphicFramePr>
          <p:cNvPr id="6" name="Diagram 5"/>
          <p:cNvGraphicFramePr/>
          <p:nvPr/>
        </p:nvGraphicFramePr>
        <p:xfrm>
          <a:off x="2652464" y="1484784"/>
          <a:ext cx="6096000" cy="49685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1" name="Přímá spojovací šipka 10"/>
          <p:cNvCxnSpPr/>
          <p:nvPr/>
        </p:nvCxnSpPr>
        <p:spPr>
          <a:xfrm>
            <a:off x="2254162" y="3933056"/>
            <a:ext cx="373622" cy="0"/>
          </a:xfrm>
          <a:prstGeom prst="straightConnector1">
            <a:avLst/>
          </a:prstGeom>
          <a:ln w="158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0" name="9 Metin kutusu"/>
          <p:cNvSpPr txBox="1"/>
          <p:nvPr/>
        </p:nvSpPr>
        <p:spPr>
          <a:xfrm>
            <a:off x="1857356" y="928670"/>
            <a:ext cx="6215106" cy="430887"/>
          </a:xfrm>
          <a:prstGeom prst="rect">
            <a:avLst/>
          </a:prstGeom>
          <a:noFill/>
        </p:spPr>
        <p:txBody>
          <a:bodyPr wrap="square" rtlCol="0">
            <a:spAutoFit/>
          </a:bodyPr>
          <a:lstStyle/>
          <a:p>
            <a:pPr algn="ctr" fontAlgn="auto">
              <a:spcBef>
                <a:spcPts val="0"/>
              </a:spcBef>
              <a:spcAft>
                <a:spcPts val="0"/>
              </a:spcAft>
              <a:defRPr sz="1800" b="0" i="0" u="none" strike="noStrike" kern="0" cap="none" spc="0" baseline="0">
                <a:solidFill>
                  <a:srgbClr val="000000"/>
                </a:solidFill>
                <a:uFillTx/>
              </a:defRPr>
            </a:pPr>
            <a:r>
              <a:rPr lang="en-GB" sz="2200" b="1" kern="0" dirty="0" smtClean="0">
                <a:solidFill>
                  <a:srgbClr val="C00000"/>
                </a:solidFill>
                <a:latin typeface="Arial"/>
              </a:rPr>
              <a:t>QMS Re-evaluation</a:t>
            </a:r>
            <a:endParaRPr lang="en-GB" sz="2200" b="1" kern="0" dirty="0">
              <a:solidFill>
                <a:srgbClr val="C00000"/>
              </a:solidFill>
              <a:latin typeface="Arial"/>
            </a:endParaRPr>
          </a:p>
        </p:txBody>
      </p:sp>
      <p:sp>
        <p:nvSpPr>
          <p:cNvPr id="8" name="Zaoblený obdélník 7"/>
          <p:cNvSpPr/>
          <p:nvPr/>
        </p:nvSpPr>
        <p:spPr>
          <a:xfrm>
            <a:off x="323528" y="2636912"/>
            <a:ext cx="1980884" cy="2948338"/>
          </a:xfrm>
          <a:prstGeom prst="roundRect">
            <a:avLst/>
          </a:prstGeom>
          <a:solidFill>
            <a:schemeClr val="bg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r>
              <a:rPr lang="en-GB" sz="1400" dirty="0" smtClean="0">
                <a:solidFill>
                  <a:schemeClr val="tx1"/>
                </a:solidFill>
                <a:latin typeface="Arial" pitchFamily="34" charset="0"/>
                <a:cs typeface="Arial" pitchFamily="34" charset="0"/>
              </a:rPr>
              <a:t>2 options: DI is accredited and the assessors meet the requirements of CIPM MRA – presentation made by NMI representative or</a:t>
            </a:r>
          </a:p>
          <a:p>
            <a:pPr algn="ctr">
              <a:defRPr/>
            </a:pPr>
            <a:r>
              <a:rPr lang="en-GB" sz="1400" dirty="0" smtClean="0">
                <a:solidFill>
                  <a:schemeClr val="tx1"/>
                </a:solidFill>
                <a:latin typeface="Arial" pitchFamily="34" charset="0"/>
                <a:cs typeface="Arial" pitchFamily="34" charset="0"/>
              </a:rPr>
              <a:t>directly by the responsible person of the A-DI </a:t>
            </a:r>
          </a:p>
          <a:p>
            <a:pPr algn="ctr">
              <a:defRPr/>
            </a:pPr>
            <a:endParaRPr lang="cs-CZ" sz="1400" dirty="0">
              <a:solidFill>
                <a:schemeClr val="tx1"/>
              </a:solidFill>
              <a:latin typeface="Arial" pitchFamily="34" charset="0"/>
              <a:cs typeface="Arial" pitchFamily="34" charset="0"/>
            </a:endParaRPr>
          </a:p>
        </p:txBody>
      </p:sp>
      <p:sp>
        <p:nvSpPr>
          <p:cNvPr id="22" name="21 Başlık"/>
          <p:cNvSpPr>
            <a:spLocks noGrp="1"/>
          </p:cNvSpPr>
          <p:nvPr>
            <p:ph type="title"/>
          </p:nvPr>
        </p:nvSpPr>
        <p:spPr/>
        <p:txBody>
          <a:bodyPr>
            <a:normAutofit/>
          </a:bodyPr>
          <a:lstStyle/>
          <a:p>
            <a:r>
              <a:rPr lang="cs-CZ" sz="3200" b="0" kern="0" dirty="0" smtClean="0"/>
              <a:t>EURAMET TC-Q QMS Review</a:t>
            </a:r>
            <a:endParaRPr lang="tr-TR" sz="3200" b="0" dirty="0"/>
          </a:p>
        </p:txBody>
      </p:sp>
      <p:sp>
        <p:nvSpPr>
          <p:cNvPr id="9"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14</a:t>
            </a:fld>
            <a:endParaRPr lang="tr-TR" sz="1200"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p:nvPr/>
        </p:nvSpPr>
        <p:spPr>
          <a:xfrm>
            <a:off x="849313" y="3860800"/>
            <a:ext cx="7245350" cy="1006475"/>
          </a:xfrm>
          <a:prstGeom prst="rect">
            <a:avLst/>
          </a:prstGeom>
          <a:noFill/>
          <a:ln>
            <a:noFill/>
          </a:ln>
        </p:spPr>
        <p:txBody>
          <a:bodyPr anchorCtr="1">
            <a:spAutoFit/>
          </a:bodyPr>
          <a:lstStyle/>
          <a:p>
            <a:pPr algn="ctr" fontAlgn="auto" hangingPunct="0">
              <a:spcBef>
                <a:spcPts val="0"/>
              </a:spcBef>
              <a:spcAft>
                <a:spcPts val="0"/>
              </a:spcAft>
              <a:defRPr sz="1800" b="0" i="0" u="none" strike="noStrike" kern="0" cap="none" spc="0" baseline="0">
                <a:solidFill>
                  <a:srgbClr val="000000"/>
                </a:solidFill>
                <a:uFillTx/>
              </a:defRPr>
            </a:pPr>
            <a:endParaRPr lang="en-IE" sz="3200" b="1" kern="0">
              <a:solidFill>
                <a:srgbClr val="000000"/>
              </a:solidFill>
              <a:latin typeface="Arial"/>
              <a:cs typeface="+mn-cs"/>
            </a:endParaRPr>
          </a:p>
          <a:p>
            <a:pPr algn="ctr" fontAlgn="auto" hangingPunct="0">
              <a:spcBef>
                <a:spcPts val="0"/>
              </a:spcBef>
              <a:spcAft>
                <a:spcPts val="0"/>
              </a:spcAft>
              <a:defRPr sz="1800" b="0" i="0" u="none" strike="noStrike" kern="0" cap="none" spc="0" baseline="0">
                <a:solidFill>
                  <a:srgbClr val="000000"/>
                </a:solidFill>
                <a:uFillTx/>
              </a:defRPr>
            </a:pPr>
            <a:endParaRPr lang="en-GB" sz="2800" b="1" kern="0">
              <a:solidFill>
                <a:srgbClr val="000000"/>
              </a:solidFill>
              <a:latin typeface="Arial"/>
              <a:cs typeface="+mn-cs"/>
            </a:endParaRPr>
          </a:p>
        </p:txBody>
      </p:sp>
      <p:sp>
        <p:nvSpPr>
          <p:cNvPr id="15365" name="TextovéPole 9"/>
          <p:cNvSpPr txBox="1">
            <a:spLocks noChangeArrowheads="1"/>
          </p:cNvSpPr>
          <p:nvPr/>
        </p:nvSpPr>
        <p:spPr bwMode="auto">
          <a:xfrm>
            <a:off x="395536" y="1700808"/>
            <a:ext cx="8352928" cy="4736618"/>
          </a:xfrm>
          <a:prstGeom prst="rect">
            <a:avLst/>
          </a:prstGeom>
          <a:noFill/>
          <a:ln w="9525">
            <a:noFill/>
            <a:miter lim="800000"/>
            <a:headEnd/>
            <a:tailEnd/>
          </a:ln>
        </p:spPr>
        <p:txBody>
          <a:bodyPr wrap="square">
            <a:spAutoFit/>
          </a:bodyPr>
          <a:lstStyle/>
          <a:p>
            <a:pPr marL="266700" lvl="1" indent="-266700" eaLnBrk="0" hangingPunct="0">
              <a:lnSpc>
                <a:spcPct val="120000"/>
              </a:lnSpc>
              <a:spcBef>
                <a:spcPts val="600"/>
              </a:spcBef>
              <a:spcAft>
                <a:spcPts val="600"/>
              </a:spcAft>
              <a:buClr>
                <a:srgbClr val="FF0000"/>
              </a:buClr>
              <a:buFont typeface="Arial" pitchFamily="34" charset="0"/>
              <a:buChar char="•"/>
              <a:tabLst>
                <a:tab pos="0" algn="l"/>
              </a:tabLst>
              <a:defRPr/>
            </a:pPr>
            <a:r>
              <a:rPr lang="cs-CZ" sz="2000" dirty="0"/>
              <a:t>Reporting about QS life since the previous presentation (</a:t>
            </a:r>
            <a:r>
              <a:rPr lang="cs-CZ" sz="2000" dirty="0" smtClean="0"/>
              <a:t>internal</a:t>
            </a:r>
            <a:r>
              <a:rPr lang="tr-TR" sz="2000" dirty="0" smtClean="0"/>
              <a:t> </a:t>
            </a:r>
            <a:r>
              <a:rPr lang="cs-CZ" sz="2000" dirty="0" smtClean="0"/>
              <a:t>audits</a:t>
            </a:r>
            <a:r>
              <a:rPr lang="cs-CZ" sz="2000" dirty="0"/>
              <a:t>, complaints, non-comformities, preventive </a:t>
            </a:r>
            <a:r>
              <a:rPr lang="cs-CZ" sz="2000" dirty="0" smtClean="0"/>
              <a:t>actions,</a:t>
            </a:r>
            <a:r>
              <a:rPr lang="tr-TR" sz="2000" dirty="0" smtClean="0"/>
              <a:t> </a:t>
            </a:r>
            <a:r>
              <a:rPr lang="cs-CZ" sz="2000" dirty="0" smtClean="0"/>
              <a:t>management </a:t>
            </a:r>
            <a:r>
              <a:rPr lang="cs-CZ" sz="2000" dirty="0"/>
              <a:t>review)  (4-5 years </a:t>
            </a:r>
            <a:r>
              <a:rPr lang="cs-CZ" sz="2000" dirty="0" smtClean="0"/>
              <a:t>history)</a:t>
            </a:r>
            <a:endParaRPr lang="tr-TR" sz="2000" dirty="0" smtClean="0"/>
          </a:p>
          <a:p>
            <a:pPr marL="266700" lvl="1" indent="-266700" eaLnBrk="0" hangingPunct="0">
              <a:lnSpc>
                <a:spcPct val="120000"/>
              </a:lnSpc>
              <a:spcBef>
                <a:spcPts val="600"/>
              </a:spcBef>
              <a:spcAft>
                <a:spcPts val="600"/>
              </a:spcAft>
              <a:buClr>
                <a:srgbClr val="FF0000"/>
              </a:buClr>
              <a:buFont typeface="Arial" pitchFamily="34" charset="0"/>
              <a:buChar char="•"/>
              <a:tabLst>
                <a:tab pos="0" algn="l"/>
              </a:tabLst>
              <a:defRPr/>
            </a:pPr>
            <a:r>
              <a:rPr lang="cs-CZ" sz="2000" dirty="0" smtClean="0"/>
              <a:t>Changes </a:t>
            </a:r>
            <a:r>
              <a:rPr lang="cs-CZ" sz="2000" dirty="0"/>
              <a:t>and information about the </a:t>
            </a:r>
            <a:r>
              <a:rPr lang="cs-CZ" sz="2000" dirty="0" smtClean="0"/>
              <a:t>QM</a:t>
            </a:r>
            <a:r>
              <a:rPr lang="en-US" sz="2000" smtClean="0"/>
              <a:t>S</a:t>
            </a:r>
            <a:r>
              <a:rPr lang="cs-CZ" sz="2000" smtClean="0"/>
              <a:t> </a:t>
            </a:r>
            <a:r>
              <a:rPr lang="cs-CZ" sz="2000" dirty="0"/>
              <a:t>steering mechanism </a:t>
            </a:r>
            <a:r>
              <a:rPr lang="tr-TR" sz="2000" dirty="0" smtClean="0"/>
              <a:t>	</a:t>
            </a:r>
            <a:r>
              <a:rPr lang="cs-CZ" sz="2000" dirty="0" smtClean="0"/>
              <a:t>and </a:t>
            </a:r>
            <a:r>
              <a:rPr lang="cs-CZ" sz="2000" dirty="0"/>
              <a:t>NMS (legal </a:t>
            </a:r>
            <a:r>
              <a:rPr lang="cs-CZ" sz="2000" dirty="0" smtClean="0"/>
              <a:t>entity)</a:t>
            </a:r>
            <a:endParaRPr lang="tr-TR" sz="2000" dirty="0" smtClean="0"/>
          </a:p>
          <a:p>
            <a:pPr marL="266700" lvl="1" indent="-266700" eaLnBrk="0" hangingPunct="0">
              <a:lnSpc>
                <a:spcPct val="120000"/>
              </a:lnSpc>
              <a:spcBef>
                <a:spcPts val="600"/>
              </a:spcBef>
              <a:spcAft>
                <a:spcPts val="600"/>
              </a:spcAft>
              <a:buClr>
                <a:srgbClr val="FF0000"/>
              </a:buClr>
              <a:buFont typeface="Arial" pitchFamily="34" charset="0"/>
              <a:buChar char="•"/>
              <a:tabLst>
                <a:tab pos="0" algn="l"/>
              </a:tabLst>
              <a:defRPr/>
            </a:pPr>
            <a:r>
              <a:rPr lang="cs-CZ" sz="2000" dirty="0" smtClean="0"/>
              <a:t>Changes </a:t>
            </a:r>
            <a:r>
              <a:rPr lang="cs-CZ" sz="2000" dirty="0"/>
              <a:t>in procedures – preventive actions (periodically </a:t>
            </a:r>
            <a:r>
              <a:rPr lang="cs-CZ" sz="2000" dirty="0" smtClean="0"/>
              <a:t>check</a:t>
            </a:r>
            <a:r>
              <a:rPr lang="tr-TR" sz="2000" dirty="0" smtClean="0"/>
              <a:t> </a:t>
            </a:r>
            <a:r>
              <a:rPr lang="cs-CZ" sz="2000" dirty="0" smtClean="0"/>
              <a:t>that </a:t>
            </a:r>
            <a:r>
              <a:rPr lang="cs-CZ" sz="2000" dirty="0"/>
              <a:t>procedures are still fit to the </a:t>
            </a:r>
            <a:r>
              <a:rPr lang="cs-CZ" sz="2000" dirty="0" smtClean="0"/>
              <a:t>purpose</a:t>
            </a:r>
            <a:endParaRPr lang="tr-TR" sz="2000" dirty="0" smtClean="0"/>
          </a:p>
          <a:p>
            <a:pPr marL="266700" lvl="1" indent="-266700" eaLnBrk="0" hangingPunct="0">
              <a:lnSpc>
                <a:spcPct val="120000"/>
              </a:lnSpc>
              <a:spcBef>
                <a:spcPts val="600"/>
              </a:spcBef>
              <a:spcAft>
                <a:spcPts val="600"/>
              </a:spcAft>
              <a:buClr>
                <a:srgbClr val="FF0000"/>
              </a:buClr>
              <a:buFont typeface="Arial" pitchFamily="34" charset="0"/>
              <a:buChar char="•"/>
              <a:tabLst>
                <a:tab pos="0" algn="l"/>
              </a:tabLst>
              <a:defRPr/>
            </a:pPr>
            <a:r>
              <a:rPr lang="cs-CZ" sz="2000" dirty="0" smtClean="0"/>
              <a:t>Information </a:t>
            </a:r>
            <a:r>
              <a:rPr lang="cs-CZ" sz="2000" dirty="0"/>
              <a:t>about the development and </a:t>
            </a:r>
            <a:r>
              <a:rPr lang="cs-CZ" sz="2000" dirty="0" smtClean="0"/>
              <a:t>continous</a:t>
            </a:r>
            <a:r>
              <a:rPr lang="tr-TR" sz="2000" dirty="0" smtClean="0"/>
              <a:t> </a:t>
            </a:r>
            <a:r>
              <a:rPr lang="cs-CZ" sz="2000" dirty="0" smtClean="0"/>
              <a:t>improvements</a:t>
            </a:r>
            <a:r>
              <a:rPr lang="cs-CZ" sz="2000" dirty="0"/>
              <a:t>, </a:t>
            </a:r>
            <a:r>
              <a:rPr lang="cs-CZ" sz="2000" dirty="0" smtClean="0"/>
              <a:t>significant </a:t>
            </a:r>
            <a:r>
              <a:rPr lang="cs-CZ" sz="2000" dirty="0"/>
              <a:t>problems in </a:t>
            </a:r>
            <a:r>
              <a:rPr lang="cs-CZ" sz="2000" dirty="0" smtClean="0"/>
              <a:t>organization</a:t>
            </a:r>
            <a:endParaRPr lang="tr-TR" sz="2000" dirty="0" smtClean="0"/>
          </a:p>
          <a:p>
            <a:pPr marL="266700" lvl="1" indent="-266700" eaLnBrk="0" hangingPunct="0">
              <a:lnSpc>
                <a:spcPct val="120000"/>
              </a:lnSpc>
              <a:spcBef>
                <a:spcPts val="600"/>
              </a:spcBef>
              <a:spcAft>
                <a:spcPts val="600"/>
              </a:spcAft>
              <a:buClr>
                <a:srgbClr val="FF0000"/>
              </a:buClr>
              <a:buFont typeface="Arial" pitchFamily="34" charset="0"/>
              <a:buChar char="•"/>
              <a:tabLst>
                <a:tab pos="0" algn="l"/>
              </a:tabLst>
              <a:defRPr/>
            </a:pPr>
            <a:r>
              <a:rPr lang="cs-CZ" sz="2000" dirty="0" smtClean="0"/>
              <a:t>Information </a:t>
            </a:r>
            <a:r>
              <a:rPr lang="cs-CZ" sz="2000" dirty="0"/>
              <a:t>about CMCs – changes and improvements </a:t>
            </a:r>
            <a:r>
              <a:rPr lang="cs-CZ" sz="2000" dirty="0" smtClean="0"/>
              <a:t>about</a:t>
            </a:r>
            <a:r>
              <a:rPr lang="tr-TR" sz="2000" dirty="0" smtClean="0"/>
              <a:t> </a:t>
            </a:r>
            <a:r>
              <a:rPr lang="cs-CZ" sz="2000" dirty="0" smtClean="0"/>
              <a:t>procedures</a:t>
            </a:r>
            <a:endParaRPr lang="cs-CZ" sz="2000" dirty="0"/>
          </a:p>
        </p:txBody>
      </p:sp>
      <p:sp>
        <p:nvSpPr>
          <p:cNvPr id="6" name="5 Metin kutusu"/>
          <p:cNvSpPr txBox="1"/>
          <p:nvPr/>
        </p:nvSpPr>
        <p:spPr>
          <a:xfrm>
            <a:off x="428596" y="1071546"/>
            <a:ext cx="6215106" cy="430887"/>
          </a:xfrm>
          <a:prstGeom prst="rect">
            <a:avLst/>
          </a:prstGeom>
          <a:noFill/>
        </p:spPr>
        <p:txBody>
          <a:bodyPr wrap="square" rtlCol="0">
            <a:spAutoFit/>
          </a:bodyPr>
          <a:lstStyle/>
          <a:p>
            <a:pPr fontAlgn="auto">
              <a:spcBef>
                <a:spcPts val="0"/>
              </a:spcBef>
              <a:spcAft>
                <a:spcPts val="0"/>
              </a:spcAft>
              <a:defRPr sz="1800" b="0" i="0" u="none" strike="noStrike" kern="0" cap="none" spc="0" baseline="0">
                <a:solidFill>
                  <a:srgbClr val="000000"/>
                </a:solidFill>
                <a:uFillTx/>
              </a:defRPr>
            </a:pPr>
            <a:r>
              <a:rPr lang="cs-CZ" sz="2200" b="1" kern="0" dirty="0" smtClean="0">
                <a:solidFill>
                  <a:srgbClr val="FF0000"/>
                </a:solidFill>
                <a:latin typeface="Arial"/>
              </a:rPr>
              <a:t>QMS evaluation – frequent comments</a:t>
            </a:r>
            <a:endParaRPr lang="cs-CZ" sz="2200" b="1" kern="0" dirty="0">
              <a:solidFill>
                <a:srgbClr val="FF0000"/>
              </a:solidFill>
              <a:latin typeface="Arial"/>
            </a:endParaRPr>
          </a:p>
        </p:txBody>
      </p:sp>
      <p:sp>
        <p:nvSpPr>
          <p:cNvPr id="7" name="6 Başlık"/>
          <p:cNvSpPr>
            <a:spLocks noGrp="1"/>
          </p:cNvSpPr>
          <p:nvPr>
            <p:ph type="title"/>
          </p:nvPr>
        </p:nvSpPr>
        <p:spPr/>
        <p:txBody>
          <a:bodyPr>
            <a:normAutofit/>
          </a:bodyPr>
          <a:lstStyle/>
          <a:p>
            <a:r>
              <a:rPr lang="cs-CZ" sz="3200" b="0" kern="0" dirty="0" smtClean="0"/>
              <a:t>EURAMET TC-Q QMS Review</a:t>
            </a:r>
            <a:endParaRPr lang="tr-TR" sz="3200" b="0" dirty="0"/>
          </a:p>
        </p:txBody>
      </p:sp>
      <p:sp>
        <p:nvSpPr>
          <p:cNvPr id="8"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15</a:t>
            </a:fld>
            <a:endParaRPr lang="tr-TR" sz="1200"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 8"/>
          <p:cNvGraphicFramePr/>
          <p:nvPr/>
        </p:nvGraphicFramePr>
        <p:xfrm>
          <a:off x="467544" y="1916832"/>
          <a:ext cx="7416824"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3 Metin kutusu"/>
          <p:cNvSpPr txBox="1"/>
          <p:nvPr/>
        </p:nvSpPr>
        <p:spPr>
          <a:xfrm>
            <a:off x="1285852" y="1285860"/>
            <a:ext cx="6215106" cy="430887"/>
          </a:xfrm>
          <a:prstGeom prst="rect">
            <a:avLst/>
          </a:prstGeom>
          <a:noFill/>
        </p:spPr>
        <p:txBody>
          <a:bodyPr wrap="square" rtlCol="0">
            <a:spAutoFit/>
          </a:bodyPr>
          <a:lstStyle/>
          <a:p>
            <a:pPr algn="ctr" fontAlgn="auto">
              <a:spcBef>
                <a:spcPts val="0"/>
              </a:spcBef>
              <a:spcAft>
                <a:spcPts val="0"/>
              </a:spcAft>
              <a:defRPr sz="1800" b="0" i="0" u="none" strike="noStrike" kern="0" cap="none" spc="0" baseline="0">
                <a:solidFill>
                  <a:srgbClr val="000000"/>
                </a:solidFill>
                <a:uFillTx/>
              </a:defRPr>
            </a:pPr>
            <a:r>
              <a:rPr lang="en-GB" sz="2200" b="1" kern="0" dirty="0" smtClean="0">
                <a:solidFill>
                  <a:srgbClr val="C00000"/>
                </a:solidFill>
                <a:latin typeface="Arial"/>
              </a:rPr>
              <a:t>Annual Reports</a:t>
            </a:r>
            <a:endParaRPr lang="en-GB" sz="2200" b="1" kern="0" dirty="0">
              <a:solidFill>
                <a:srgbClr val="C00000"/>
              </a:solidFill>
              <a:latin typeface="Arial"/>
            </a:endParaRPr>
          </a:p>
        </p:txBody>
      </p:sp>
      <p:sp>
        <p:nvSpPr>
          <p:cNvPr id="7" name="6 Başlık"/>
          <p:cNvSpPr>
            <a:spLocks noGrp="1"/>
          </p:cNvSpPr>
          <p:nvPr>
            <p:ph type="title"/>
          </p:nvPr>
        </p:nvSpPr>
        <p:spPr/>
        <p:txBody>
          <a:bodyPr>
            <a:normAutofit/>
          </a:bodyPr>
          <a:lstStyle/>
          <a:p>
            <a:pPr lvl="0"/>
            <a:r>
              <a:rPr lang="cs-CZ" sz="3200" b="0" kern="0" dirty="0" smtClean="0"/>
              <a:t>EURAMET TC-Q QMS Review</a:t>
            </a:r>
            <a:endParaRPr lang="tr-TR" sz="3200" b="0" dirty="0"/>
          </a:p>
        </p:txBody>
      </p:sp>
      <p:sp>
        <p:nvSpPr>
          <p:cNvPr id="5"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16</a:t>
            </a:fld>
            <a:endParaRPr lang="tr-TR" sz="1200"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p:nvPr/>
        </p:nvSpPr>
        <p:spPr>
          <a:xfrm>
            <a:off x="849313" y="3860800"/>
            <a:ext cx="7245350" cy="1006475"/>
          </a:xfrm>
          <a:prstGeom prst="rect">
            <a:avLst/>
          </a:prstGeom>
          <a:noFill/>
          <a:ln>
            <a:noFill/>
          </a:ln>
        </p:spPr>
        <p:txBody>
          <a:bodyPr anchorCtr="1">
            <a:spAutoFit/>
          </a:bodyPr>
          <a:lstStyle/>
          <a:p>
            <a:pPr algn="ctr" fontAlgn="auto" hangingPunct="0">
              <a:spcBef>
                <a:spcPts val="0"/>
              </a:spcBef>
              <a:spcAft>
                <a:spcPts val="0"/>
              </a:spcAft>
              <a:defRPr sz="1800" b="0" i="0" u="none" strike="noStrike" kern="0" cap="none" spc="0" baseline="0">
                <a:solidFill>
                  <a:srgbClr val="000000"/>
                </a:solidFill>
                <a:uFillTx/>
              </a:defRPr>
            </a:pPr>
            <a:endParaRPr lang="en-IE" sz="3200" b="1" kern="0">
              <a:solidFill>
                <a:srgbClr val="000000"/>
              </a:solidFill>
              <a:latin typeface="Arial"/>
              <a:cs typeface="+mn-cs"/>
            </a:endParaRPr>
          </a:p>
          <a:p>
            <a:pPr algn="ctr" fontAlgn="auto" hangingPunct="0">
              <a:spcBef>
                <a:spcPts val="0"/>
              </a:spcBef>
              <a:spcAft>
                <a:spcPts val="0"/>
              </a:spcAft>
              <a:defRPr sz="1800" b="0" i="0" u="none" strike="noStrike" kern="0" cap="none" spc="0" baseline="0">
                <a:solidFill>
                  <a:srgbClr val="000000"/>
                </a:solidFill>
                <a:uFillTx/>
              </a:defRPr>
            </a:pPr>
            <a:endParaRPr lang="en-GB" sz="2800" b="1" kern="0">
              <a:solidFill>
                <a:srgbClr val="000000"/>
              </a:solidFill>
              <a:latin typeface="Arial"/>
              <a:cs typeface="+mn-cs"/>
            </a:endParaRPr>
          </a:p>
        </p:txBody>
      </p:sp>
      <p:sp>
        <p:nvSpPr>
          <p:cNvPr id="4" name="TextovéPole 4"/>
          <p:cNvSpPr txBox="1"/>
          <p:nvPr/>
        </p:nvSpPr>
        <p:spPr>
          <a:xfrm>
            <a:off x="849313" y="981075"/>
            <a:ext cx="7610475" cy="646113"/>
          </a:xfrm>
          <a:prstGeom prst="rect">
            <a:avLst/>
          </a:prstGeom>
          <a:noFill/>
          <a:ln>
            <a:noFill/>
          </a:ln>
        </p:spPr>
        <p:txBody>
          <a:bodyPr>
            <a:spAutoFit/>
          </a:bodyPr>
          <a:lstStyle/>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p:txBody>
      </p:sp>
      <p:graphicFrame>
        <p:nvGraphicFramePr>
          <p:cNvPr id="10" name="Diagram 9"/>
          <p:cNvGraphicFramePr/>
          <p:nvPr/>
        </p:nvGraphicFramePr>
        <p:xfrm>
          <a:off x="1500166" y="1214422"/>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414" name="TextovéPole 10"/>
          <p:cNvSpPr txBox="1">
            <a:spLocks noChangeArrowheads="1"/>
          </p:cNvSpPr>
          <p:nvPr/>
        </p:nvSpPr>
        <p:spPr bwMode="auto">
          <a:xfrm>
            <a:off x="571472" y="5786454"/>
            <a:ext cx="8001000" cy="646112"/>
          </a:xfrm>
          <a:prstGeom prst="rect">
            <a:avLst/>
          </a:prstGeom>
          <a:noFill/>
          <a:ln w="9525">
            <a:noFill/>
            <a:miter lim="800000"/>
            <a:headEnd/>
            <a:tailEnd/>
          </a:ln>
        </p:spPr>
        <p:txBody>
          <a:bodyPr>
            <a:spAutoFit/>
          </a:bodyPr>
          <a:lstStyle/>
          <a:p>
            <a:pPr algn="ctr"/>
            <a:r>
              <a:rPr lang="cs-CZ" dirty="0"/>
              <a:t>ARs relates to modifications and operations of the QMS and implementation </a:t>
            </a:r>
            <a:r>
              <a:rPr lang="cs-CZ" dirty="0" smtClean="0"/>
              <a:t>of</a:t>
            </a:r>
            <a:r>
              <a:rPr lang="tr-TR" dirty="0" smtClean="0"/>
              <a:t> </a:t>
            </a:r>
            <a:r>
              <a:rPr lang="cs-CZ" dirty="0" smtClean="0"/>
              <a:t> ISO</a:t>
            </a:r>
            <a:r>
              <a:rPr lang="tr-TR" dirty="0" smtClean="0"/>
              <a:t>/IEC </a:t>
            </a:r>
            <a:r>
              <a:rPr lang="cs-CZ" dirty="0" smtClean="0"/>
              <a:t>17025 </a:t>
            </a:r>
            <a:r>
              <a:rPr lang="cs-CZ" dirty="0"/>
              <a:t>and ISO Guide 34</a:t>
            </a:r>
          </a:p>
        </p:txBody>
      </p:sp>
      <p:sp>
        <p:nvSpPr>
          <p:cNvPr id="7" name="6 Başlık"/>
          <p:cNvSpPr>
            <a:spLocks noGrp="1"/>
          </p:cNvSpPr>
          <p:nvPr>
            <p:ph type="title"/>
          </p:nvPr>
        </p:nvSpPr>
        <p:spPr>
          <a:xfrm>
            <a:off x="95532" y="0"/>
            <a:ext cx="7958118" cy="706090"/>
          </a:xfrm>
        </p:spPr>
        <p:txBody>
          <a:bodyPr>
            <a:normAutofit/>
          </a:bodyPr>
          <a:lstStyle/>
          <a:p>
            <a:r>
              <a:rPr lang="en-US" sz="3200" b="0" kern="0" dirty="0" smtClean="0"/>
              <a:t>Annual Report</a:t>
            </a:r>
            <a:r>
              <a:rPr lang="tr-TR" sz="3200" b="0" kern="0" dirty="0" err="1" smtClean="0"/>
              <a:t>ing</a:t>
            </a:r>
            <a:endParaRPr lang="tr-TR" sz="3200" b="0" dirty="0"/>
          </a:p>
        </p:txBody>
      </p:sp>
      <p:sp>
        <p:nvSpPr>
          <p:cNvPr id="8"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17</a:t>
            </a:fld>
            <a:endParaRPr lang="tr-TR" sz="1200"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13 Resim" descr="Annual report-5.jpg"/>
          <p:cNvPicPr>
            <a:picLocks noChangeAspect="1"/>
          </p:cNvPicPr>
          <p:nvPr/>
        </p:nvPicPr>
        <p:blipFill>
          <a:blip r:embed="rId3" cstate="print">
            <a:clrChange>
              <a:clrFrom>
                <a:srgbClr val="FFFFFF"/>
              </a:clrFrom>
              <a:clrTo>
                <a:srgbClr val="FFFFFF">
                  <a:alpha val="0"/>
                </a:srgbClr>
              </a:clrTo>
            </a:clrChange>
          </a:blip>
          <a:stretch>
            <a:fillRect/>
          </a:stretch>
        </p:blipFill>
        <p:spPr>
          <a:xfrm>
            <a:off x="338946" y="1142702"/>
            <a:ext cx="5340912" cy="5072098"/>
          </a:xfrm>
          <a:prstGeom prst="rect">
            <a:avLst/>
          </a:prstGeom>
        </p:spPr>
      </p:pic>
      <p:sp>
        <p:nvSpPr>
          <p:cNvPr id="2" name="Text Box 2"/>
          <p:cNvSpPr txBox="1"/>
          <p:nvPr/>
        </p:nvSpPr>
        <p:spPr>
          <a:xfrm>
            <a:off x="849313" y="3860800"/>
            <a:ext cx="7245350" cy="1006475"/>
          </a:xfrm>
          <a:prstGeom prst="rect">
            <a:avLst/>
          </a:prstGeom>
          <a:noFill/>
          <a:ln>
            <a:noFill/>
          </a:ln>
        </p:spPr>
        <p:txBody>
          <a:bodyPr anchorCtr="1">
            <a:spAutoFit/>
          </a:bodyPr>
          <a:lstStyle/>
          <a:p>
            <a:pPr algn="ctr" fontAlgn="auto" hangingPunct="0">
              <a:spcBef>
                <a:spcPts val="0"/>
              </a:spcBef>
              <a:spcAft>
                <a:spcPts val="0"/>
              </a:spcAft>
              <a:defRPr sz="1800" b="0" i="0" u="none" strike="noStrike" kern="0" cap="none" spc="0" baseline="0">
                <a:solidFill>
                  <a:srgbClr val="000000"/>
                </a:solidFill>
                <a:uFillTx/>
              </a:defRPr>
            </a:pPr>
            <a:endParaRPr lang="en-IE" sz="3200" b="1" kern="0">
              <a:solidFill>
                <a:srgbClr val="000000"/>
              </a:solidFill>
              <a:latin typeface="Arial"/>
              <a:cs typeface="+mn-cs"/>
            </a:endParaRPr>
          </a:p>
          <a:p>
            <a:pPr algn="ctr" fontAlgn="auto" hangingPunct="0">
              <a:spcBef>
                <a:spcPts val="0"/>
              </a:spcBef>
              <a:spcAft>
                <a:spcPts val="0"/>
              </a:spcAft>
              <a:defRPr sz="1800" b="0" i="0" u="none" strike="noStrike" kern="0" cap="none" spc="0" baseline="0">
                <a:solidFill>
                  <a:srgbClr val="000000"/>
                </a:solidFill>
                <a:uFillTx/>
              </a:defRPr>
            </a:pPr>
            <a:endParaRPr lang="en-GB" sz="2800" b="1" kern="0">
              <a:solidFill>
                <a:srgbClr val="000000"/>
              </a:solidFill>
              <a:latin typeface="Arial"/>
              <a:cs typeface="+mn-cs"/>
            </a:endParaRPr>
          </a:p>
        </p:txBody>
      </p:sp>
      <p:sp>
        <p:nvSpPr>
          <p:cNvPr id="4" name="TextovéPole 4"/>
          <p:cNvSpPr txBox="1"/>
          <p:nvPr/>
        </p:nvSpPr>
        <p:spPr>
          <a:xfrm>
            <a:off x="849313" y="981075"/>
            <a:ext cx="7610475" cy="646113"/>
          </a:xfrm>
          <a:prstGeom prst="rect">
            <a:avLst/>
          </a:prstGeom>
          <a:noFill/>
          <a:ln>
            <a:noFill/>
          </a:ln>
        </p:spPr>
        <p:txBody>
          <a:bodyPr>
            <a:spAutoFit/>
          </a:bodyPr>
          <a:lstStyle/>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p:txBody>
      </p:sp>
      <p:sp>
        <p:nvSpPr>
          <p:cNvPr id="7" name="TextovéPole 6"/>
          <p:cNvSpPr txBox="1">
            <a:spLocks noChangeArrowheads="1"/>
          </p:cNvSpPr>
          <p:nvPr/>
        </p:nvSpPr>
        <p:spPr bwMode="auto">
          <a:xfrm>
            <a:off x="6300789" y="1989138"/>
            <a:ext cx="2486053" cy="3282732"/>
          </a:xfrm>
          <a:prstGeom prst="roundRect">
            <a:avLst/>
          </a:prstGeom>
          <a:noFill/>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r>
              <a:rPr lang="en-GB" sz="1600" dirty="0">
                <a:latin typeface="Arial" pitchFamily="34" charset="0"/>
                <a:cs typeface="Arial" pitchFamily="34" charset="0"/>
              </a:rPr>
              <a:t>The aim is to demonstrate that all CMCs published or submitted to the review process (being in whatever review stage) are covered by the QMS (which means in particular that they have associated technical procedures).</a:t>
            </a:r>
            <a:endParaRPr lang="cs-CZ" sz="1600" dirty="0">
              <a:latin typeface="Arial" pitchFamily="34" charset="0"/>
              <a:cs typeface="Arial" pitchFamily="34" charset="0"/>
            </a:endParaRPr>
          </a:p>
        </p:txBody>
      </p:sp>
      <p:grpSp>
        <p:nvGrpSpPr>
          <p:cNvPr id="3" name="Skupina 16"/>
          <p:cNvGrpSpPr>
            <a:grpSpLocks/>
          </p:cNvGrpSpPr>
          <p:nvPr/>
        </p:nvGrpSpPr>
        <p:grpSpPr bwMode="auto">
          <a:xfrm>
            <a:off x="2411413" y="3141663"/>
            <a:ext cx="3816350" cy="1366837"/>
            <a:chOff x="2411760" y="3140968"/>
            <a:chExt cx="3816424" cy="1368152"/>
          </a:xfrm>
        </p:grpSpPr>
        <p:sp>
          <p:nvSpPr>
            <p:cNvPr id="18440" name="TextovéPole 7"/>
            <p:cNvSpPr txBox="1">
              <a:spLocks noChangeArrowheads="1"/>
            </p:cNvSpPr>
            <p:nvPr/>
          </p:nvSpPr>
          <p:spPr bwMode="auto">
            <a:xfrm>
              <a:off x="2771800" y="3933057"/>
              <a:ext cx="216024" cy="430887"/>
            </a:xfrm>
            <a:prstGeom prst="rect">
              <a:avLst/>
            </a:prstGeom>
            <a:noFill/>
            <a:ln w="9525">
              <a:noFill/>
              <a:miter lim="800000"/>
              <a:headEnd/>
              <a:tailEnd/>
            </a:ln>
          </p:spPr>
          <p:txBody>
            <a:bodyPr>
              <a:spAutoFit/>
            </a:bodyPr>
            <a:lstStyle/>
            <a:p>
              <a:r>
                <a:rPr lang="cs-CZ" sz="1100" b="1">
                  <a:solidFill>
                    <a:srgbClr val="FF0000"/>
                  </a:solidFill>
                </a:rPr>
                <a:t>Y	</a:t>
              </a:r>
            </a:p>
          </p:txBody>
        </p:sp>
        <p:sp>
          <p:nvSpPr>
            <p:cNvPr id="18441" name="TextovéPole 8"/>
            <p:cNvSpPr txBox="1">
              <a:spLocks noChangeArrowheads="1"/>
            </p:cNvSpPr>
            <p:nvPr/>
          </p:nvSpPr>
          <p:spPr bwMode="auto">
            <a:xfrm>
              <a:off x="3357919" y="3929129"/>
              <a:ext cx="216024" cy="431302"/>
            </a:xfrm>
            <a:prstGeom prst="rect">
              <a:avLst/>
            </a:prstGeom>
            <a:noFill/>
            <a:ln w="9525">
              <a:noFill/>
              <a:miter lim="800000"/>
              <a:headEnd/>
              <a:tailEnd/>
            </a:ln>
          </p:spPr>
          <p:txBody>
            <a:bodyPr>
              <a:spAutoFit/>
            </a:bodyPr>
            <a:lstStyle/>
            <a:p>
              <a:r>
                <a:rPr lang="cs-CZ" sz="1100" b="1" dirty="0" smtClean="0">
                  <a:solidFill>
                    <a:srgbClr val="FF0000"/>
                  </a:solidFill>
                </a:rPr>
                <a:t>N</a:t>
              </a:r>
              <a:r>
                <a:rPr lang="cs-CZ" sz="1100" b="1" dirty="0">
                  <a:solidFill>
                    <a:srgbClr val="FF0000"/>
                  </a:solidFill>
                </a:rPr>
                <a:t>	</a:t>
              </a:r>
            </a:p>
          </p:txBody>
        </p:sp>
        <p:sp>
          <p:nvSpPr>
            <p:cNvPr id="18442" name="TextovéPole 9"/>
            <p:cNvSpPr txBox="1">
              <a:spLocks noChangeArrowheads="1"/>
            </p:cNvSpPr>
            <p:nvPr/>
          </p:nvSpPr>
          <p:spPr bwMode="auto">
            <a:xfrm>
              <a:off x="4000874" y="3947076"/>
              <a:ext cx="216024" cy="261610"/>
            </a:xfrm>
            <a:prstGeom prst="rect">
              <a:avLst/>
            </a:prstGeom>
            <a:noFill/>
            <a:ln w="9525">
              <a:noFill/>
              <a:miter lim="800000"/>
              <a:headEnd/>
              <a:tailEnd/>
            </a:ln>
          </p:spPr>
          <p:txBody>
            <a:bodyPr>
              <a:spAutoFit/>
            </a:bodyPr>
            <a:lstStyle/>
            <a:p>
              <a:r>
                <a:rPr lang="cs-CZ" sz="1100" b="1" dirty="0">
                  <a:solidFill>
                    <a:srgbClr val="FF0000"/>
                  </a:solidFill>
                </a:rPr>
                <a:t>Y</a:t>
              </a:r>
            </a:p>
          </p:txBody>
        </p:sp>
        <p:sp>
          <p:nvSpPr>
            <p:cNvPr id="18443" name="TextovéPole 10"/>
            <p:cNvSpPr txBox="1">
              <a:spLocks noChangeArrowheads="1"/>
            </p:cNvSpPr>
            <p:nvPr/>
          </p:nvSpPr>
          <p:spPr bwMode="auto">
            <a:xfrm>
              <a:off x="4760269" y="3933056"/>
              <a:ext cx="216024" cy="430887"/>
            </a:xfrm>
            <a:prstGeom prst="rect">
              <a:avLst/>
            </a:prstGeom>
            <a:noFill/>
            <a:ln w="9525">
              <a:noFill/>
              <a:miter lim="800000"/>
              <a:headEnd/>
              <a:tailEnd/>
            </a:ln>
          </p:spPr>
          <p:txBody>
            <a:bodyPr>
              <a:spAutoFit/>
            </a:bodyPr>
            <a:lstStyle/>
            <a:p>
              <a:r>
                <a:rPr lang="cs-CZ" sz="1100" b="1" dirty="0">
                  <a:solidFill>
                    <a:srgbClr val="FF0000"/>
                  </a:solidFill>
                </a:rPr>
                <a:t>N	</a:t>
              </a:r>
            </a:p>
          </p:txBody>
        </p:sp>
        <p:sp>
          <p:nvSpPr>
            <p:cNvPr id="12" name="Elipsa 11"/>
            <p:cNvSpPr/>
            <p:nvPr/>
          </p:nvSpPr>
          <p:spPr>
            <a:xfrm>
              <a:off x="2411760" y="3573183"/>
              <a:ext cx="3024246" cy="935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a:p>
          </p:txBody>
        </p:sp>
        <p:cxnSp>
          <p:nvCxnSpPr>
            <p:cNvPr id="15" name="Přímá spojovací šipka 14"/>
            <p:cNvCxnSpPr/>
            <p:nvPr/>
          </p:nvCxnSpPr>
          <p:spPr>
            <a:xfrm flipV="1">
              <a:off x="5291541" y="3140968"/>
              <a:ext cx="936643" cy="719829"/>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7"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18</a:t>
            </a:fld>
            <a:endParaRPr lang="tr-TR" sz="1200" dirty="0"/>
          </a:p>
        </p:txBody>
      </p:sp>
      <p:sp>
        <p:nvSpPr>
          <p:cNvPr id="19" name="6 Başlık"/>
          <p:cNvSpPr>
            <a:spLocks noGrp="1"/>
          </p:cNvSpPr>
          <p:nvPr>
            <p:ph type="title"/>
          </p:nvPr>
        </p:nvSpPr>
        <p:spPr>
          <a:xfrm>
            <a:off x="95532" y="0"/>
            <a:ext cx="7958118" cy="706090"/>
          </a:xfrm>
        </p:spPr>
        <p:txBody>
          <a:bodyPr>
            <a:normAutofit/>
          </a:bodyPr>
          <a:lstStyle/>
          <a:p>
            <a:r>
              <a:rPr lang="en-US" sz="3200" b="0" kern="0" dirty="0" smtClean="0"/>
              <a:t>Annual Report</a:t>
            </a:r>
            <a:r>
              <a:rPr lang="tr-TR" sz="3200" b="0" kern="0" dirty="0" err="1" smtClean="0"/>
              <a:t>ing</a:t>
            </a:r>
            <a:endParaRPr lang="tr-TR" sz="3200" b="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bg/>
                                          </p:spTgt>
                                        </p:tgtEl>
                                        <p:attrNameLst>
                                          <p:attrName>style.visibility</p:attrName>
                                        </p:attrNameLst>
                                      </p:cBhvr>
                                      <p:to>
                                        <p:strVal val="visible"/>
                                      </p:to>
                                    </p:set>
                                    <p:animEffect transition="in" filter="wipe(down)">
                                      <p:cBhvr>
                                        <p:cTn id="11" dur="500"/>
                                        <p:tgtEl>
                                          <p:spTgt spid="7">
                                            <p:bg/>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wipe(down)">
                                      <p:cBhvr>
                                        <p:cTn id="15"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17 Resim" descr="Annual report-4.jpg"/>
          <p:cNvPicPr>
            <a:picLocks noChangeAspect="1"/>
          </p:cNvPicPr>
          <p:nvPr/>
        </p:nvPicPr>
        <p:blipFill>
          <a:blip r:embed="rId3" cstate="print"/>
          <a:stretch>
            <a:fillRect/>
          </a:stretch>
        </p:blipFill>
        <p:spPr>
          <a:xfrm>
            <a:off x="1857356" y="794936"/>
            <a:ext cx="5038740" cy="5973414"/>
          </a:xfrm>
          <a:prstGeom prst="rect">
            <a:avLst/>
          </a:prstGeom>
        </p:spPr>
      </p:pic>
      <p:sp>
        <p:nvSpPr>
          <p:cNvPr id="4" name="TextovéPole 4"/>
          <p:cNvSpPr txBox="1"/>
          <p:nvPr/>
        </p:nvSpPr>
        <p:spPr>
          <a:xfrm>
            <a:off x="849313" y="981075"/>
            <a:ext cx="7610475" cy="646113"/>
          </a:xfrm>
          <a:prstGeom prst="rect">
            <a:avLst/>
          </a:prstGeom>
          <a:noFill/>
          <a:ln>
            <a:noFill/>
          </a:ln>
        </p:spPr>
        <p:txBody>
          <a:bodyPr>
            <a:spAutoFit/>
          </a:bodyPr>
          <a:lstStyle/>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p:txBody>
      </p:sp>
      <p:cxnSp>
        <p:nvCxnSpPr>
          <p:cNvPr id="11" name="Přímá spojovací šipka 10"/>
          <p:cNvCxnSpPr>
            <a:stCxn id="12" idx="1"/>
          </p:cNvCxnSpPr>
          <p:nvPr/>
        </p:nvCxnSpPr>
        <p:spPr>
          <a:xfrm flipH="1" flipV="1">
            <a:off x="3284876" y="1500075"/>
            <a:ext cx="3735396" cy="74216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Zaoblený obdélník 11"/>
          <p:cNvSpPr/>
          <p:nvPr/>
        </p:nvSpPr>
        <p:spPr>
          <a:xfrm>
            <a:off x="7020272" y="1412776"/>
            <a:ext cx="1693892" cy="165893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GB" sz="1300" dirty="0" smtClean="0">
                <a:solidFill>
                  <a:schemeClr val="tx1"/>
                </a:solidFill>
                <a:latin typeface="Arial" pitchFamily="34" charset="0"/>
                <a:cs typeface="Arial" pitchFamily="34" charset="0"/>
              </a:rPr>
              <a:t>even if there are no changes from the previous year </a:t>
            </a:r>
            <a:r>
              <a:rPr lang="cs-CZ" sz="1300" dirty="0" smtClean="0">
                <a:solidFill>
                  <a:schemeClr val="tx1"/>
                </a:solidFill>
                <a:latin typeface="Arial" pitchFamily="34" charset="0"/>
                <a:cs typeface="Arial" pitchFamily="34" charset="0"/>
              </a:rPr>
              <a:t>(</a:t>
            </a:r>
            <a:r>
              <a:rPr lang="en-GB" sz="1300" dirty="0" smtClean="0">
                <a:solidFill>
                  <a:schemeClr val="tx1"/>
                </a:solidFill>
                <a:latin typeface="Arial" pitchFamily="34" charset="0"/>
                <a:cs typeface="Arial" pitchFamily="34" charset="0"/>
              </a:rPr>
              <a:t>the names of people and their functions and the changes should be indicated</a:t>
            </a:r>
            <a:r>
              <a:rPr lang="cs-CZ" sz="1300" dirty="0" smtClean="0">
                <a:solidFill>
                  <a:schemeClr val="tx1"/>
                </a:solidFill>
                <a:latin typeface="Arial" pitchFamily="34" charset="0"/>
                <a:cs typeface="Arial" pitchFamily="34" charset="0"/>
              </a:rPr>
              <a:t>)</a:t>
            </a:r>
            <a:r>
              <a:rPr lang="en-GB" sz="1300" dirty="0" smtClean="0">
                <a:solidFill>
                  <a:schemeClr val="tx1"/>
                </a:solidFill>
                <a:latin typeface="Arial" pitchFamily="34" charset="0"/>
                <a:cs typeface="Arial" pitchFamily="34" charset="0"/>
              </a:rPr>
              <a:t>.</a:t>
            </a:r>
            <a:endParaRPr lang="cs-CZ" sz="1300" dirty="0">
              <a:solidFill>
                <a:schemeClr val="tx1"/>
              </a:solidFill>
              <a:latin typeface="Arial" pitchFamily="34" charset="0"/>
              <a:cs typeface="Arial" pitchFamily="34" charset="0"/>
            </a:endParaRPr>
          </a:p>
        </p:txBody>
      </p:sp>
      <p:sp>
        <p:nvSpPr>
          <p:cNvPr id="21" name="Elipsa 20"/>
          <p:cNvSpPr/>
          <p:nvPr/>
        </p:nvSpPr>
        <p:spPr>
          <a:xfrm>
            <a:off x="2071670" y="1285860"/>
            <a:ext cx="1285884" cy="2746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a:p>
        </p:txBody>
      </p:sp>
      <p:sp>
        <p:nvSpPr>
          <p:cNvPr id="22" name="Elipsa 21"/>
          <p:cNvSpPr/>
          <p:nvPr/>
        </p:nvSpPr>
        <p:spPr>
          <a:xfrm>
            <a:off x="2071670" y="3000372"/>
            <a:ext cx="1071570" cy="28575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a:p>
        </p:txBody>
      </p:sp>
      <p:sp>
        <p:nvSpPr>
          <p:cNvPr id="23" name="Elipsa 22"/>
          <p:cNvSpPr/>
          <p:nvPr/>
        </p:nvSpPr>
        <p:spPr>
          <a:xfrm>
            <a:off x="2339974" y="2714620"/>
            <a:ext cx="1089018" cy="20955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a:p>
        </p:txBody>
      </p:sp>
      <p:cxnSp>
        <p:nvCxnSpPr>
          <p:cNvPr id="30" name="Přímá spojovací šipka 29"/>
          <p:cNvCxnSpPr>
            <a:stCxn id="28" idx="3"/>
          </p:cNvCxnSpPr>
          <p:nvPr/>
        </p:nvCxnSpPr>
        <p:spPr>
          <a:xfrm>
            <a:off x="1785918" y="2420653"/>
            <a:ext cx="625495" cy="28762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Zaoblený obdélník 31"/>
          <p:cNvSpPr/>
          <p:nvPr/>
        </p:nvSpPr>
        <p:spPr>
          <a:xfrm>
            <a:off x="7020272" y="3501008"/>
            <a:ext cx="1728663" cy="187277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defRPr/>
            </a:pPr>
            <a:r>
              <a:rPr lang="en-GB" sz="1300" dirty="0" smtClean="0">
                <a:solidFill>
                  <a:schemeClr val="tx1"/>
                </a:solidFill>
                <a:latin typeface="Arial" pitchFamily="34" charset="0"/>
                <a:cs typeface="Arial" pitchFamily="34" charset="0"/>
              </a:rPr>
              <a:t>the number of CMCs, the CMC categories involved, and for the new CMCs also provide the titles of the procedures and their effective dates</a:t>
            </a:r>
            <a:endParaRPr lang="cs-CZ" sz="1300" dirty="0">
              <a:solidFill>
                <a:schemeClr val="tx1"/>
              </a:solidFill>
              <a:latin typeface="Arial" pitchFamily="34" charset="0"/>
              <a:cs typeface="Arial" pitchFamily="34" charset="0"/>
            </a:endParaRPr>
          </a:p>
        </p:txBody>
      </p:sp>
      <p:cxnSp>
        <p:nvCxnSpPr>
          <p:cNvPr id="34" name="Přímá spojovací šipka 33"/>
          <p:cNvCxnSpPr>
            <a:stCxn id="32" idx="1"/>
            <a:endCxn id="22" idx="5"/>
          </p:cNvCxnSpPr>
          <p:nvPr/>
        </p:nvCxnSpPr>
        <p:spPr>
          <a:xfrm flipH="1" flipV="1">
            <a:off x="2986312" y="3244277"/>
            <a:ext cx="4033960" cy="119312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8" name="Zaoblený obdélník 27"/>
          <p:cNvSpPr/>
          <p:nvPr/>
        </p:nvSpPr>
        <p:spPr>
          <a:xfrm>
            <a:off x="142844" y="1484313"/>
            <a:ext cx="1643074" cy="1872679"/>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r>
              <a:rPr lang="en-GB" sz="1300" dirty="0" smtClean="0">
                <a:solidFill>
                  <a:schemeClr val="tx1"/>
                </a:solidFill>
                <a:latin typeface="Arial" pitchFamily="34" charset="0"/>
                <a:cs typeface="Arial" pitchFamily="34" charset="0"/>
              </a:rPr>
              <a:t>the main changes </a:t>
            </a:r>
            <a:endParaRPr lang="tr-TR" sz="1300" dirty="0" smtClean="0">
              <a:solidFill>
                <a:schemeClr val="tx1"/>
              </a:solidFill>
              <a:latin typeface="Arial" pitchFamily="34" charset="0"/>
              <a:cs typeface="Arial" pitchFamily="34" charset="0"/>
            </a:endParaRPr>
          </a:p>
          <a:p>
            <a:r>
              <a:rPr lang="en-GB" sz="1300" dirty="0" smtClean="0">
                <a:solidFill>
                  <a:schemeClr val="tx1"/>
                </a:solidFill>
                <a:latin typeface="Arial" pitchFamily="34" charset="0"/>
                <a:cs typeface="Arial" pitchFamily="34" charset="0"/>
              </a:rPr>
              <a:t>in the QMS steering mechanism, in the QMS processes</a:t>
            </a:r>
            <a:r>
              <a:rPr lang="cs-CZ" sz="1300" dirty="0" smtClean="0">
                <a:solidFill>
                  <a:schemeClr val="tx1"/>
                </a:solidFill>
                <a:latin typeface="Arial" pitchFamily="34" charset="0"/>
                <a:cs typeface="Arial" pitchFamily="34" charset="0"/>
              </a:rPr>
              <a:t>, </a:t>
            </a:r>
            <a:r>
              <a:rPr lang="en-GB" sz="1300" dirty="0" smtClean="0">
                <a:solidFill>
                  <a:schemeClr val="tx1"/>
                </a:solidFill>
                <a:latin typeface="Arial" pitchFamily="34" charset="0"/>
                <a:cs typeface="Arial" pitchFamily="34" charset="0"/>
              </a:rPr>
              <a:t>significant changes in administrative and general procedures</a:t>
            </a:r>
            <a:endParaRPr lang="cs-CZ" sz="1300" dirty="0">
              <a:solidFill>
                <a:schemeClr val="tx1"/>
              </a:solidFill>
              <a:latin typeface="Arial" pitchFamily="34" charset="0"/>
              <a:cs typeface="Arial" pitchFamily="34" charset="0"/>
            </a:endParaRPr>
          </a:p>
        </p:txBody>
      </p:sp>
      <p:sp>
        <p:nvSpPr>
          <p:cNvPr id="14"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19</a:t>
            </a:fld>
            <a:endParaRPr lang="tr-TR" sz="1200" dirty="0"/>
          </a:p>
        </p:txBody>
      </p:sp>
      <p:sp>
        <p:nvSpPr>
          <p:cNvPr id="16" name="6 Başlık"/>
          <p:cNvSpPr>
            <a:spLocks noGrp="1"/>
          </p:cNvSpPr>
          <p:nvPr>
            <p:ph type="title"/>
          </p:nvPr>
        </p:nvSpPr>
        <p:spPr>
          <a:xfrm>
            <a:off x="95532" y="0"/>
            <a:ext cx="7958118" cy="706090"/>
          </a:xfrm>
        </p:spPr>
        <p:txBody>
          <a:bodyPr>
            <a:normAutofit/>
          </a:bodyPr>
          <a:lstStyle/>
          <a:p>
            <a:r>
              <a:rPr lang="en-US" sz="3200" b="0" kern="0" dirty="0" smtClean="0"/>
              <a:t>Annual Report</a:t>
            </a:r>
            <a:r>
              <a:rPr lang="tr-TR" sz="3200" b="0" kern="0" dirty="0" err="1" smtClean="0"/>
              <a:t>ing</a:t>
            </a:r>
            <a:endParaRPr lang="tr-TR" sz="3200" b="0"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ovéPole 3"/>
          <p:cNvSpPr txBox="1"/>
          <p:nvPr/>
        </p:nvSpPr>
        <p:spPr>
          <a:xfrm>
            <a:off x="428596" y="1643050"/>
            <a:ext cx="8220075" cy="2492862"/>
          </a:xfrm>
          <a:prstGeom prst="rect">
            <a:avLst/>
          </a:prstGeom>
          <a:noFill/>
          <a:ln>
            <a:noFill/>
          </a:ln>
        </p:spPr>
        <p:txBody>
          <a:bodyPr>
            <a:spAutoFit/>
          </a:bodyPr>
          <a:lstStyle/>
          <a:p>
            <a:pPr marL="342900" indent="-342900" eaLnBrk="0" hangingPunct="0">
              <a:lnSpc>
                <a:spcPct val="114000"/>
              </a:lnSpc>
              <a:spcBef>
                <a:spcPct val="20000"/>
              </a:spcBef>
              <a:buClr>
                <a:srgbClr val="C00000"/>
              </a:buClr>
              <a:buSzPct val="120000"/>
              <a:buFont typeface="Arial" pitchFamily="34" charset="0"/>
              <a:buChar char="•"/>
              <a:defRPr sz="1800" b="0" i="0" u="none" strike="noStrike" kern="0" cap="none" spc="0" baseline="0">
                <a:solidFill>
                  <a:srgbClr val="000000"/>
                </a:solidFill>
                <a:uFillTx/>
              </a:defRPr>
            </a:pPr>
            <a:r>
              <a:rPr lang="en-US" sz="2400" dirty="0" smtClean="0">
                <a:latin typeface="Futura Bk BT" pitchFamily="34" charset="0"/>
                <a:cs typeface="+mn-cs"/>
              </a:rPr>
              <a:t>CIPM MRA requirements on QMS</a:t>
            </a:r>
          </a:p>
          <a:p>
            <a:pPr marL="342900" indent="-342900" eaLnBrk="0" hangingPunct="0">
              <a:lnSpc>
                <a:spcPct val="114000"/>
              </a:lnSpc>
              <a:spcBef>
                <a:spcPct val="20000"/>
              </a:spcBef>
              <a:buClr>
                <a:srgbClr val="C00000"/>
              </a:buClr>
              <a:buSzPct val="120000"/>
              <a:buFont typeface="Arial" pitchFamily="34" charset="0"/>
              <a:buChar char="•"/>
              <a:defRPr sz="1800" b="0" i="0" u="none" strike="noStrike" kern="0" cap="none" spc="0" baseline="0">
                <a:solidFill>
                  <a:srgbClr val="000000"/>
                </a:solidFill>
                <a:uFillTx/>
              </a:defRPr>
            </a:pPr>
            <a:r>
              <a:rPr lang="en-US" sz="2400" dirty="0" smtClean="0">
                <a:latin typeface="Futura Bk BT" pitchFamily="34" charset="0"/>
                <a:cs typeface="+mn-cs"/>
              </a:rPr>
              <a:t>Procedure for QMS review within EURAMET TC</a:t>
            </a:r>
            <a:r>
              <a:rPr lang="tr-TR" sz="2400" dirty="0" smtClean="0">
                <a:latin typeface="Futura Bk BT" pitchFamily="34" charset="0"/>
                <a:cs typeface="+mn-cs"/>
              </a:rPr>
              <a:t>-</a:t>
            </a:r>
            <a:r>
              <a:rPr lang="en-US" sz="2400" dirty="0" smtClean="0">
                <a:latin typeface="Futura Bk BT" pitchFamily="34" charset="0"/>
                <a:cs typeface="+mn-cs"/>
              </a:rPr>
              <a:t>Q</a:t>
            </a:r>
          </a:p>
          <a:p>
            <a:pPr marL="342900" indent="-342900" eaLnBrk="0" hangingPunct="0">
              <a:lnSpc>
                <a:spcPct val="114000"/>
              </a:lnSpc>
              <a:spcBef>
                <a:spcPct val="20000"/>
              </a:spcBef>
              <a:buClr>
                <a:srgbClr val="C00000"/>
              </a:buClr>
              <a:buSzPct val="120000"/>
              <a:buFont typeface="Arial" pitchFamily="34" charset="0"/>
              <a:buChar char="•"/>
              <a:defRPr sz="1800" b="0" i="0" u="none" strike="noStrike" kern="0" cap="none" spc="0" baseline="0">
                <a:solidFill>
                  <a:srgbClr val="000000"/>
                </a:solidFill>
                <a:uFillTx/>
              </a:defRPr>
            </a:pPr>
            <a:r>
              <a:rPr lang="en-US" sz="2400" dirty="0" smtClean="0">
                <a:latin typeface="Futura Bk BT" pitchFamily="34" charset="0"/>
                <a:cs typeface="+mn-cs"/>
              </a:rPr>
              <a:t>Accreditation </a:t>
            </a:r>
            <a:r>
              <a:rPr lang="en-US" sz="2400" dirty="0" err="1" smtClean="0">
                <a:latin typeface="Futura Bk BT" pitchFamily="34" charset="0"/>
                <a:cs typeface="+mn-cs"/>
              </a:rPr>
              <a:t>vs</a:t>
            </a:r>
            <a:r>
              <a:rPr lang="en-US" sz="2400" dirty="0" smtClean="0">
                <a:latin typeface="Futura Bk BT" pitchFamily="34" charset="0"/>
                <a:cs typeface="+mn-cs"/>
              </a:rPr>
              <a:t> peer review</a:t>
            </a:r>
          </a:p>
          <a:p>
            <a:pPr marL="342900" indent="-342900" eaLnBrk="0" hangingPunct="0">
              <a:lnSpc>
                <a:spcPct val="114000"/>
              </a:lnSpc>
              <a:spcBef>
                <a:spcPct val="20000"/>
              </a:spcBef>
              <a:buClr>
                <a:srgbClr val="C00000"/>
              </a:buClr>
              <a:buSzPct val="120000"/>
              <a:buFont typeface="Arial" pitchFamily="34" charset="0"/>
              <a:buChar char="•"/>
              <a:defRPr sz="1800" b="0" i="0" u="none" strike="noStrike" kern="0" cap="none" spc="0" baseline="0">
                <a:solidFill>
                  <a:srgbClr val="000000"/>
                </a:solidFill>
                <a:uFillTx/>
              </a:defRPr>
            </a:pPr>
            <a:r>
              <a:rPr lang="en-US" sz="2400" dirty="0" smtClean="0">
                <a:latin typeface="Futura Bk BT" pitchFamily="34" charset="0"/>
                <a:cs typeface="+mn-cs"/>
              </a:rPr>
              <a:t>Re-evaluation of QMS</a:t>
            </a:r>
          </a:p>
          <a:p>
            <a:pPr marL="342900" indent="-342900" eaLnBrk="0" hangingPunct="0">
              <a:lnSpc>
                <a:spcPct val="114000"/>
              </a:lnSpc>
              <a:spcBef>
                <a:spcPct val="20000"/>
              </a:spcBef>
              <a:buClr>
                <a:srgbClr val="C00000"/>
              </a:buClr>
              <a:buSzPct val="120000"/>
              <a:buFont typeface="Arial" pitchFamily="34" charset="0"/>
              <a:buChar char="•"/>
              <a:defRPr sz="1800" b="0" i="0" u="none" strike="noStrike" kern="0" cap="none" spc="0" baseline="0">
                <a:solidFill>
                  <a:srgbClr val="000000"/>
                </a:solidFill>
                <a:uFillTx/>
              </a:defRPr>
            </a:pPr>
            <a:r>
              <a:rPr lang="en-US" sz="2400" dirty="0" smtClean="0">
                <a:latin typeface="Futura Bk BT" pitchFamily="34" charset="0"/>
                <a:cs typeface="+mn-cs"/>
              </a:rPr>
              <a:t>Annual reporting</a:t>
            </a:r>
          </a:p>
        </p:txBody>
      </p:sp>
      <p:sp>
        <p:nvSpPr>
          <p:cNvPr id="5" name="4 Başlık"/>
          <p:cNvSpPr>
            <a:spLocks noGrp="1"/>
          </p:cNvSpPr>
          <p:nvPr>
            <p:ph type="title"/>
          </p:nvPr>
        </p:nvSpPr>
        <p:spPr/>
        <p:txBody>
          <a:bodyPr>
            <a:normAutofit/>
          </a:bodyPr>
          <a:lstStyle/>
          <a:p>
            <a:pPr lvl="0"/>
            <a:r>
              <a:rPr lang="tr-TR" sz="3200" b="0" dirty="0" err="1" smtClean="0"/>
              <a:t>Contents</a:t>
            </a:r>
            <a:endParaRPr lang="tr-TR" sz="3200" dirty="0"/>
          </a:p>
        </p:txBody>
      </p:sp>
      <p:sp>
        <p:nvSpPr>
          <p:cNvPr id="4"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2</a:t>
            </a:fld>
            <a:endParaRPr lang="tr-TR" sz="1200"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p:nvPr/>
        </p:nvSpPr>
        <p:spPr>
          <a:xfrm>
            <a:off x="849313" y="3860800"/>
            <a:ext cx="7245350" cy="1006475"/>
          </a:xfrm>
          <a:prstGeom prst="rect">
            <a:avLst/>
          </a:prstGeom>
          <a:noFill/>
          <a:ln>
            <a:noFill/>
          </a:ln>
        </p:spPr>
        <p:txBody>
          <a:bodyPr anchorCtr="1">
            <a:spAutoFit/>
          </a:bodyPr>
          <a:lstStyle/>
          <a:p>
            <a:pPr algn="ctr" fontAlgn="auto" hangingPunct="0">
              <a:spcBef>
                <a:spcPts val="0"/>
              </a:spcBef>
              <a:spcAft>
                <a:spcPts val="0"/>
              </a:spcAft>
              <a:defRPr sz="1800" b="0" i="0" u="none" strike="noStrike" kern="0" cap="none" spc="0" baseline="0">
                <a:solidFill>
                  <a:srgbClr val="000000"/>
                </a:solidFill>
                <a:uFillTx/>
              </a:defRPr>
            </a:pPr>
            <a:endParaRPr lang="en-IE" sz="3200" b="1" kern="0">
              <a:solidFill>
                <a:srgbClr val="000000"/>
              </a:solidFill>
              <a:latin typeface="Arial"/>
              <a:cs typeface="+mn-cs"/>
            </a:endParaRPr>
          </a:p>
          <a:p>
            <a:pPr algn="ctr" fontAlgn="auto" hangingPunct="0">
              <a:spcBef>
                <a:spcPts val="0"/>
              </a:spcBef>
              <a:spcAft>
                <a:spcPts val="0"/>
              </a:spcAft>
              <a:defRPr sz="1800" b="0" i="0" u="none" strike="noStrike" kern="0" cap="none" spc="0" baseline="0">
                <a:solidFill>
                  <a:srgbClr val="000000"/>
                </a:solidFill>
                <a:uFillTx/>
              </a:defRPr>
            </a:pPr>
            <a:endParaRPr lang="en-GB" sz="2800" b="1" kern="0">
              <a:solidFill>
                <a:srgbClr val="000000"/>
              </a:solidFill>
              <a:latin typeface="Arial"/>
              <a:cs typeface="+mn-cs"/>
            </a:endParaRPr>
          </a:p>
        </p:txBody>
      </p:sp>
      <p:sp>
        <p:nvSpPr>
          <p:cNvPr id="4" name="TextovéPole 4"/>
          <p:cNvSpPr txBox="1"/>
          <p:nvPr/>
        </p:nvSpPr>
        <p:spPr>
          <a:xfrm>
            <a:off x="849313" y="981075"/>
            <a:ext cx="7610475" cy="646113"/>
          </a:xfrm>
          <a:prstGeom prst="rect">
            <a:avLst/>
          </a:prstGeom>
          <a:noFill/>
          <a:ln>
            <a:noFill/>
          </a:ln>
        </p:spPr>
        <p:txBody>
          <a:bodyPr>
            <a:spAutoFit/>
          </a:bodyPr>
          <a:lstStyle/>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p:txBody>
      </p:sp>
      <p:sp>
        <p:nvSpPr>
          <p:cNvPr id="9" name="Zaoblený obdélník 8"/>
          <p:cNvSpPr/>
          <p:nvPr/>
        </p:nvSpPr>
        <p:spPr>
          <a:xfrm>
            <a:off x="6011863" y="2349500"/>
            <a:ext cx="2736601" cy="158432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smtClean="0">
                <a:solidFill>
                  <a:schemeClr val="tx1"/>
                </a:solidFill>
                <a:latin typeface="Arial" pitchFamily="34" charset="0"/>
                <a:cs typeface="Arial" pitchFamily="34" charset="0"/>
              </a:rPr>
              <a:t>from any sources (e.g. internal and external audits, peer reviews, management review, complaints, interlaboratory comparisons - </a:t>
            </a:r>
            <a:r>
              <a:rPr lang="tr-TR" sz="1400" dirty="0" smtClean="0">
                <a:solidFill>
                  <a:schemeClr val="tx1"/>
                </a:solidFill>
                <a:latin typeface="Arial" pitchFamily="34" charset="0"/>
                <a:cs typeface="Arial" pitchFamily="34" charset="0"/>
              </a:rPr>
              <a:t>I</a:t>
            </a:r>
            <a:r>
              <a:rPr lang="en-US" sz="1400" dirty="0" smtClean="0">
                <a:solidFill>
                  <a:schemeClr val="tx1"/>
                </a:solidFill>
                <a:latin typeface="Arial" pitchFamily="34" charset="0"/>
                <a:cs typeface="Arial" pitchFamily="34" charset="0"/>
              </a:rPr>
              <a:t>LCs/</a:t>
            </a:r>
            <a:endParaRPr lang="tr-TR" sz="1400" dirty="0" smtClean="0">
              <a:solidFill>
                <a:schemeClr val="tx1"/>
              </a:solidFill>
              <a:latin typeface="Arial" pitchFamily="34" charset="0"/>
              <a:cs typeface="Arial" pitchFamily="34" charset="0"/>
            </a:endParaRPr>
          </a:p>
          <a:p>
            <a:pPr algn="ctr">
              <a:defRPr/>
            </a:pPr>
            <a:r>
              <a:rPr lang="en-US" sz="1400" dirty="0" smtClean="0">
                <a:solidFill>
                  <a:schemeClr val="tx1"/>
                </a:solidFill>
                <a:latin typeface="Arial" pitchFamily="34" charset="0"/>
                <a:cs typeface="Arial" pitchFamily="34" charset="0"/>
              </a:rPr>
              <a:t>proficiency tests-PTs)</a:t>
            </a:r>
            <a:endParaRPr lang="en-US" sz="1400" dirty="0">
              <a:solidFill>
                <a:schemeClr val="tx1"/>
              </a:solidFill>
              <a:latin typeface="Arial" pitchFamily="34" charset="0"/>
              <a:cs typeface="Arial" pitchFamily="34" charset="0"/>
            </a:endParaRPr>
          </a:p>
        </p:txBody>
      </p:sp>
      <p:cxnSp>
        <p:nvCxnSpPr>
          <p:cNvPr id="13" name="Přímá spojovací šipka 12"/>
          <p:cNvCxnSpPr>
            <a:stCxn id="9" idx="1"/>
          </p:cNvCxnSpPr>
          <p:nvPr/>
        </p:nvCxnSpPr>
        <p:spPr>
          <a:xfrm flipH="1">
            <a:off x="2051051" y="3141663"/>
            <a:ext cx="3960812" cy="143986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Zaoblený obdélník 14"/>
          <p:cNvSpPr/>
          <p:nvPr/>
        </p:nvSpPr>
        <p:spPr>
          <a:xfrm>
            <a:off x="6012161" y="4221163"/>
            <a:ext cx="2736304" cy="208756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r>
              <a:rPr lang="en-US" sz="1400" dirty="0" smtClean="0">
                <a:solidFill>
                  <a:schemeClr val="tx1"/>
                </a:solidFill>
                <a:latin typeface="Arial" pitchFamily="34" charset="0"/>
                <a:cs typeface="Arial" pitchFamily="34" charset="0"/>
              </a:rPr>
              <a:t>the treatment of the complaints and non-conformities reported above,</a:t>
            </a:r>
            <a:r>
              <a:rPr lang="tr-TR" sz="1400" dirty="0" smtClean="0">
                <a:solidFill>
                  <a:schemeClr val="tx1"/>
                </a:solidFill>
                <a:latin typeface="Arial" pitchFamily="34" charset="0"/>
                <a:cs typeface="Arial" pitchFamily="34" charset="0"/>
              </a:rPr>
              <a:t> </a:t>
            </a:r>
            <a:r>
              <a:rPr lang="en-US" sz="1400" dirty="0" smtClean="0">
                <a:solidFill>
                  <a:schemeClr val="tx1"/>
                </a:solidFill>
                <a:latin typeface="Arial" pitchFamily="34" charset="0"/>
                <a:cs typeface="Arial" pitchFamily="34" charset="0"/>
              </a:rPr>
              <a:t>corrective actions due to an unsatisfactory result of a key or supplementary comparison should be reported in detail</a:t>
            </a:r>
            <a:endParaRPr lang="en-US" sz="1400" dirty="0">
              <a:solidFill>
                <a:schemeClr val="tx1"/>
              </a:solidFill>
              <a:latin typeface="Arial" pitchFamily="34" charset="0"/>
              <a:cs typeface="Arial" pitchFamily="34" charset="0"/>
            </a:endParaRPr>
          </a:p>
        </p:txBody>
      </p:sp>
      <p:cxnSp>
        <p:nvCxnSpPr>
          <p:cNvPr id="17" name="Přímá spojovací šipka 16"/>
          <p:cNvCxnSpPr/>
          <p:nvPr/>
        </p:nvCxnSpPr>
        <p:spPr>
          <a:xfrm flipH="1" flipV="1">
            <a:off x="2195513" y="5157788"/>
            <a:ext cx="3816350" cy="2159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2" name="11 Resim" descr="Annual report-3.jpg"/>
          <p:cNvPicPr>
            <a:picLocks noChangeAspect="1"/>
          </p:cNvPicPr>
          <p:nvPr/>
        </p:nvPicPr>
        <p:blipFill>
          <a:blip r:embed="rId3" cstate="print">
            <a:clrChange>
              <a:clrFrom>
                <a:srgbClr val="FFFFFF"/>
              </a:clrFrom>
              <a:clrTo>
                <a:srgbClr val="FFFFFF">
                  <a:alpha val="0"/>
                </a:srgbClr>
              </a:clrTo>
            </a:clrChange>
          </a:blip>
          <a:stretch>
            <a:fillRect/>
          </a:stretch>
        </p:blipFill>
        <p:spPr>
          <a:xfrm>
            <a:off x="142843" y="1285860"/>
            <a:ext cx="5941325" cy="4546157"/>
          </a:xfrm>
          <a:prstGeom prst="rect">
            <a:avLst/>
          </a:prstGeom>
        </p:spPr>
      </p:pic>
      <p:sp>
        <p:nvSpPr>
          <p:cNvPr id="11" name="6 Başlık"/>
          <p:cNvSpPr>
            <a:spLocks noGrp="1"/>
          </p:cNvSpPr>
          <p:nvPr>
            <p:ph type="title"/>
          </p:nvPr>
        </p:nvSpPr>
        <p:spPr>
          <a:xfrm>
            <a:off x="95532" y="0"/>
            <a:ext cx="7958118" cy="706090"/>
          </a:xfrm>
        </p:spPr>
        <p:txBody>
          <a:bodyPr>
            <a:normAutofit/>
          </a:bodyPr>
          <a:lstStyle/>
          <a:p>
            <a:r>
              <a:rPr lang="en-US" sz="3200" b="0" kern="0" dirty="0" smtClean="0"/>
              <a:t>Annual Report</a:t>
            </a:r>
            <a:r>
              <a:rPr lang="tr-TR" sz="3200" b="0" kern="0" dirty="0" err="1" smtClean="0"/>
              <a:t>ing</a:t>
            </a:r>
            <a:endParaRPr lang="tr-TR" sz="3200" b="0" dirty="0"/>
          </a:p>
        </p:txBody>
      </p:sp>
      <p:sp>
        <p:nvSpPr>
          <p:cNvPr id="14"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20</a:t>
            </a:fld>
            <a:endParaRPr lang="tr-TR" sz="1200" dirty="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9 Resim" descr="Annual report-2.jpg"/>
          <p:cNvPicPr>
            <a:picLocks noChangeAspect="1"/>
          </p:cNvPicPr>
          <p:nvPr/>
        </p:nvPicPr>
        <p:blipFill>
          <a:blip r:embed="rId3" cstate="print">
            <a:clrChange>
              <a:clrFrom>
                <a:srgbClr val="FFFFFF"/>
              </a:clrFrom>
              <a:clrTo>
                <a:srgbClr val="FFFFFF">
                  <a:alpha val="0"/>
                </a:srgbClr>
              </a:clrTo>
            </a:clrChange>
          </a:blip>
          <a:stretch>
            <a:fillRect/>
          </a:stretch>
        </p:blipFill>
        <p:spPr>
          <a:xfrm>
            <a:off x="857224" y="1428736"/>
            <a:ext cx="7269402" cy="5098126"/>
          </a:xfrm>
          <a:prstGeom prst="rect">
            <a:avLst/>
          </a:prstGeom>
        </p:spPr>
      </p:pic>
      <p:sp>
        <p:nvSpPr>
          <p:cNvPr id="2" name="Text Box 2"/>
          <p:cNvSpPr txBox="1"/>
          <p:nvPr/>
        </p:nvSpPr>
        <p:spPr>
          <a:xfrm>
            <a:off x="849313" y="3860800"/>
            <a:ext cx="7245350" cy="1006475"/>
          </a:xfrm>
          <a:prstGeom prst="rect">
            <a:avLst/>
          </a:prstGeom>
          <a:noFill/>
          <a:ln>
            <a:noFill/>
          </a:ln>
        </p:spPr>
        <p:txBody>
          <a:bodyPr anchorCtr="1">
            <a:spAutoFit/>
          </a:bodyPr>
          <a:lstStyle/>
          <a:p>
            <a:pPr algn="ctr" fontAlgn="auto" hangingPunct="0">
              <a:spcBef>
                <a:spcPts val="0"/>
              </a:spcBef>
              <a:spcAft>
                <a:spcPts val="0"/>
              </a:spcAft>
              <a:defRPr sz="1800" b="0" i="0" u="none" strike="noStrike" kern="0" cap="none" spc="0" baseline="0">
                <a:solidFill>
                  <a:srgbClr val="000000"/>
                </a:solidFill>
                <a:uFillTx/>
              </a:defRPr>
            </a:pPr>
            <a:endParaRPr lang="en-IE" sz="3200" b="1" kern="0">
              <a:solidFill>
                <a:srgbClr val="000000"/>
              </a:solidFill>
              <a:latin typeface="Arial"/>
              <a:cs typeface="+mn-cs"/>
            </a:endParaRPr>
          </a:p>
          <a:p>
            <a:pPr algn="ctr" fontAlgn="auto" hangingPunct="0">
              <a:spcBef>
                <a:spcPts val="0"/>
              </a:spcBef>
              <a:spcAft>
                <a:spcPts val="0"/>
              </a:spcAft>
              <a:defRPr sz="1800" b="0" i="0" u="none" strike="noStrike" kern="0" cap="none" spc="0" baseline="0">
                <a:solidFill>
                  <a:srgbClr val="000000"/>
                </a:solidFill>
                <a:uFillTx/>
              </a:defRPr>
            </a:pPr>
            <a:endParaRPr lang="en-GB" sz="2800" b="1" kern="0">
              <a:solidFill>
                <a:srgbClr val="000000"/>
              </a:solidFill>
              <a:latin typeface="Arial"/>
              <a:cs typeface="+mn-cs"/>
            </a:endParaRPr>
          </a:p>
        </p:txBody>
      </p:sp>
      <p:sp>
        <p:nvSpPr>
          <p:cNvPr id="4" name="TextovéPole 4"/>
          <p:cNvSpPr txBox="1"/>
          <p:nvPr/>
        </p:nvSpPr>
        <p:spPr>
          <a:xfrm>
            <a:off x="849313" y="981075"/>
            <a:ext cx="7610475" cy="646113"/>
          </a:xfrm>
          <a:prstGeom prst="rect">
            <a:avLst/>
          </a:prstGeom>
          <a:noFill/>
          <a:ln>
            <a:noFill/>
          </a:ln>
        </p:spPr>
        <p:txBody>
          <a:bodyPr>
            <a:spAutoFit/>
          </a:bodyPr>
          <a:lstStyle/>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p:txBody>
      </p:sp>
      <p:sp>
        <p:nvSpPr>
          <p:cNvPr id="21508" name="Rectangle 1"/>
          <p:cNvSpPr>
            <a:spLocks noChangeArrowheads="1"/>
          </p:cNvSpPr>
          <p:nvPr/>
        </p:nvSpPr>
        <p:spPr bwMode="auto">
          <a:xfrm>
            <a:off x="1000100" y="810828"/>
            <a:ext cx="7172300" cy="830997"/>
          </a:xfrm>
          <a:prstGeom prst="rect">
            <a:avLst/>
          </a:prstGeom>
          <a:noFill/>
          <a:ln w="9525">
            <a:noFill/>
            <a:miter lim="800000"/>
            <a:headEnd/>
            <a:tailEnd/>
          </a:ln>
        </p:spPr>
        <p:txBody>
          <a:bodyPr wrap="square" anchor="ctr">
            <a:spAutoFit/>
          </a:bodyPr>
          <a:lstStyle/>
          <a:p>
            <a:r>
              <a:rPr lang="en-US" sz="1600" smtClean="0">
                <a:solidFill>
                  <a:srgbClr val="FF0000"/>
                </a:solidFill>
                <a:latin typeface="Arial" charset="0"/>
                <a:cs typeface="Times New Roman" pitchFamily="18" charset="0"/>
              </a:rPr>
              <a:t>Participation in that </a:t>
            </a:r>
            <a:r>
              <a:rPr lang="en-US" sz="1600">
                <a:solidFill>
                  <a:srgbClr val="FF0000"/>
                </a:solidFill>
                <a:latin typeface="Arial" charset="0"/>
                <a:cs typeface="Times New Roman" pitchFamily="18" charset="0"/>
              </a:rPr>
              <a:t>you started during the reported </a:t>
            </a:r>
            <a:r>
              <a:rPr lang="en-US" sz="1600" smtClean="0">
                <a:solidFill>
                  <a:srgbClr val="FF0000"/>
                </a:solidFill>
                <a:latin typeface="Arial" charset="0"/>
                <a:cs typeface="Times New Roman" pitchFamily="18" charset="0"/>
              </a:rPr>
              <a:t>year and the </a:t>
            </a:r>
            <a:r>
              <a:rPr lang="en-US" sz="1600">
                <a:solidFill>
                  <a:srgbClr val="FF0000"/>
                </a:solidFill>
                <a:latin typeface="Arial" charset="0"/>
                <a:cs typeface="Times New Roman" pitchFamily="18" charset="0"/>
              </a:rPr>
              <a:t>results of which you received during the reported </a:t>
            </a:r>
            <a:r>
              <a:rPr lang="en-US" sz="1600" smtClean="0">
                <a:solidFill>
                  <a:srgbClr val="FF0000"/>
                </a:solidFill>
                <a:latin typeface="Arial" charset="0"/>
                <a:cs typeface="Times New Roman" pitchFamily="18" charset="0"/>
              </a:rPr>
              <a:t>year. ILCs made </a:t>
            </a:r>
            <a:r>
              <a:rPr lang="en-US" sz="1600">
                <a:solidFill>
                  <a:srgbClr val="FF0000"/>
                </a:solidFill>
                <a:latin typeface="Arial" charset="0"/>
                <a:cs typeface="Times New Roman" pitchFamily="18" charset="0"/>
              </a:rPr>
              <a:t>to underpin the published or submitted CMCs under CIPM MRA </a:t>
            </a:r>
            <a:r>
              <a:rPr lang="en-US" sz="1600" smtClean="0">
                <a:solidFill>
                  <a:srgbClr val="FF0000"/>
                </a:solidFill>
                <a:latin typeface="Arial" charset="0"/>
                <a:cs typeface="Times New Roman" pitchFamily="18" charset="0"/>
              </a:rPr>
              <a:t>.</a:t>
            </a:r>
            <a:endParaRPr lang="en-US" sz="1600">
              <a:solidFill>
                <a:srgbClr val="FF0000"/>
              </a:solidFill>
            </a:endParaRPr>
          </a:p>
        </p:txBody>
      </p:sp>
      <p:sp>
        <p:nvSpPr>
          <p:cNvPr id="9" name="Zaoblený obdélník 8"/>
          <p:cNvSpPr/>
          <p:nvPr/>
        </p:nvSpPr>
        <p:spPr>
          <a:xfrm>
            <a:off x="5292080" y="5071504"/>
            <a:ext cx="1872208" cy="102179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cs-CZ" sz="1400" dirty="0" smtClean="0">
                <a:solidFill>
                  <a:srgbClr val="FF0000"/>
                </a:solidFill>
                <a:latin typeface="Arial" pitchFamily="34" charset="0"/>
                <a:cs typeface="Arial" pitchFamily="34" charset="0"/>
              </a:rPr>
              <a:t>3 types:</a:t>
            </a:r>
          </a:p>
          <a:p>
            <a:pPr algn="ctr"/>
            <a:r>
              <a:rPr lang="cs-CZ" sz="1400" dirty="0" smtClean="0">
                <a:solidFill>
                  <a:srgbClr val="FF0000"/>
                </a:solidFill>
                <a:latin typeface="Arial" pitchFamily="34" charset="0"/>
                <a:cs typeface="Arial" pitchFamily="34" charset="0"/>
              </a:rPr>
              <a:t>KCs/SCs,</a:t>
            </a:r>
            <a:endParaRPr lang="tr-TR" sz="1400" dirty="0" smtClean="0">
              <a:solidFill>
                <a:srgbClr val="FF0000"/>
              </a:solidFill>
              <a:latin typeface="Arial" pitchFamily="34" charset="0"/>
              <a:cs typeface="Arial" pitchFamily="34" charset="0"/>
            </a:endParaRPr>
          </a:p>
          <a:p>
            <a:pPr algn="ctr"/>
            <a:r>
              <a:rPr lang="cs-CZ" sz="1400" dirty="0" smtClean="0">
                <a:solidFill>
                  <a:srgbClr val="FF0000"/>
                </a:solidFill>
                <a:latin typeface="Arial" pitchFamily="34" charset="0"/>
                <a:cs typeface="Arial" pitchFamily="34" charset="0"/>
              </a:rPr>
              <a:t>piloted ILCs and </a:t>
            </a:r>
            <a:endParaRPr lang="tr-TR" sz="1400" dirty="0" smtClean="0">
              <a:solidFill>
                <a:srgbClr val="FF0000"/>
              </a:solidFill>
              <a:latin typeface="Arial" pitchFamily="34" charset="0"/>
              <a:cs typeface="Arial" pitchFamily="34" charset="0"/>
            </a:endParaRPr>
          </a:p>
          <a:p>
            <a:pPr algn="ctr"/>
            <a:r>
              <a:rPr lang="cs-CZ" sz="1400" dirty="0" smtClean="0">
                <a:solidFill>
                  <a:srgbClr val="FF0000"/>
                </a:solidFill>
                <a:latin typeface="Arial" pitchFamily="34" charset="0"/>
                <a:cs typeface="Arial" pitchFamily="34" charset="0"/>
              </a:rPr>
              <a:t>PT schemes</a:t>
            </a:r>
            <a:endParaRPr lang="cs-CZ" sz="1400" dirty="0">
              <a:latin typeface="Arial" pitchFamily="34" charset="0"/>
              <a:cs typeface="Arial" pitchFamily="34" charset="0"/>
            </a:endParaRPr>
          </a:p>
        </p:txBody>
      </p:sp>
      <p:sp>
        <p:nvSpPr>
          <p:cNvPr id="12" name="6 Başlık"/>
          <p:cNvSpPr>
            <a:spLocks noGrp="1"/>
          </p:cNvSpPr>
          <p:nvPr>
            <p:ph type="title"/>
          </p:nvPr>
        </p:nvSpPr>
        <p:spPr>
          <a:xfrm>
            <a:off x="95532" y="0"/>
            <a:ext cx="7958118" cy="706090"/>
          </a:xfrm>
        </p:spPr>
        <p:txBody>
          <a:bodyPr>
            <a:normAutofit/>
          </a:bodyPr>
          <a:lstStyle/>
          <a:p>
            <a:r>
              <a:rPr lang="en-US" sz="3200" b="0" kern="0" dirty="0" smtClean="0"/>
              <a:t>Annual Report</a:t>
            </a:r>
            <a:r>
              <a:rPr lang="tr-TR" sz="3200" b="0" kern="0" dirty="0" err="1" smtClean="0"/>
              <a:t>ing</a:t>
            </a:r>
            <a:endParaRPr lang="tr-TR" sz="3200" b="0" dirty="0"/>
          </a:p>
        </p:txBody>
      </p:sp>
      <p:sp>
        <p:nvSpPr>
          <p:cNvPr id="13"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21</a:t>
            </a:fld>
            <a:endParaRPr lang="tr-TR" sz="1200"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p:nvPr/>
        </p:nvSpPr>
        <p:spPr>
          <a:xfrm>
            <a:off x="849313" y="3860800"/>
            <a:ext cx="7245350" cy="1006475"/>
          </a:xfrm>
          <a:prstGeom prst="rect">
            <a:avLst/>
          </a:prstGeom>
          <a:noFill/>
          <a:ln>
            <a:noFill/>
          </a:ln>
        </p:spPr>
        <p:txBody>
          <a:bodyPr anchorCtr="1">
            <a:spAutoFit/>
          </a:bodyPr>
          <a:lstStyle/>
          <a:p>
            <a:pPr algn="ctr" fontAlgn="auto" hangingPunct="0">
              <a:spcBef>
                <a:spcPts val="0"/>
              </a:spcBef>
              <a:spcAft>
                <a:spcPts val="0"/>
              </a:spcAft>
              <a:defRPr sz="1800" b="0" i="0" u="none" strike="noStrike" kern="0" cap="none" spc="0" baseline="0">
                <a:solidFill>
                  <a:srgbClr val="000000"/>
                </a:solidFill>
                <a:uFillTx/>
              </a:defRPr>
            </a:pPr>
            <a:endParaRPr lang="en-IE" sz="3200" b="1" kern="0">
              <a:solidFill>
                <a:srgbClr val="000000"/>
              </a:solidFill>
              <a:latin typeface="Arial"/>
              <a:cs typeface="+mn-cs"/>
            </a:endParaRPr>
          </a:p>
          <a:p>
            <a:pPr algn="ctr" fontAlgn="auto" hangingPunct="0">
              <a:spcBef>
                <a:spcPts val="0"/>
              </a:spcBef>
              <a:spcAft>
                <a:spcPts val="0"/>
              </a:spcAft>
              <a:defRPr sz="1800" b="0" i="0" u="none" strike="noStrike" kern="0" cap="none" spc="0" baseline="0">
                <a:solidFill>
                  <a:srgbClr val="000000"/>
                </a:solidFill>
                <a:uFillTx/>
              </a:defRPr>
            </a:pPr>
            <a:endParaRPr lang="en-GB" sz="2800" b="1" kern="0">
              <a:solidFill>
                <a:srgbClr val="000000"/>
              </a:solidFill>
              <a:latin typeface="Arial"/>
              <a:cs typeface="+mn-cs"/>
            </a:endParaRPr>
          </a:p>
        </p:txBody>
      </p:sp>
      <p:sp>
        <p:nvSpPr>
          <p:cNvPr id="4" name="TextovéPole 4"/>
          <p:cNvSpPr txBox="1"/>
          <p:nvPr/>
        </p:nvSpPr>
        <p:spPr>
          <a:xfrm>
            <a:off x="849313" y="981075"/>
            <a:ext cx="7610475" cy="646113"/>
          </a:xfrm>
          <a:prstGeom prst="rect">
            <a:avLst/>
          </a:prstGeom>
          <a:noFill/>
          <a:ln>
            <a:noFill/>
          </a:ln>
        </p:spPr>
        <p:txBody>
          <a:bodyPr>
            <a:spAutoFit/>
          </a:bodyPr>
          <a:lstStyle/>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p:txBody>
      </p:sp>
      <p:sp>
        <p:nvSpPr>
          <p:cNvPr id="8" name="Zaoblený obdélník 7"/>
          <p:cNvSpPr/>
          <p:nvPr/>
        </p:nvSpPr>
        <p:spPr>
          <a:xfrm>
            <a:off x="7164289" y="1557338"/>
            <a:ext cx="1693992" cy="172764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smtClean="0">
                <a:solidFill>
                  <a:schemeClr val="tx1"/>
                </a:solidFill>
                <a:latin typeface="Arial" pitchFamily="34" charset="0"/>
                <a:cs typeface="Arial" pitchFamily="34" charset="0"/>
              </a:rPr>
              <a:t>Any external audits including peer review visits and internal audits with external auditors</a:t>
            </a:r>
            <a:endParaRPr lang="en-US" sz="1400" dirty="0">
              <a:solidFill>
                <a:schemeClr val="tx1"/>
              </a:solidFill>
              <a:latin typeface="Arial" pitchFamily="34" charset="0"/>
              <a:cs typeface="Arial" pitchFamily="34" charset="0"/>
            </a:endParaRPr>
          </a:p>
        </p:txBody>
      </p:sp>
      <p:cxnSp>
        <p:nvCxnSpPr>
          <p:cNvPr id="10" name="Přímá spojovací šipka 9"/>
          <p:cNvCxnSpPr>
            <a:stCxn id="8" idx="1"/>
          </p:cNvCxnSpPr>
          <p:nvPr/>
        </p:nvCxnSpPr>
        <p:spPr>
          <a:xfrm flipH="1" flipV="1">
            <a:off x="6444208" y="2348880"/>
            <a:ext cx="720081" cy="7228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8 Resim" descr="Annual report-1.jpg"/>
          <p:cNvPicPr>
            <a:picLocks noChangeAspect="1"/>
          </p:cNvPicPr>
          <p:nvPr/>
        </p:nvPicPr>
        <p:blipFill>
          <a:blip r:embed="rId3" cstate="print">
            <a:clrChange>
              <a:clrFrom>
                <a:srgbClr val="FFFFFF"/>
              </a:clrFrom>
              <a:clrTo>
                <a:srgbClr val="FFFFFF">
                  <a:alpha val="0"/>
                </a:srgbClr>
              </a:clrTo>
            </a:clrChange>
          </a:blip>
          <a:stretch>
            <a:fillRect/>
          </a:stretch>
        </p:blipFill>
        <p:spPr>
          <a:xfrm>
            <a:off x="395536" y="980728"/>
            <a:ext cx="6215106" cy="5400600"/>
          </a:xfrm>
          <a:prstGeom prst="rect">
            <a:avLst/>
          </a:prstGeom>
        </p:spPr>
      </p:pic>
      <p:sp>
        <p:nvSpPr>
          <p:cNvPr id="12" name="6 Başlık"/>
          <p:cNvSpPr>
            <a:spLocks noGrp="1"/>
          </p:cNvSpPr>
          <p:nvPr>
            <p:ph type="title"/>
          </p:nvPr>
        </p:nvSpPr>
        <p:spPr>
          <a:xfrm>
            <a:off x="95532" y="0"/>
            <a:ext cx="7958118" cy="706090"/>
          </a:xfrm>
        </p:spPr>
        <p:txBody>
          <a:bodyPr>
            <a:normAutofit/>
          </a:bodyPr>
          <a:lstStyle/>
          <a:p>
            <a:r>
              <a:rPr lang="en-US" sz="3200" b="0" kern="0" dirty="0" smtClean="0"/>
              <a:t>Annual Report</a:t>
            </a:r>
            <a:r>
              <a:rPr lang="tr-TR" sz="3200" b="0" kern="0" dirty="0" err="1" smtClean="0"/>
              <a:t>ing</a:t>
            </a:r>
            <a:endParaRPr lang="tr-TR" sz="3200" b="0" dirty="0"/>
          </a:p>
        </p:txBody>
      </p:sp>
      <p:sp>
        <p:nvSpPr>
          <p:cNvPr id="13"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22</a:t>
            </a:fld>
            <a:endParaRPr lang="tr-TR" sz="1200"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142976" y="1412776"/>
            <a:ext cx="4538681" cy="4749163"/>
          </a:xfrm>
          <a:prstGeom prst="rect">
            <a:avLst/>
          </a:prstGeom>
          <a:noFill/>
          <a:ln w="9525">
            <a:noFill/>
            <a:miter lim="800000"/>
            <a:headEnd/>
            <a:tailEnd/>
          </a:ln>
          <a:effectLst/>
        </p:spPr>
      </p:pic>
      <p:sp>
        <p:nvSpPr>
          <p:cNvPr id="2" name="Text Box 2"/>
          <p:cNvSpPr txBox="1"/>
          <p:nvPr/>
        </p:nvSpPr>
        <p:spPr>
          <a:xfrm>
            <a:off x="849313" y="3860800"/>
            <a:ext cx="7245350" cy="1006475"/>
          </a:xfrm>
          <a:prstGeom prst="rect">
            <a:avLst/>
          </a:prstGeom>
          <a:noFill/>
          <a:ln>
            <a:noFill/>
          </a:ln>
        </p:spPr>
        <p:txBody>
          <a:bodyPr anchorCtr="1">
            <a:spAutoFit/>
          </a:bodyPr>
          <a:lstStyle/>
          <a:p>
            <a:pPr algn="ctr" fontAlgn="auto" hangingPunct="0">
              <a:spcBef>
                <a:spcPts val="0"/>
              </a:spcBef>
              <a:spcAft>
                <a:spcPts val="0"/>
              </a:spcAft>
              <a:defRPr sz="1800" b="0" i="0" u="none" strike="noStrike" kern="0" cap="none" spc="0" baseline="0">
                <a:solidFill>
                  <a:srgbClr val="000000"/>
                </a:solidFill>
                <a:uFillTx/>
              </a:defRPr>
            </a:pPr>
            <a:endParaRPr lang="en-IE" sz="3200" b="1" kern="0">
              <a:solidFill>
                <a:srgbClr val="000000"/>
              </a:solidFill>
              <a:latin typeface="Arial"/>
              <a:cs typeface="+mn-cs"/>
            </a:endParaRPr>
          </a:p>
          <a:p>
            <a:pPr algn="ctr" fontAlgn="auto" hangingPunct="0">
              <a:spcBef>
                <a:spcPts val="0"/>
              </a:spcBef>
              <a:spcAft>
                <a:spcPts val="0"/>
              </a:spcAft>
              <a:defRPr sz="1800" b="0" i="0" u="none" strike="noStrike" kern="0" cap="none" spc="0" baseline="0">
                <a:solidFill>
                  <a:srgbClr val="000000"/>
                </a:solidFill>
                <a:uFillTx/>
              </a:defRPr>
            </a:pPr>
            <a:endParaRPr lang="en-GB" sz="2800" b="1" kern="0">
              <a:solidFill>
                <a:srgbClr val="000000"/>
              </a:solidFill>
              <a:latin typeface="Arial"/>
              <a:cs typeface="+mn-cs"/>
            </a:endParaRPr>
          </a:p>
        </p:txBody>
      </p:sp>
      <p:sp>
        <p:nvSpPr>
          <p:cNvPr id="3" name="TextovéPole 6"/>
          <p:cNvSpPr txBox="1"/>
          <p:nvPr/>
        </p:nvSpPr>
        <p:spPr>
          <a:xfrm>
            <a:off x="323850" y="44451"/>
            <a:ext cx="7462860" cy="615553"/>
          </a:xfrm>
          <a:prstGeom prst="rect">
            <a:avLst/>
          </a:prstGeom>
          <a:noFill/>
          <a:ln>
            <a:noFill/>
          </a:ln>
        </p:spPr>
        <p:txBody>
          <a:bodyPr wrap="square">
            <a:spAutoFit/>
          </a:bodyPr>
          <a:lstStyle/>
          <a:p>
            <a:pPr fontAlgn="auto">
              <a:spcBef>
                <a:spcPts val="0"/>
              </a:spcBef>
              <a:spcAft>
                <a:spcPts val="0"/>
              </a:spcAft>
              <a:defRPr sz="1800" b="0" i="0" u="none" strike="noStrike" kern="0" cap="none" spc="0" baseline="0">
                <a:solidFill>
                  <a:srgbClr val="000000"/>
                </a:solidFill>
                <a:uFillTx/>
              </a:defRPr>
            </a:pPr>
            <a:r>
              <a:rPr lang="cs-CZ" sz="3400" kern="0" dirty="0">
                <a:solidFill>
                  <a:schemeClr val="bg1"/>
                </a:solidFill>
                <a:latin typeface="Futura Bk BT" pitchFamily="34" charset="0"/>
                <a:ea typeface="+mj-ea"/>
                <a:cs typeface="+mj-cs"/>
              </a:rPr>
              <a:t>EURAMET TC-Q QMS </a:t>
            </a:r>
            <a:r>
              <a:rPr lang="cs-CZ" sz="3400" kern="0" dirty="0" smtClean="0">
                <a:solidFill>
                  <a:schemeClr val="bg1"/>
                </a:solidFill>
                <a:latin typeface="Futura Bk BT" pitchFamily="34" charset="0"/>
                <a:ea typeface="+mj-ea"/>
                <a:cs typeface="+mj-cs"/>
              </a:rPr>
              <a:t>Review</a:t>
            </a:r>
            <a:endParaRPr lang="cs-CZ" sz="2400" b="1" kern="0" dirty="0">
              <a:solidFill>
                <a:srgbClr val="003467"/>
              </a:solidFill>
              <a:latin typeface="Arial"/>
              <a:cs typeface="+mn-cs"/>
            </a:endParaRPr>
          </a:p>
        </p:txBody>
      </p:sp>
      <p:sp>
        <p:nvSpPr>
          <p:cNvPr id="4" name="TextovéPole 4"/>
          <p:cNvSpPr txBox="1"/>
          <p:nvPr/>
        </p:nvSpPr>
        <p:spPr>
          <a:xfrm>
            <a:off x="849313" y="981075"/>
            <a:ext cx="7610475" cy="646113"/>
          </a:xfrm>
          <a:prstGeom prst="rect">
            <a:avLst/>
          </a:prstGeom>
          <a:noFill/>
          <a:ln>
            <a:noFill/>
          </a:ln>
        </p:spPr>
        <p:txBody>
          <a:bodyPr>
            <a:spAutoFit/>
          </a:bodyPr>
          <a:lstStyle/>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p:txBody>
      </p:sp>
      <p:sp>
        <p:nvSpPr>
          <p:cNvPr id="10" name="Elipsa 9"/>
          <p:cNvSpPr/>
          <p:nvPr/>
        </p:nvSpPr>
        <p:spPr>
          <a:xfrm>
            <a:off x="1136725" y="1628800"/>
            <a:ext cx="3003227" cy="2857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a:p>
        </p:txBody>
      </p:sp>
      <p:sp>
        <p:nvSpPr>
          <p:cNvPr id="11" name="Elipsa 10"/>
          <p:cNvSpPr/>
          <p:nvPr/>
        </p:nvSpPr>
        <p:spPr>
          <a:xfrm>
            <a:off x="1115616" y="3212976"/>
            <a:ext cx="2928937" cy="3571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a:p>
        </p:txBody>
      </p:sp>
      <p:sp>
        <p:nvSpPr>
          <p:cNvPr id="12" name="Elipsa 11"/>
          <p:cNvSpPr/>
          <p:nvPr/>
        </p:nvSpPr>
        <p:spPr>
          <a:xfrm>
            <a:off x="1115616" y="4655989"/>
            <a:ext cx="2928937" cy="3571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a:p>
        </p:txBody>
      </p:sp>
      <p:sp>
        <p:nvSpPr>
          <p:cNvPr id="9" name="8 Metin kutusu"/>
          <p:cNvSpPr txBox="1"/>
          <p:nvPr/>
        </p:nvSpPr>
        <p:spPr>
          <a:xfrm>
            <a:off x="1222533" y="857232"/>
            <a:ext cx="5786478" cy="400110"/>
          </a:xfrm>
          <a:prstGeom prst="rect">
            <a:avLst/>
          </a:prstGeom>
          <a:noFill/>
        </p:spPr>
        <p:txBody>
          <a:bodyPr wrap="square" rtlCol="0">
            <a:spAutoFit/>
          </a:bodyPr>
          <a:lstStyle/>
          <a:p>
            <a:r>
              <a:rPr lang="tr-TR" sz="2000" b="1" dirty="0" err="1" smtClean="0">
                <a:solidFill>
                  <a:srgbClr val="FF0000"/>
                </a:solidFill>
                <a:latin typeface="Futura Lt BT" pitchFamily="34" charset="0"/>
              </a:rPr>
              <a:t>Timetable</a:t>
            </a:r>
            <a:endParaRPr lang="en-US" sz="2000" b="1" dirty="0">
              <a:solidFill>
                <a:srgbClr val="FF0000"/>
              </a:solidFill>
              <a:latin typeface="Futura Lt BT" pitchFamily="34" charset="0"/>
            </a:endParaRPr>
          </a:p>
        </p:txBody>
      </p:sp>
      <p:sp>
        <p:nvSpPr>
          <p:cNvPr id="13" name="12 Dikdörtgen"/>
          <p:cNvSpPr/>
          <p:nvPr/>
        </p:nvSpPr>
        <p:spPr>
          <a:xfrm>
            <a:off x="5796136" y="2357430"/>
            <a:ext cx="2704954" cy="1200329"/>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tr-TR" dirty="0" smtClean="0">
                <a:latin typeface="Arial" pitchFamily="34" charset="0"/>
                <a:cs typeface="Arial" pitchFamily="34" charset="0"/>
              </a:rPr>
              <a:t>“</a:t>
            </a:r>
            <a:r>
              <a:rPr lang="en-US" dirty="0" smtClean="0">
                <a:latin typeface="Arial" pitchFamily="34" charset="0"/>
                <a:cs typeface="Arial" pitchFamily="34" charset="0"/>
              </a:rPr>
              <a:t>Quality Management System review procedure</a:t>
            </a:r>
            <a:r>
              <a:rPr lang="tr-TR" dirty="0" smtClean="0">
                <a:latin typeface="Arial" pitchFamily="34" charset="0"/>
                <a:cs typeface="Arial" pitchFamily="34" charset="0"/>
              </a:rPr>
              <a:t>” </a:t>
            </a:r>
          </a:p>
          <a:p>
            <a:pPr algn="ctr"/>
            <a:r>
              <a:rPr lang="tr-TR" dirty="0" smtClean="0">
                <a:latin typeface="Arial" pitchFamily="34" charset="0"/>
                <a:cs typeface="Arial" pitchFamily="34" charset="0"/>
              </a:rPr>
              <a:t>(G-TCQ-PRC-001)</a:t>
            </a:r>
            <a:endParaRPr lang="tr-TR" dirty="0">
              <a:latin typeface="Arial" pitchFamily="34" charset="0"/>
              <a:cs typeface="Arial" pitchFamily="34" charset="0"/>
            </a:endParaRPr>
          </a:p>
        </p:txBody>
      </p:sp>
      <p:sp>
        <p:nvSpPr>
          <p:cNvPr id="14"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23</a:t>
            </a:fld>
            <a:endParaRPr lang="tr-TR" sz="1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p:nvPr/>
        </p:nvSpPr>
        <p:spPr>
          <a:xfrm>
            <a:off x="849313" y="3860800"/>
            <a:ext cx="7245350" cy="1006475"/>
          </a:xfrm>
          <a:prstGeom prst="rect">
            <a:avLst/>
          </a:prstGeom>
          <a:noFill/>
          <a:ln>
            <a:noFill/>
          </a:ln>
        </p:spPr>
        <p:txBody>
          <a:bodyPr anchorCtr="1">
            <a:spAutoFit/>
          </a:bodyPr>
          <a:lstStyle/>
          <a:p>
            <a:pPr algn="ctr" fontAlgn="auto" hangingPunct="0">
              <a:spcBef>
                <a:spcPts val="0"/>
              </a:spcBef>
              <a:spcAft>
                <a:spcPts val="0"/>
              </a:spcAft>
              <a:defRPr sz="1800" b="0" i="0" u="none" strike="noStrike" kern="0" cap="none" spc="0" baseline="0">
                <a:solidFill>
                  <a:srgbClr val="000000"/>
                </a:solidFill>
                <a:uFillTx/>
              </a:defRPr>
            </a:pPr>
            <a:endParaRPr lang="en-IE" sz="3200" b="1" kern="0">
              <a:solidFill>
                <a:srgbClr val="000000"/>
              </a:solidFill>
              <a:latin typeface="Arial"/>
              <a:cs typeface="+mn-cs"/>
            </a:endParaRPr>
          </a:p>
          <a:p>
            <a:pPr algn="ctr" fontAlgn="auto" hangingPunct="0">
              <a:spcBef>
                <a:spcPts val="0"/>
              </a:spcBef>
              <a:spcAft>
                <a:spcPts val="0"/>
              </a:spcAft>
              <a:defRPr sz="1800" b="0" i="0" u="none" strike="noStrike" kern="0" cap="none" spc="0" baseline="0">
                <a:solidFill>
                  <a:srgbClr val="000000"/>
                </a:solidFill>
                <a:uFillTx/>
              </a:defRPr>
            </a:pPr>
            <a:endParaRPr lang="en-GB" sz="2800" b="1" kern="0">
              <a:solidFill>
                <a:srgbClr val="000000"/>
              </a:solidFill>
              <a:latin typeface="Arial"/>
              <a:cs typeface="+mn-cs"/>
            </a:endParaRPr>
          </a:p>
        </p:txBody>
      </p:sp>
      <p:sp>
        <p:nvSpPr>
          <p:cNvPr id="4" name="TextovéPole 4"/>
          <p:cNvSpPr txBox="1"/>
          <p:nvPr/>
        </p:nvSpPr>
        <p:spPr>
          <a:xfrm>
            <a:off x="849313" y="981075"/>
            <a:ext cx="7610475" cy="646113"/>
          </a:xfrm>
          <a:prstGeom prst="rect">
            <a:avLst/>
          </a:prstGeom>
          <a:noFill/>
          <a:ln>
            <a:noFill/>
          </a:ln>
        </p:spPr>
        <p:txBody>
          <a:bodyPr>
            <a:spAutoFit/>
          </a:bodyPr>
          <a:lstStyle/>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p:txBody>
      </p:sp>
      <p:sp>
        <p:nvSpPr>
          <p:cNvPr id="7173" name="Rectangle 6"/>
          <p:cNvSpPr>
            <a:spLocks noChangeArrowheads="1"/>
          </p:cNvSpPr>
          <p:nvPr/>
        </p:nvSpPr>
        <p:spPr bwMode="auto">
          <a:xfrm>
            <a:off x="504825" y="974725"/>
            <a:ext cx="8282017" cy="5262563"/>
          </a:xfrm>
          <a:prstGeom prst="rect">
            <a:avLst/>
          </a:prstGeom>
          <a:noFill/>
          <a:ln w="9525">
            <a:noFill/>
            <a:miter lim="800000"/>
            <a:headEnd/>
            <a:tailEnd/>
          </a:ln>
        </p:spPr>
        <p:txBody>
          <a:bodyPr wrap="square" anchor="ctr">
            <a:spAutoFit/>
          </a:bodyPr>
          <a:lstStyle/>
          <a:p>
            <a:pPr algn="just" eaLnBrk="0" hangingPunct="0"/>
            <a:r>
              <a:rPr lang="cs-CZ" sz="2400" dirty="0"/>
              <a:t>29</a:t>
            </a:r>
            <a:r>
              <a:rPr lang="cs-CZ" sz="2400" baseline="30000" dirty="0"/>
              <a:t>th</a:t>
            </a:r>
            <a:r>
              <a:rPr lang="cs-CZ" sz="2400" dirty="0"/>
              <a:t> JCRB </a:t>
            </a:r>
            <a:r>
              <a:rPr lang="en-US" sz="2400" dirty="0"/>
              <a:t>Resolutions</a:t>
            </a:r>
            <a:r>
              <a:rPr lang="cs-CZ" sz="2400" dirty="0"/>
              <a:t> </a:t>
            </a:r>
            <a:r>
              <a:rPr lang="cs-CZ" sz="2400" dirty="0">
                <a:solidFill>
                  <a:srgbClr val="FF0000"/>
                </a:solidFill>
              </a:rPr>
              <a:t>NEW!</a:t>
            </a:r>
            <a:r>
              <a:rPr lang="cs-CZ" sz="2400" dirty="0"/>
              <a:t> and wiIl be adopted </a:t>
            </a:r>
          </a:p>
          <a:p>
            <a:pPr algn="just" eaLnBrk="0" hangingPunct="0"/>
            <a:r>
              <a:rPr lang="cs-CZ" sz="2400" dirty="0"/>
              <a:t>into the TC-Q procedures:</a:t>
            </a:r>
          </a:p>
          <a:p>
            <a:pPr algn="just" eaLnBrk="0" hangingPunct="0"/>
            <a:endParaRPr lang="cs-CZ" sz="2400" dirty="0"/>
          </a:p>
          <a:p>
            <a:pPr algn="just" eaLnBrk="0" hangingPunct="0"/>
            <a:r>
              <a:rPr lang="en-US" sz="2400" dirty="0"/>
              <a:t>The JCRB resolves that laboratories should only be </a:t>
            </a:r>
            <a:r>
              <a:rPr lang="en-US" sz="2400" dirty="0">
                <a:solidFill>
                  <a:srgbClr val="FF0000"/>
                </a:solidFill>
              </a:rPr>
              <a:t>designated under the CIPM MRA when they have responsibility for national measurement standards and the dissemination of the units </a:t>
            </a:r>
            <a:r>
              <a:rPr lang="en-US" sz="2400" dirty="0"/>
              <a:t>(i.e. providing traceability), as demonstrated by provision of appropriate and relevant services to customers.</a:t>
            </a:r>
            <a:endParaRPr lang="cs-CZ" sz="2400" dirty="0"/>
          </a:p>
          <a:p>
            <a:pPr algn="just" eaLnBrk="0" hangingPunct="0"/>
            <a:endParaRPr lang="cs-CZ" sz="2400" dirty="0"/>
          </a:p>
          <a:p>
            <a:pPr algn="just" eaLnBrk="0" hangingPunct="0"/>
            <a:r>
              <a:rPr lang="en-US" sz="2400" dirty="0"/>
              <a:t>The JCRB resolves that the QMS that must be in place prior to the acceptance of CMCs must be according to ISO/IEC 17025 (and ISO 34 for CRMs) </a:t>
            </a:r>
            <a:r>
              <a:rPr lang="en-US" sz="2400" dirty="0">
                <a:solidFill>
                  <a:srgbClr val="FF0000"/>
                </a:solidFill>
              </a:rPr>
              <a:t>in line with requirements for calibration laboratories</a:t>
            </a:r>
            <a:r>
              <a:rPr lang="en-US" sz="2400" dirty="0"/>
              <a:t>.</a:t>
            </a:r>
          </a:p>
        </p:txBody>
      </p:sp>
      <p:sp>
        <p:nvSpPr>
          <p:cNvPr id="7" name="6 Başlık"/>
          <p:cNvSpPr>
            <a:spLocks noGrp="1"/>
          </p:cNvSpPr>
          <p:nvPr>
            <p:ph type="title"/>
          </p:nvPr>
        </p:nvSpPr>
        <p:spPr/>
        <p:txBody>
          <a:bodyPr>
            <a:normAutofit/>
          </a:bodyPr>
          <a:lstStyle/>
          <a:p>
            <a:r>
              <a:rPr lang="cs-CZ" sz="3200" b="0" dirty="0" smtClean="0"/>
              <a:t>CIPM MRA Requirements on QMS</a:t>
            </a:r>
            <a:endParaRPr lang="tr-TR" sz="3200" b="0" dirty="0"/>
          </a:p>
        </p:txBody>
      </p:sp>
      <p:sp>
        <p:nvSpPr>
          <p:cNvPr id="6"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24</a:t>
            </a:fld>
            <a:endParaRPr lang="tr-TR" sz="1200"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849313" y="3860800"/>
            <a:ext cx="7245350" cy="1006475"/>
          </a:xfrm>
          <a:prstGeom prst="rect">
            <a:avLst/>
          </a:prstGeom>
          <a:noFill/>
          <a:ln w="9525">
            <a:noFill/>
            <a:miter lim="800000"/>
            <a:headEnd/>
            <a:tailEnd/>
          </a:ln>
        </p:spPr>
        <p:txBody>
          <a:bodyPr anchorCtr="1">
            <a:spAutoFit/>
          </a:bodyPr>
          <a:lstStyle/>
          <a:p>
            <a:pPr algn="ctr" hangingPunct="0"/>
            <a:endParaRPr lang="en-IE" sz="3200" b="1">
              <a:solidFill>
                <a:srgbClr val="000000"/>
              </a:solidFill>
              <a:latin typeface="Arial" charset="0"/>
            </a:endParaRPr>
          </a:p>
          <a:p>
            <a:pPr algn="ctr" hangingPunct="0"/>
            <a:endParaRPr lang="en-GB" sz="2800" b="1">
              <a:solidFill>
                <a:srgbClr val="000000"/>
              </a:solidFill>
              <a:latin typeface="Arial" charset="0"/>
            </a:endParaRPr>
          </a:p>
        </p:txBody>
      </p:sp>
      <p:sp>
        <p:nvSpPr>
          <p:cNvPr id="4" name="TextovéPole 4"/>
          <p:cNvSpPr txBox="1"/>
          <p:nvPr/>
        </p:nvSpPr>
        <p:spPr>
          <a:xfrm>
            <a:off x="285720" y="2857496"/>
            <a:ext cx="8391525" cy="922338"/>
          </a:xfrm>
          <a:prstGeom prst="rect">
            <a:avLst/>
          </a:prstGeom>
          <a:noFill/>
          <a:ln>
            <a:noFill/>
          </a:ln>
        </p:spPr>
        <p:txBody>
          <a:bodyPr>
            <a:spAutoFit/>
          </a:bodyPr>
          <a:lstStyle/>
          <a:p>
            <a:pPr algn="ctr" fontAlgn="auto">
              <a:spcBef>
                <a:spcPts val="0"/>
              </a:spcBef>
              <a:spcAft>
                <a:spcPts val="0"/>
              </a:spcAft>
              <a:defRPr sz="1800" b="0" i="0" u="none" strike="noStrike" kern="0" cap="none" spc="0" baseline="0">
                <a:solidFill>
                  <a:srgbClr val="000000"/>
                </a:solidFill>
                <a:uFillTx/>
              </a:defRPr>
            </a:pPr>
            <a:r>
              <a:rPr lang="cs-CZ" kern="0" dirty="0">
                <a:solidFill>
                  <a:srgbClr val="FF0000"/>
                </a:solidFill>
                <a:latin typeface="Verdana"/>
                <a:cs typeface="+mn-cs"/>
                <a:hlinkClick r:id="rId3"/>
              </a:rPr>
              <a:t>http://www.</a:t>
            </a:r>
            <a:r>
              <a:rPr lang="cs-CZ" kern="0" dirty="0" err="1">
                <a:solidFill>
                  <a:srgbClr val="FF0000"/>
                </a:solidFill>
                <a:latin typeface="Verdana"/>
                <a:cs typeface="+mn-cs"/>
                <a:hlinkClick r:id="rId3"/>
              </a:rPr>
              <a:t>euramet.org</a:t>
            </a:r>
            <a:r>
              <a:rPr lang="cs-CZ" kern="0" dirty="0">
                <a:solidFill>
                  <a:srgbClr val="FF0000"/>
                </a:solidFill>
                <a:latin typeface="Verdana"/>
                <a:cs typeface="+mn-cs"/>
                <a:hlinkClick r:id="rId3"/>
              </a:rPr>
              <a:t>/index.</a:t>
            </a:r>
            <a:r>
              <a:rPr lang="cs-CZ" kern="0" dirty="0" err="1">
                <a:solidFill>
                  <a:srgbClr val="FF0000"/>
                </a:solidFill>
                <a:latin typeface="Verdana"/>
                <a:cs typeface="+mn-cs"/>
                <a:hlinkClick r:id="rId3"/>
              </a:rPr>
              <a:t>php</a:t>
            </a:r>
            <a:r>
              <a:rPr lang="cs-CZ" kern="0" dirty="0">
                <a:solidFill>
                  <a:srgbClr val="FF0000"/>
                </a:solidFill>
                <a:latin typeface="Verdana"/>
                <a:cs typeface="+mn-cs"/>
                <a:hlinkClick r:id="rId3"/>
              </a:rPr>
              <a:t>?id=</a:t>
            </a:r>
            <a:r>
              <a:rPr lang="cs-CZ" kern="0" dirty="0" err="1">
                <a:solidFill>
                  <a:srgbClr val="FF0000"/>
                </a:solidFill>
                <a:latin typeface="Verdana"/>
                <a:cs typeface="+mn-cs"/>
                <a:hlinkClick r:id="rId3"/>
              </a:rPr>
              <a:t>tc</a:t>
            </a:r>
            <a:r>
              <a:rPr lang="cs-CZ" kern="0" dirty="0">
                <a:solidFill>
                  <a:srgbClr val="FF0000"/>
                </a:solidFill>
                <a:latin typeface="Verdana"/>
                <a:cs typeface="+mn-cs"/>
                <a:hlinkClick r:id="rId3"/>
              </a:rPr>
              <a:t>-q-</a:t>
            </a:r>
            <a:r>
              <a:rPr lang="cs-CZ" kern="0" dirty="0" err="1">
                <a:solidFill>
                  <a:srgbClr val="FF0000"/>
                </a:solidFill>
                <a:latin typeface="Verdana"/>
                <a:cs typeface="+mn-cs"/>
                <a:hlinkClick r:id="rId3"/>
              </a:rPr>
              <a:t>qms</a:t>
            </a:r>
            <a:r>
              <a:rPr lang="cs-CZ" kern="0" dirty="0">
                <a:solidFill>
                  <a:srgbClr val="FF0000"/>
                </a:solidFill>
                <a:latin typeface="Verdana"/>
                <a:cs typeface="+mn-cs"/>
                <a:hlinkClick r:id="rId3"/>
              </a:rPr>
              <a:t>-</a:t>
            </a:r>
            <a:r>
              <a:rPr lang="cs-CZ" kern="0" dirty="0" err="1">
                <a:solidFill>
                  <a:srgbClr val="FF0000"/>
                </a:solidFill>
                <a:latin typeface="Verdana"/>
                <a:cs typeface="+mn-cs"/>
                <a:hlinkClick r:id="rId3"/>
              </a:rPr>
              <a:t>review</a:t>
            </a:r>
            <a:r>
              <a:rPr lang="cs-CZ" kern="0" dirty="0">
                <a:solidFill>
                  <a:srgbClr val="FF0000"/>
                </a:solidFill>
                <a:latin typeface="Verdana"/>
                <a:cs typeface="+mn-cs"/>
                <a:hlinkClick r:id="rId3"/>
              </a:rPr>
              <a:t>-</a:t>
            </a:r>
            <a:r>
              <a:rPr lang="cs-CZ" kern="0" dirty="0" err="1">
                <a:solidFill>
                  <a:srgbClr val="FF0000"/>
                </a:solidFill>
                <a:latin typeface="Verdana"/>
                <a:cs typeface="+mn-cs"/>
                <a:hlinkClick r:id="rId3"/>
              </a:rPr>
              <a:t>process</a:t>
            </a:r>
            <a:endParaRPr lang="cs-CZ" kern="0" dirty="0">
              <a:solidFill>
                <a:srgbClr val="FF0000"/>
              </a:solidFill>
              <a:latin typeface="Verdana"/>
              <a:cs typeface="+mn-cs"/>
            </a:endParaRPr>
          </a:p>
          <a:p>
            <a:pPr fontAlgn="auto">
              <a:spcBef>
                <a:spcPts val="0"/>
              </a:spcBef>
              <a:spcAft>
                <a:spcPts val="0"/>
              </a:spcAft>
              <a:defRPr sz="1800" b="0" i="0" u="none" strike="noStrike" kern="0" cap="none" spc="0" baseline="0">
                <a:solidFill>
                  <a:srgbClr val="000000"/>
                </a:solidFill>
                <a:uFillTx/>
              </a:defRPr>
            </a:pPr>
            <a:endParaRPr lang="cs-CZ" kern="0" dirty="0">
              <a:solidFill>
                <a:srgbClr val="000000"/>
              </a:solidFill>
              <a:latin typeface="Verdana"/>
              <a:cs typeface="+mn-cs"/>
            </a:endParaRPr>
          </a:p>
          <a:p>
            <a:pPr fontAlgn="auto">
              <a:spcBef>
                <a:spcPts val="0"/>
              </a:spcBef>
              <a:spcAft>
                <a:spcPts val="0"/>
              </a:spcAft>
              <a:defRPr sz="1800" b="0" i="0" u="none" strike="noStrike" kern="0" cap="none" spc="0" baseline="0">
                <a:solidFill>
                  <a:srgbClr val="000000"/>
                </a:solidFill>
                <a:uFillTx/>
              </a:defRPr>
            </a:pPr>
            <a:endParaRPr lang="cs-CZ" kern="0" dirty="0">
              <a:solidFill>
                <a:srgbClr val="000000"/>
              </a:solidFill>
              <a:latin typeface="Verdana"/>
              <a:cs typeface="+mn-cs"/>
            </a:endParaRPr>
          </a:p>
        </p:txBody>
      </p:sp>
      <p:sp>
        <p:nvSpPr>
          <p:cNvPr id="5" name="4 Başlık"/>
          <p:cNvSpPr>
            <a:spLocks noGrp="1"/>
          </p:cNvSpPr>
          <p:nvPr>
            <p:ph type="title"/>
          </p:nvPr>
        </p:nvSpPr>
        <p:spPr/>
        <p:txBody>
          <a:bodyPr>
            <a:normAutofit/>
          </a:bodyPr>
          <a:lstStyle/>
          <a:p>
            <a:r>
              <a:rPr lang="cs-CZ" sz="3200" b="0" kern="0" dirty="0" smtClean="0"/>
              <a:t>TC-Q documents</a:t>
            </a:r>
            <a:endParaRPr lang="tr-TR" sz="3200" b="0" dirty="0"/>
          </a:p>
        </p:txBody>
      </p:sp>
      <p:sp>
        <p:nvSpPr>
          <p:cNvPr id="6"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25</a:t>
            </a:fld>
            <a:endParaRPr lang="tr-TR" sz="1200"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849313" y="3860800"/>
            <a:ext cx="7245350" cy="1006475"/>
          </a:xfrm>
          <a:prstGeom prst="rect">
            <a:avLst/>
          </a:prstGeom>
          <a:noFill/>
          <a:ln w="9525">
            <a:noFill/>
            <a:miter lim="800000"/>
            <a:headEnd/>
            <a:tailEnd/>
          </a:ln>
        </p:spPr>
        <p:txBody>
          <a:bodyPr anchorCtr="1">
            <a:spAutoFit/>
          </a:bodyPr>
          <a:lstStyle/>
          <a:p>
            <a:pPr algn="ctr" hangingPunct="0"/>
            <a:endParaRPr lang="en-IE" sz="3200" b="1">
              <a:solidFill>
                <a:srgbClr val="000000"/>
              </a:solidFill>
              <a:latin typeface="Arial" charset="0"/>
            </a:endParaRPr>
          </a:p>
          <a:p>
            <a:pPr algn="ctr" hangingPunct="0"/>
            <a:endParaRPr lang="en-GB" sz="2800" b="1">
              <a:solidFill>
                <a:srgbClr val="000000"/>
              </a:solidFill>
              <a:latin typeface="Arial" charset="0"/>
            </a:endParaRPr>
          </a:p>
        </p:txBody>
      </p:sp>
      <p:sp>
        <p:nvSpPr>
          <p:cNvPr id="25603" name="TextovéPole 6"/>
          <p:cNvSpPr txBox="1">
            <a:spLocks noChangeArrowheads="1"/>
          </p:cNvSpPr>
          <p:nvPr/>
        </p:nvSpPr>
        <p:spPr bwMode="auto">
          <a:xfrm>
            <a:off x="162480" y="63120"/>
            <a:ext cx="7677174" cy="615553"/>
          </a:xfrm>
          <a:prstGeom prst="rect">
            <a:avLst/>
          </a:prstGeom>
          <a:noFill/>
          <a:ln w="9525">
            <a:noFill/>
            <a:miter lim="800000"/>
            <a:headEnd/>
            <a:tailEnd/>
          </a:ln>
        </p:spPr>
        <p:txBody>
          <a:bodyPr wrap="square">
            <a:spAutoFit/>
          </a:bodyPr>
          <a:lstStyle/>
          <a:p>
            <a:pPr eaLnBrk="0" hangingPunct="0">
              <a:defRPr sz="1800" b="0" i="0" u="none" strike="noStrike" kern="0" cap="none" spc="0" baseline="0">
                <a:solidFill>
                  <a:srgbClr val="000000"/>
                </a:solidFill>
                <a:uFillTx/>
              </a:defRPr>
            </a:pPr>
            <a:r>
              <a:rPr lang="cs-CZ" sz="3400" kern="0" dirty="0">
                <a:solidFill>
                  <a:schemeClr val="bg1"/>
                </a:solidFill>
                <a:latin typeface="Futura Bk BT" pitchFamily="34" charset="0"/>
                <a:ea typeface="+mj-ea"/>
                <a:cs typeface="+mj-cs"/>
              </a:rPr>
              <a:t>TC-Q database – identified problems</a:t>
            </a:r>
          </a:p>
        </p:txBody>
      </p:sp>
      <p:sp>
        <p:nvSpPr>
          <p:cNvPr id="4" name="TextovéPole 4"/>
          <p:cNvSpPr txBox="1"/>
          <p:nvPr/>
        </p:nvSpPr>
        <p:spPr>
          <a:xfrm>
            <a:off x="179512" y="1052736"/>
            <a:ext cx="8572529" cy="4770537"/>
          </a:xfrm>
          <a:prstGeom prst="rect">
            <a:avLst/>
          </a:prstGeom>
          <a:noFill/>
          <a:ln>
            <a:noFill/>
          </a:ln>
        </p:spPr>
        <p:txBody>
          <a:bodyPr wrap="square">
            <a:spAutoFit/>
          </a:bodyPr>
          <a:lstStyle/>
          <a:p>
            <a:pPr marL="285750" indent="-285750" fontAlgn="auto">
              <a:spcBef>
                <a:spcPts val="0"/>
              </a:spcBef>
              <a:spcAft>
                <a:spcPts val="0"/>
              </a:spcAft>
              <a:buClr>
                <a:srgbClr val="FF0000"/>
              </a:buClr>
              <a:buSzPct val="110000"/>
              <a:buFont typeface="Arial" pitchFamily="34" charset="0"/>
              <a:buChar char="•"/>
              <a:defRPr sz="1800" b="0" i="0" u="none" strike="noStrike" kern="0" cap="none" spc="0" baseline="0">
                <a:solidFill>
                  <a:srgbClr val="000000"/>
                </a:solidFill>
                <a:uFillTx/>
              </a:defRPr>
            </a:pPr>
            <a:r>
              <a:rPr lang="en-US" sz="1900" kern="0" dirty="0" smtClean="0">
                <a:solidFill>
                  <a:srgbClr val="000000"/>
                </a:solidFill>
              </a:rPr>
              <a:t>TC-Q manages </a:t>
            </a:r>
            <a:r>
              <a:rPr lang="en-US" sz="1900" kern="0" dirty="0">
                <a:solidFill>
                  <a:srgbClr val="000000"/>
                </a:solidFill>
              </a:rPr>
              <a:t>approximately </a:t>
            </a:r>
            <a:r>
              <a:rPr lang="en-US" sz="1900" kern="0" dirty="0" smtClean="0">
                <a:solidFill>
                  <a:srgbClr val="000000"/>
                </a:solidFill>
              </a:rPr>
              <a:t>780 </a:t>
            </a:r>
            <a:r>
              <a:rPr lang="en-US" sz="1900" kern="0" dirty="0">
                <a:solidFill>
                  <a:srgbClr val="000000"/>
                </a:solidFill>
              </a:rPr>
              <a:t>documents relating to each </a:t>
            </a:r>
            <a:r>
              <a:rPr lang="en-US" sz="1900" kern="0" dirty="0" smtClean="0">
                <a:solidFill>
                  <a:srgbClr val="000000"/>
                </a:solidFill>
              </a:rPr>
              <a:t>NMI/DI QMS</a:t>
            </a:r>
          </a:p>
          <a:p>
            <a:pPr fontAlgn="auto">
              <a:spcBef>
                <a:spcPts val="0"/>
              </a:spcBef>
              <a:spcAft>
                <a:spcPts val="0"/>
              </a:spcAft>
              <a:buClr>
                <a:srgbClr val="FF0000"/>
              </a:buClr>
              <a:buSzPct val="110000"/>
              <a:buFont typeface="Arial" pitchFamily="34" charset="0"/>
              <a:buChar char="•"/>
              <a:defRPr sz="1800" b="0" i="0" u="none" strike="noStrike" kern="0" cap="none" spc="0" baseline="0">
                <a:solidFill>
                  <a:srgbClr val="000000"/>
                </a:solidFill>
                <a:uFillTx/>
              </a:defRPr>
            </a:pPr>
            <a:endParaRPr lang="en-US" sz="1900" kern="0" dirty="0" smtClean="0">
              <a:solidFill>
                <a:srgbClr val="000000"/>
              </a:solidFill>
            </a:endParaRPr>
          </a:p>
          <a:p>
            <a:pPr marL="285750" indent="-285750" fontAlgn="auto">
              <a:spcBef>
                <a:spcPts val="0"/>
              </a:spcBef>
              <a:spcAft>
                <a:spcPts val="0"/>
              </a:spcAft>
              <a:buClr>
                <a:srgbClr val="FF0000"/>
              </a:buClr>
              <a:buSzPct val="110000"/>
              <a:buFont typeface="Arial" pitchFamily="34" charset="0"/>
              <a:buChar char="•"/>
              <a:defRPr sz="1800" b="0" i="0" u="none" strike="noStrike" kern="0" cap="none" spc="0" baseline="0">
                <a:solidFill>
                  <a:srgbClr val="000000"/>
                </a:solidFill>
                <a:uFillTx/>
              </a:defRPr>
            </a:pPr>
            <a:r>
              <a:rPr lang="tr-TR" sz="1900" kern="0" dirty="0" smtClean="0">
                <a:solidFill>
                  <a:srgbClr val="000000"/>
                </a:solidFill>
              </a:rPr>
              <a:t>E</a:t>
            </a:r>
            <a:r>
              <a:rPr lang="en-US" sz="1900" kern="0" dirty="0" smtClean="0">
                <a:solidFill>
                  <a:srgbClr val="000000"/>
                </a:solidFill>
              </a:rPr>
              <a:t>ach </a:t>
            </a:r>
            <a:r>
              <a:rPr lang="en-US" sz="1900" kern="0" dirty="0">
                <a:solidFill>
                  <a:srgbClr val="000000"/>
                </a:solidFill>
              </a:rPr>
              <a:t>year will be added at least 100 other </a:t>
            </a:r>
            <a:r>
              <a:rPr lang="en-US" sz="1900" kern="0" dirty="0" smtClean="0">
                <a:solidFill>
                  <a:srgbClr val="000000"/>
                </a:solidFill>
              </a:rPr>
              <a:t>documents</a:t>
            </a:r>
          </a:p>
          <a:p>
            <a:pPr fontAlgn="auto">
              <a:spcBef>
                <a:spcPts val="0"/>
              </a:spcBef>
              <a:spcAft>
                <a:spcPts val="0"/>
              </a:spcAft>
              <a:buClr>
                <a:srgbClr val="FF0000"/>
              </a:buClr>
              <a:buSzPct val="110000"/>
              <a:buFont typeface="Arial" pitchFamily="34" charset="0"/>
              <a:buChar char="•"/>
              <a:defRPr sz="1800" b="0" i="0" u="none" strike="noStrike" kern="0" cap="none" spc="0" baseline="0">
                <a:solidFill>
                  <a:srgbClr val="000000"/>
                </a:solidFill>
                <a:uFillTx/>
              </a:defRPr>
            </a:pPr>
            <a:endParaRPr lang="en-US" sz="1900" kern="0" dirty="0" smtClean="0">
              <a:solidFill>
                <a:srgbClr val="000000"/>
              </a:solidFill>
            </a:endParaRPr>
          </a:p>
          <a:p>
            <a:pPr marL="285750" indent="-285750" fontAlgn="auto">
              <a:spcBef>
                <a:spcPts val="0"/>
              </a:spcBef>
              <a:spcAft>
                <a:spcPts val="0"/>
              </a:spcAft>
              <a:buClr>
                <a:srgbClr val="FF0000"/>
              </a:buClr>
              <a:buSzPct val="110000"/>
              <a:buFont typeface="Arial" pitchFamily="34" charset="0"/>
              <a:buChar char="•"/>
              <a:defRPr sz="1800" b="0" i="0" u="none" strike="noStrike" kern="0" cap="none" spc="0" baseline="0">
                <a:solidFill>
                  <a:srgbClr val="000000"/>
                </a:solidFill>
                <a:uFillTx/>
              </a:defRPr>
            </a:pPr>
            <a:r>
              <a:rPr lang="en-US" sz="1900" kern="0" dirty="0" smtClean="0">
                <a:solidFill>
                  <a:srgbClr val="000000"/>
                </a:solidFill>
              </a:rPr>
              <a:t>TC-Q documents </a:t>
            </a:r>
            <a:r>
              <a:rPr lang="en-US" sz="1900" kern="0" dirty="0">
                <a:solidFill>
                  <a:srgbClr val="000000"/>
                </a:solidFill>
              </a:rPr>
              <a:t>are managed by country and is very difficult to find information </a:t>
            </a:r>
            <a:r>
              <a:rPr lang="en-US" sz="1900" kern="0" dirty="0" smtClean="0">
                <a:solidFill>
                  <a:srgbClr val="000000"/>
                </a:solidFill>
              </a:rPr>
              <a:t>needed for </a:t>
            </a:r>
            <a:r>
              <a:rPr lang="en-US" sz="1900" kern="0" dirty="0">
                <a:solidFill>
                  <a:srgbClr val="000000"/>
                </a:solidFill>
              </a:rPr>
              <a:t>the assessment of </a:t>
            </a:r>
            <a:r>
              <a:rPr lang="en-US" sz="1900" kern="0" dirty="0" smtClean="0">
                <a:solidFill>
                  <a:srgbClr val="000000"/>
                </a:solidFill>
              </a:rPr>
              <a:t>reports – available only at TC-Q Secretariat</a:t>
            </a:r>
          </a:p>
          <a:p>
            <a:pPr fontAlgn="auto">
              <a:spcBef>
                <a:spcPts val="0"/>
              </a:spcBef>
              <a:spcAft>
                <a:spcPts val="0"/>
              </a:spcAft>
              <a:buClr>
                <a:srgbClr val="FF0000"/>
              </a:buClr>
              <a:buSzPct val="110000"/>
              <a:buFont typeface="Arial" pitchFamily="34" charset="0"/>
              <a:buChar char="•"/>
              <a:defRPr sz="1800" b="0" i="0" u="none" strike="noStrike" kern="0" cap="none" spc="0" baseline="0">
                <a:solidFill>
                  <a:srgbClr val="000000"/>
                </a:solidFill>
                <a:uFillTx/>
              </a:defRPr>
            </a:pPr>
            <a:endParaRPr lang="en-US" sz="1900" kern="0" dirty="0" smtClean="0">
              <a:solidFill>
                <a:srgbClr val="000000"/>
              </a:solidFill>
            </a:endParaRPr>
          </a:p>
          <a:p>
            <a:pPr marL="285750" indent="-285750" fontAlgn="auto">
              <a:spcBef>
                <a:spcPts val="0"/>
              </a:spcBef>
              <a:spcAft>
                <a:spcPts val="0"/>
              </a:spcAft>
              <a:buClr>
                <a:srgbClr val="FF0000"/>
              </a:buClr>
              <a:buSzPct val="110000"/>
              <a:buFont typeface="Arial" pitchFamily="34" charset="0"/>
              <a:buChar char="•"/>
              <a:defRPr sz="1800" b="0" i="0" u="none" strike="noStrike" kern="0" cap="none" spc="0" baseline="0">
                <a:solidFill>
                  <a:srgbClr val="000000"/>
                </a:solidFill>
                <a:uFillTx/>
              </a:defRPr>
            </a:pPr>
            <a:r>
              <a:rPr lang="en-US" sz="1900" kern="0" dirty="0" smtClean="0">
                <a:solidFill>
                  <a:srgbClr val="000000"/>
                </a:solidFill>
              </a:rPr>
              <a:t>Secretariat with </a:t>
            </a:r>
            <a:r>
              <a:rPr lang="en-US" sz="1900" kern="0" dirty="0">
                <a:solidFill>
                  <a:srgbClr val="000000"/>
                </a:solidFill>
              </a:rPr>
              <a:t>such a large </a:t>
            </a:r>
            <a:r>
              <a:rPr lang="en-US" sz="1900" kern="0" dirty="0" smtClean="0">
                <a:solidFill>
                  <a:srgbClr val="000000"/>
                </a:solidFill>
              </a:rPr>
              <a:t>agenda is </a:t>
            </a:r>
            <a:r>
              <a:rPr lang="en-US" sz="1900" kern="0" dirty="0">
                <a:solidFill>
                  <a:srgbClr val="000000"/>
                </a:solidFill>
              </a:rPr>
              <a:t>difficult to pass </a:t>
            </a:r>
            <a:r>
              <a:rPr lang="en-US" sz="1900" kern="0" dirty="0" smtClean="0">
                <a:solidFill>
                  <a:srgbClr val="000000"/>
                </a:solidFill>
              </a:rPr>
              <a:t>to the </a:t>
            </a:r>
            <a:r>
              <a:rPr lang="en-US" sz="1900" kern="0" dirty="0">
                <a:solidFill>
                  <a:srgbClr val="000000"/>
                </a:solidFill>
              </a:rPr>
              <a:t>new </a:t>
            </a:r>
            <a:r>
              <a:rPr lang="en-US" sz="1900" kern="0" dirty="0" smtClean="0">
                <a:solidFill>
                  <a:srgbClr val="000000"/>
                </a:solidFill>
              </a:rPr>
              <a:t>secretary</a:t>
            </a:r>
          </a:p>
          <a:p>
            <a:pPr fontAlgn="auto">
              <a:spcBef>
                <a:spcPts val="0"/>
              </a:spcBef>
              <a:spcAft>
                <a:spcPts val="0"/>
              </a:spcAft>
              <a:buClr>
                <a:srgbClr val="FF0000"/>
              </a:buClr>
              <a:buSzPct val="110000"/>
              <a:buFont typeface="Arial" pitchFamily="34" charset="0"/>
              <a:buChar char="•"/>
              <a:defRPr sz="1800" b="0" i="0" u="none" strike="noStrike" kern="0" cap="none" spc="0" baseline="0">
                <a:solidFill>
                  <a:srgbClr val="000000"/>
                </a:solidFill>
                <a:uFillTx/>
              </a:defRPr>
            </a:pPr>
            <a:endParaRPr lang="en-US" sz="1900" kern="0" dirty="0" smtClean="0">
              <a:solidFill>
                <a:srgbClr val="000000"/>
              </a:solidFill>
            </a:endParaRPr>
          </a:p>
          <a:p>
            <a:pPr marL="285750" indent="-285750" fontAlgn="auto">
              <a:spcBef>
                <a:spcPts val="0"/>
              </a:spcBef>
              <a:spcAft>
                <a:spcPts val="0"/>
              </a:spcAft>
              <a:buClr>
                <a:srgbClr val="FF0000"/>
              </a:buClr>
              <a:buSzPct val="110000"/>
              <a:buFont typeface="Arial" pitchFamily="34" charset="0"/>
              <a:buChar char="•"/>
              <a:defRPr sz="1800" b="0" i="0" u="none" strike="noStrike" kern="0" cap="none" spc="0" baseline="0">
                <a:solidFill>
                  <a:srgbClr val="000000"/>
                </a:solidFill>
                <a:uFillTx/>
              </a:defRPr>
            </a:pPr>
            <a:r>
              <a:rPr lang="en-US" sz="1900" kern="0" dirty="0" smtClean="0">
                <a:solidFill>
                  <a:srgbClr val="000000"/>
                </a:solidFill>
              </a:rPr>
              <a:t>TC-Q </a:t>
            </a:r>
            <a:r>
              <a:rPr lang="en-US" sz="1900" kern="0" dirty="0">
                <a:solidFill>
                  <a:srgbClr val="000000"/>
                </a:solidFill>
              </a:rPr>
              <a:t>collects lots of </a:t>
            </a:r>
            <a:r>
              <a:rPr lang="en-US" sz="1900" kern="0" dirty="0" smtClean="0">
                <a:solidFill>
                  <a:srgbClr val="000000"/>
                </a:solidFill>
              </a:rPr>
              <a:t>information, which are not reasonably </a:t>
            </a:r>
            <a:r>
              <a:rPr lang="en-US" sz="1900" kern="0" dirty="0">
                <a:solidFill>
                  <a:srgbClr val="000000"/>
                </a:solidFill>
              </a:rPr>
              <a:t>accessible to </a:t>
            </a:r>
            <a:r>
              <a:rPr lang="en-US" sz="1900" kern="0" dirty="0" smtClean="0">
                <a:solidFill>
                  <a:srgbClr val="000000"/>
                </a:solidFill>
              </a:rPr>
              <a:t>EURAMET Secretariat, EURAMET members</a:t>
            </a:r>
            <a:r>
              <a:rPr lang="en-US" sz="1900" kern="0" dirty="0">
                <a:solidFill>
                  <a:srgbClr val="000000"/>
                </a:solidFill>
              </a:rPr>
              <a:t>, </a:t>
            </a:r>
            <a:r>
              <a:rPr lang="en-US" sz="1900" kern="0" dirty="0" smtClean="0">
                <a:solidFill>
                  <a:srgbClr val="000000"/>
                </a:solidFill>
              </a:rPr>
              <a:t>TCs chairpersons, TCs contact persons and TC-Q evaluators. </a:t>
            </a:r>
          </a:p>
          <a:p>
            <a:pPr fontAlgn="auto">
              <a:spcBef>
                <a:spcPts val="0"/>
              </a:spcBef>
              <a:spcAft>
                <a:spcPts val="0"/>
              </a:spcAft>
              <a:buClr>
                <a:srgbClr val="FF0000"/>
              </a:buClr>
              <a:buSzPct val="110000"/>
              <a:defRPr sz="1800" b="0" i="0" u="none" strike="noStrike" kern="0" cap="none" spc="0" baseline="0">
                <a:solidFill>
                  <a:srgbClr val="000000"/>
                </a:solidFill>
                <a:uFillTx/>
              </a:defRPr>
            </a:pPr>
            <a:r>
              <a:rPr lang="cs-CZ" sz="1900" kern="0" dirty="0">
                <a:solidFill>
                  <a:srgbClr val="000000"/>
                </a:solidFill>
              </a:rPr>
              <a:t>	</a:t>
            </a:r>
          </a:p>
          <a:p>
            <a:pPr algn="ctr" fontAlgn="auto">
              <a:spcBef>
                <a:spcPts val="0"/>
              </a:spcBef>
              <a:spcAft>
                <a:spcPts val="0"/>
              </a:spcAft>
              <a:buClr>
                <a:srgbClr val="FF0000"/>
              </a:buClr>
              <a:buSzPct val="110000"/>
              <a:defRPr sz="1800" b="0" i="0" u="none" strike="noStrike" kern="0" cap="none" spc="0" baseline="0">
                <a:solidFill>
                  <a:srgbClr val="000000"/>
                </a:solidFill>
                <a:uFillTx/>
              </a:defRPr>
            </a:pPr>
            <a:r>
              <a:rPr lang="tr-TR" sz="1900" kern="0" dirty="0" smtClean="0">
                <a:solidFill>
                  <a:srgbClr val="FF0000"/>
                </a:solidFill>
              </a:rPr>
              <a:t>T</a:t>
            </a:r>
            <a:r>
              <a:rPr lang="cs-CZ" sz="1900" kern="0" dirty="0" smtClean="0">
                <a:solidFill>
                  <a:srgbClr val="FF0000"/>
                </a:solidFill>
              </a:rPr>
              <a:t>hese </a:t>
            </a:r>
            <a:r>
              <a:rPr lang="cs-CZ" sz="1900" kern="0" dirty="0">
                <a:solidFill>
                  <a:srgbClr val="FF0000"/>
                </a:solidFill>
              </a:rPr>
              <a:t>issues could be resolved by TC-Q </a:t>
            </a:r>
            <a:r>
              <a:rPr lang="cs-CZ" sz="1900" kern="0" dirty="0" smtClean="0">
                <a:solidFill>
                  <a:srgbClr val="FF0000"/>
                </a:solidFill>
              </a:rPr>
              <a:t>database</a:t>
            </a:r>
            <a:endParaRPr lang="cs-CZ" sz="1900" kern="0" dirty="0">
              <a:solidFill>
                <a:srgbClr val="000000"/>
              </a:solidFill>
            </a:endParaRPr>
          </a:p>
        </p:txBody>
      </p:sp>
      <p:sp>
        <p:nvSpPr>
          <p:cNvPr id="5"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26</a:t>
            </a:fld>
            <a:endParaRPr lang="tr-TR" sz="1200" dirty="0"/>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849313" y="3860800"/>
            <a:ext cx="7245350" cy="1006475"/>
          </a:xfrm>
          <a:prstGeom prst="rect">
            <a:avLst/>
          </a:prstGeom>
          <a:noFill/>
          <a:ln w="9525">
            <a:noFill/>
            <a:miter lim="800000"/>
            <a:headEnd/>
            <a:tailEnd/>
          </a:ln>
        </p:spPr>
        <p:txBody>
          <a:bodyPr anchorCtr="1">
            <a:spAutoFit/>
          </a:bodyPr>
          <a:lstStyle/>
          <a:p>
            <a:pPr algn="ctr" hangingPunct="0"/>
            <a:endParaRPr lang="en-IE" sz="3200" b="1">
              <a:solidFill>
                <a:srgbClr val="000000"/>
              </a:solidFill>
              <a:latin typeface="Arial" charset="0"/>
            </a:endParaRPr>
          </a:p>
          <a:p>
            <a:pPr algn="ctr" hangingPunct="0"/>
            <a:endParaRPr lang="en-GB" sz="2800" b="1">
              <a:solidFill>
                <a:srgbClr val="000000"/>
              </a:solidFill>
              <a:latin typeface="Arial" charset="0"/>
            </a:endParaRPr>
          </a:p>
        </p:txBody>
      </p:sp>
      <p:pic>
        <p:nvPicPr>
          <p:cNvPr id="26627" name="Picture 4"/>
          <p:cNvPicPr>
            <a:picLocks noChangeAspect="1"/>
          </p:cNvPicPr>
          <p:nvPr/>
        </p:nvPicPr>
        <p:blipFill>
          <a:blip r:embed="rId3" cstate="print"/>
          <a:srcRect/>
          <a:stretch>
            <a:fillRect/>
          </a:stretch>
        </p:blipFill>
        <p:spPr bwMode="auto">
          <a:xfrm>
            <a:off x="71438" y="857250"/>
            <a:ext cx="8969375" cy="5124450"/>
          </a:xfrm>
          <a:prstGeom prst="rect">
            <a:avLst/>
          </a:prstGeom>
          <a:noFill/>
          <a:ln w="9525">
            <a:noFill/>
            <a:miter lim="800000"/>
            <a:headEnd/>
            <a:tailEnd/>
          </a:ln>
        </p:spPr>
      </p:pic>
      <p:sp>
        <p:nvSpPr>
          <p:cNvPr id="26628" name="Ovál 1"/>
          <p:cNvSpPr>
            <a:spLocks/>
          </p:cNvSpPr>
          <p:nvPr/>
        </p:nvSpPr>
        <p:spPr bwMode="auto">
          <a:xfrm>
            <a:off x="2700338" y="3068638"/>
            <a:ext cx="287337" cy="360362"/>
          </a:xfrm>
          <a:custGeom>
            <a:avLst/>
            <a:gdLst>
              <a:gd name="T0" fmla="*/ 140903 w 288036"/>
              <a:gd name="T1" fmla="*/ 0 h 360035"/>
              <a:gd name="T2" fmla="*/ 281805 w 288036"/>
              <a:gd name="T3" fmla="*/ 181496 h 360035"/>
              <a:gd name="T4" fmla="*/ 140903 w 288036"/>
              <a:gd name="T5" fmla="*/ 362988 h 360035"/>
              <a:gd name="T6" fmla="*/ 0 w 288036"/>
              <a:gd name="T7" fmla="*/ 181496 h 360035"/>
              <a:gd name="T8" fmla="*/ 41270 w 288036"/>
              <a:gd name="T9" fmla="*/ 53158 h 360035"/>
              <a:gd name="T10" fmla="*/ 41270 w 288036"/>
              <a:gd name="T11" fmla="*/ 309830 h 360035"/>
              <a:gd name="T12" fmla="*/ 240536 w 288036"/>
              <a:gd name="T13" fmla="*/ 309830 h 360035"/>
              <a:gd name="T14" fmla="*/ 240536 w 288036"/>
              <a:gd name="T15" fmla="*/ 53158 h 360035"/>
              <a:gd name="T16" fmla="*/ 17694720 60000 65536"/>
              <a:gd name="T17" fmla="*/ 0 60000 65536"/>
              <a:gd name="T18" fmla="*/ 5898240 60000 65536"/>
              <a:gd name="T19" fmla="*/ 11796480 60000 65536"/>
              <a:gd name="T20" fmla="*/ 17694720 60000 65536"/>
              <a:gd name="T21" fmla="*/ 5898240 60000 65536"/>
              <a:gd name="T22" fmla="*/ 5898240 60000 65536"/>
              <a:gd name="T23" fmla="*/ 17694720 60000 65536"/>
              <a:gd name="T24" fmla="*/ 42182 w 288036"/>
              <a:gd name="T25" fmla="*/ 52726 h 360035"/>
              <a:gd name="T26" fmla="*/ 245854 w 288036"/>
              <a:gd name="T27" fmla="*/ 307309 h 3600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8036" h="360035">
                <a:moveTo>
                  <a:pt x="0" y="180018"/>
                </a:moveTo>
                <a:lnTo>
                  <a:pt x="0" y="180018"/>
                </a:lnTo>
                <a:cubicBezTo>
                  <a:pt x="0" y="279439"/>
                  <a:pt x="64479" y="360035"/>
                  <a:pt x="144017" y="360036"/>
                </a:cubicBezTo>
                <a:cubicBezTo>
                  <a:pt x="223556" y="360036"/>
                  <a:pt x="288036" y="279439"/>
                  <a:pt x="288036" y="180018"/>
                </a:cubicBezTo>
                <a:cubicBezTo>
                  <a:pt x="288036" y="80596"/>
                  <a:pt x="223556" y="0"/>
                  <a:pt x="144018" y="0"/>
                </a:cubicBezTo>
                <a:cubicBezTo>
                  <a:pt x="64479" y="0"/>
                  <a:pt x="0" y="80596"/>
                  <a:pt x="0" y="180018"/>
                </a:cubicBezTo>
                <a:close/>
              </a:path>
            </a:pathLst>
          </a:custGeom>
          <a:noFill/>
          <a:ln w="9525">
            <a:noFill/>
            <a:round/>
            <a:headEnd/>
            <a:tailEnd/>
          </a:ln>
        </p:spPr>
        <p:txBody>
          <a:bodyPr/>
          <a:lstStyle/>
          <a:p>
            <a:endParaRPr lang="tr-TR"/>
          </a:p>
        </p:txBody>
      </p:sp>
      <p:sp>
        <p:nvSpPr>
          <p:cNvPr id="5" name="Ovál 3"/>
          <p:cNvSpPr>
            <a:spLocks/>
          </p:cNvSpPr>
          <p:nvPr/>
        </p:nvSpPr>
        <p:spPr bwMode="auto">
          <a:xfrm>
            <a:off x="2071670" y="2786058"/>
            <a:ext cx="935038" cy="533400"/>
          </a:xfrm>
          <a:custGeom>
            <a:avLst/>
            <a:gdLst>
              <a:gd name="T0" fmla="*/ 463265 w 936107"/>
              <a:gd name="T1" fmla="*/ 0 h 534366"/>
              <a:gd name="T2" fmla="*/ 926530 w 936107"/>
              <a:gd name="T3" fmla="*/ 262867 h 534366"/>
              <a:gd name="T4" fmla="*/ 463265 w 936107"/>
              <a:gd name="T5" fmla="*/ 525734 h 534366"/>
              <a:gd name="T6" fmla="*/ 0 w 936107"/>
              <a:gd name="T7" fmla="*/ 262867 h 534366"/>
              <a:gd name="T8" fmla="*/ 135688 w 936107"/>
              <a:gd name="T9" fmla="*/ 76993 h 534366"/>
              <a:gd name="T10" fmla="*/ 135688 w 936107"/>
              <a:gd name="T11" fmla="*/ 448741 h 534366"/>
              <a:gd name="T12" fmla="*/ 790845 w 936107"/>
              <a:gd name="T13" fmla="*/ 448741 h 534366"/>
              <a:gd name="T14" fmla="*/ 790845 w 936107"/>
              <a:gd name="T15" fmla="*/ 76993 h 534366"/>
              <a:gd name="T16" fmla="*/ 17694720 60000 65536"/>
              <a:gd name="T17" fmla="*/ 0 60000 65536"/>
              <a:gd name="T18" fmla="*/ 5898240 60000 65536"/>
              <a:gd name="T19" fmla="*/ 11796480 60000 65536"/>
              <a:gd name="T20" fmla="*/ 17694720 60000 65536"/>
              <a:gd name="T21" fmla="*/ 5898240 60000 65536"/>
              <a:gd name="T22" fmla="*/ 5898240 60000 65536"/>
              <a:gd name="T23" fmla="*/ 17694720 60000 65536"/>
              <a:gd name="T24" fmla="*/ 137090 w 936107"/>
              <a:gd name="T25" fmla="*/ 78256 h 534366"/>
              <a:gd name="T26" fmla="*/ 799017 w 936107"/>
              <a:gd name="T27" fmla="*/ 456110 h 5343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36107" h="534366">
                <a:moveTo>
                  <a:pt x="0" y="267183"/>
                </a:moveTo>
                <a:lnTo>
                  <a:pt x="0" y="267183"/>
                </a:lnTo>
                <a:cubicBezTo>
                  <a:pt x="0" y="414744"/>
                  <a:pt x="209554" y="534365"/>
                  <a:pt x="468052" y="534366"/>
                </a:cubicBezTo>
                <a:cubicBezTo>
                  <a:pt x="726551" y="534366"/>
                  <a:pt x="936106" y="414744"/>
                  <a:pt x="936106" y="267183"/>
                </a:cubicBezTo>
                <a:cubicBezTo>
                  <a:pt x="936106" y="119621"/>
                  <a:pt x="726551" y="0"/>
                  <a:pt x="468053" y="0"/>
                </a:cubicBezTo>
                <a:cubicBezTo>
                  <a:pt x="209554" y="0"/>
                  <a:pt x="0" y="119621"/>
                  <a:pt x="0" y="267183"/>
                </a:cubicBezTo>
                <a:close/>
              </a:path>
            </a:pathLst>
          </a:custGeom>
          <a:noFill/>
          <a:ln w="25402">
            <a:solidFill>
              <a:srgbClr val="FF0000"/>
            </a:solidFill>
            <a:round/>
            <a:headEnd/>
            <a:tailEnd/>
          </a:ln>
        </p:spPr>
        <p:txBody>
          <a:bodyPr/>
          <a:lstStyle/>
          <a:p>
            <a:endParaRPr lang="tr-TR"/>
          </a:p>
        </p:txBody>
      </p:sp>
      <p:sp>
        <p:nvSpPr>
          <p:cNvPr id="26630" name="Ovál 5"/>
          <p:cNvSpPr>
            <a:spLocks/>
          </p:cNvSpPr>
          <p:nvPr/>
        </p:nvSpPr>
        <p:spPr bwMode="auto">
          <a:xfrm>
            <a:off x="1835150" y="188913"/>
            <a:ext cx="1512888" cy="431800"/>
          </a:xfrm>
          <a:custGeom>
            <a:avLst/>
            <a:gdLst>
              <a:gd name="T0" fmla="*/ 759322 w 1512170"/>
              <a:gd name="T1" fmla="*/ 0 h 432044"/>
              <a:gd name="T2" fmla="*/ 1518644 w 1512170"/>
              <a:gd name="T3" fmla="*/ 214925 h 432044"/>
              <a:gd name="T4" fmla="*/ 759322 w 1512170"/>
              <a:gd name="T5" fmla="*/ 429853 h 432044"/>
              <a:gd name="T6" fmla="*/ 0 w 1512170"/>
              <a:gd name="T7" fmla="*/ 214925 h 432044"/>
              <a:gd name="T8" fmla="*/ 222398 w 1512170"/>
              <a:gd name="T9" fmla="*/ 62947 h 432044"/>
              <a:gd name="T10" fmla="*/ 222398 w 1512170"/>
              <a:gd name="T11" fmla="*/ 366903 h 432044"/>
              <a:gd name="T12" fmla="*/ 1296245 w 1512170"/>
              <a:gd name="T13" fmla="*/ 366903 h 432044"/>
              <a:gd name="T14" fmla="*/ 1296245 w 1512170"/>
              <a:gd name="T15" fmla="*/ 62947 h 432044"/>
              <a:gd name="T16" fmla="*/ 17694720 60000 65536"/>
              <a:gd name="T17" fmla="*/ 0 60000 65536"/>
              <a:gd name="T18" fmla="*/ 5898240 60000 65536"/>
              <a:gd name="T19" fmla="*/ 11796480 60000 65536"/>
              <a:gd name="T20" fmla="*/ 17694720 60000 65536"/>
              <a:gd name="T21" fmla="*/ 5898240 60000 65536"/>
              <a:gd name="T22" fmla="*/ 5898240 60000 65536"/>
              <a:gd name="T23" fmla="*/ 17694720 60000 65536"/>
              <a:gd name="T24" fmla="*/ 221452 w 1512170"/>
              <a:gd name="T25" fmla="*/ 63271 h 432044"/>
              <a:gd name="T26" fmla="*/ 1290718 w 1512170"/>
              <a:gd name="T27" fmla="*/ 368773 h 4320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12170" h="432044">
                <a:moveTo>
                  <a:pt x="0" y="216022"/>
                </a:moveTo>
                <a:lnTo>
                  <a:pt x="0" y="216022"/>
                </a:lnTo>
                <a:cubicBezTo>
                  <a:pt x="0" y="335327"/>
                  <a:pt x="338510" y="432043"/>
                  <a:pt x="756084" y="432044"/>
                </a:cubicBezTo>
                <a:cubicBezTo>
                  <a:pt x="1173659" y="432044"/>
                  <a:pt x="1512170" y="335327"/>
                  <a:pt x="1512170" y="216022"/>
                </a:cubicBezTo>
                <a:cubicBezTo>
                  <a:pt x="1512170" y="96716"/>
                  <a:pt x="1173659" y="0"/>
                  <a:pt x="756085" y="0"/>
                </a:cubicBezTo>
                <a:cubicBezTo>
                  <a:pt x="338510" y="0"/>
                  <a:pt x="0" y="96716"/>
                  <a:pt x="0" y="216022"/>
                </a:cubicBezTo>
                <a:close/>
              </a:path>
            </a:pathLst>
          </a:custGeom>
          <a:noFill/>
          <a:ln w="9525">
            <a:noFill/>
            <a:round/>
            <a:headEnd/>
            <a:tailEnd/>
          </a:ln>
        </p:spPr>
        <p:txBody>
          <a:bodyPr/>
          <a:lstStyle/>
          <a:p>
            <a:endParaRPr lang="tr-TR"/>
          </a:p>
        </p:txBody>
      </p:sp>
      <p:sp>
        <p:nvSpPr>
          <p:cNvPr id="26631" name="Ovál 6"/>
          <p:cNvSpPr>
            <a:spLocks/>
          </p:cNvSpPr>
          <p:nvPr/>
        </p:nvSpPr>
        <p:spPr bwMode="auto">
          <a:xfrm>
            <a:off x="-2413000" y="549275"/>
            <a:ext cx="1081087" cy="863600"/>
          </a:xfrm>
          <a:custGeom>
            <a:avLst/>
            <a:gdLst>
              <a:gd name="T0" fmla="*/ 544444 w 1080116"/>
              <a:gd name="T1" fmla="*/ 0 h 864098"/>
              <a:gd name="T2" fmla="*/ 1088886 w 1080116"/>
              <a:gd name="T3" fmla="*/ 429813 h 864098"/>
              <a:gd name="T4" fmla="*/ 544444 w 1080116"/>
              <a:gd name="T5" fmla="*/ 859626 h 864098"/>
              <a:gd name="T6" fmla="*/ 0 w 1080116"/>
              <a:gd name="T7" fmla="*/ 429813 h 864098"/>
              <a:gd name="T8" fmla="*/ 159463 w 1080116"/>
              <a:gd name="T9" fmla="*/ 125887 h 864098"/>
              <a:gd name="T10" fmla="*/ 159463 w 1080116"/>
              <a:gd name="T11" fmla="*/ 733737 h 864098"/>
              <a:gd name="T12" fmla="*/ 929422 w 1080116"/>
              <a:gd name="T13" fmla="*/ 733737 h 864098"/>
              <a:gd name="T14" fmla="*/ 929422 w 1080116"/>
              <a:gd name="T15" fmla="*/ 125887 h 864098"/>
              <a:gd name="T16" fmla="*/ 17694720 60000 65536"/>
              <a:gd name="T17" fmla="*/ 0 60000 65536"/>
              <a:gd name="T18" fmla="*/ 5898240 60000 65536"/>
              <a:gd name="T19" fmla="*/ 11796480 60000 65536"/>
              <a:gd name="T20" fmla="*/ 17694720 60000 65536"/>
              <a:gd name="T21" fmla="*/ 5898240 60000 65536"/>
              <a:gd name="T22" fmla="*/ 5898240 60000 65536"/>
              <a:gd name="T23" fmla="*/ 17694720 60000 65536"/>
              <a:gd name="T24" fmla="*/ 158179 w 1080116"/>
              <a:gd name="T25" fmla="*/ 126544 h 864098"/>
              <a:gd name="T26" fmla="*/ 921937 w 1080116"/>
              <a:gd name="T27" fmla="*/ 737554 h 8640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0116" h="864098">
                <a:moveTo>
                  <a:pt x="0" y="432049"/>
                </a:moveTo>
                <a:lnTo>
                  <a:pt x="0" y="432049"/>
                </a:lnTo>
                <a:cubicBezTo>
                  <a:pt x="0" y="670663"/>
                  <a:pt x="241792" y="864097"/>
                  <a:pt x="540057" y="864098"/>
                </a:cubicBezTo>
                <a:cubicBezTo>
                  <a:pt x="838323" y="864098"/>
                  <a:pt x="1080116" y="670663"/>
                  <a:pt x="1080116" y="432049"/>
                </a:cubicBezTo>
                <a:cubicBezTo>
                  <a:pt x="1080116" y="193434"/>
                  <a:pt x="838323" y="0"/>
                  <a:pt x="540058" y="0"/>
                </a:cubicBezTo>
                <a:cubicBezTo>
                  <a:pt x="241792" y="0"/>
                  <a:pt x="0" y="193434"/>
                  <a:pt x="0" y="432049"/>
                </a:cubicBezTo>
                <a:close/>
              </a:path>
            </a:pathLst>
          </a:custGeom>
          <a:noFill/>
          <a:ln w="9525">
            <a:noFill/>
            <a:round/>
            <a:headEnd/>
            <a:tailEnd/>
          </a:ln>
        </p:spPr>
        <p:txBody>
          <a:bodyPr/>
          <a:lstStyle/>
          <a:p>
            <a:endParaRPr lang="tr-TR"/>
          </a:p>
        </p:txBody>
      </p:sp>
      <p:sp>
        <p:nvSpPr>
          <p:cNvPr id="26632" name="Ovál 7"/>
          <p:cNvSpPr>
            <a:spLocks/>
          </p:cNvSpPr>
          <p:nvPr/>
        </p:nvSpPr>
        <p:spPr bwMode="auto">
          <a:xfrm>
            <a:off x="849313" y="333375"/>
            <a:ext cx="627062" cy="287338"/>
          </a:xfrm>
          <a:custGeom>
            <a:avLst/>
            <a:gdLst>
              <a:gd name="T0" fmla="*/ 318899 w 625733"/>
              <a:gd name="T1" fmla="*/ 0 h 288036"/>
              <a:gd name="T2" fmla="*/ 637796 w 625733"/>
              <a:gd name="T3" fmla="*/ 140908 h 288036"/>
              <a:gd name="T4" fmla="*/ 318899 w 625733"/>
              <a:gd name="T5" fmla="*/ 281814 h 288036"/>
              <a:gd name="T6" fmla="*/ 0 w 625733"/>
              <a:gd name="T7" fmla="*/ 140908 h 288036"/>
              <a:gd name="T8" fmla="*/ 93403 w 625733"/>
              <a:gd name="T9" fmla="*/ 41271 h 288036"/>
              <a:gd name="T10" fmla="*/ 93403 w 625733"/>
              <a:gd name="T11" fmla="*/ 240543 h 288036"/>
              <a:gd name="T12" fmla="*/ 544394 w 625733"/>
              <a:gd name="T13" fmla="*/ 240543 h 288036"/>
              <a:gd name="T14" fmla="*/ 544394 w 625733"/>
              <a:gd name="T15" fmla="*/ 41271 h 288036"/>
              <a:gd name="T16" fmla="*/ 17694720 60000 65536"/>
              <a:gd name="T17" fmla="*/ 0 60000 65536"/>
              <a:gd name="T18" fmla="*/ 5898240 60000 65536"/>
              <a:gd name="T19" fmla="*/ 11796480 60000 65536"/>
              <a:gd name="T20" fmla="*/ 17694720 60000 65536"/>
              <a:gd name="T21" fmla="*/ 5898240 60000 65536"/>
              <a:gd name="T22" fmla="*/ 5898240 60000 65536"/>
              <a:gd name="T23" fmla="*/ 17694720 60000 65536"/>
              <a:gd name="T24" fmla="*/ 91636 w 625733"/>
              <a:gd name="T25" fmla="*/ 42182 h 288036"/>
              <a:gd name="T26" fmla="*/ 534097 w 625733"/>
              <a:gd name="T27" fmla="*/ 245854 h 2880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25733" h="288036">
                <a:moveTo>
                  <a:pt x="0" y="144018"/>
                </a:moveTo>
                <a:lnTo>
                  <a:pt x="0" y="144018"/>
                </a:lnTo>
                <a:cubicBezTo>
                  <a:pt x="0" y="223556"/>
                  <a:pt x="140075" y="288035"/>
                  <a:pt x="312866" y="288036"/>
                </a:cubicBezTo>
                <a:cubicBezTo>
                  <a:pt x="485658" y="288036"/>
                  <a:pt x="625734" y="223556"/>
                  <a:pt x="625734" y="144018"/>
                </a:cubicBezTo>
                <a:cubicBezTo>
                  <a:pt x="625734" y="64479"/>
                  <a:pt x="485658" y="0"/>
                  <a:pt x="312867" y="0"/>
                </a:cubicBezTo>
                <a:cubicBezTo>
                  <a:pt x="140075" y="0"/>
                  <a:pt x="0" y="64479"/>
                  <a:pt x="0" y="144018"/>
                </a:cubicBezTo>
                <a:close/>
              </a:path>
            </a:pathLst>
          </a:custGeom>
          <a:noFill/>
          <a:ln w="9525">
            <a:noFill/>
            <a:round/>
            <a:headEnd/>
            <a:tailEnd/>
          </a:ln>
        </p:spPr>
        <p:txBody>
          <a:bodyPr/>
          <a:lstStyle/>
          <a:p>
            <a:endParaRPr lang="tr-TR"/>
          </a:p>
        </p:txBody>
      </p:sp>
      <p:sp>
        <p:nvSpPr>
          <p:cNvPr id="9" name="TextovéPole 8"/>
          <p:cNvSpPr txBox="1">
            <a:spLocks noChangeArrowheads="1"/>
          </p:cNvSpPr>
          <p:nvPr/>
        </p:nvSpPr>
        <p:spPr bwMode="auto">
          <a:xfrm>
            <a:off x="4500563" y="5013325"/>
            <a:ext cx="2303462" cy="369888"/>
          </a:xfrm>
          <a:prstGeom prst="rect">
            <a:avLst/>
          </a:prstGeom>
          <a:noFill/>
          <a:ln w="9525">
            <a:noFill/>
            <a:miter lim="800000"/>
            <a:headEnd/>
            <a:tailEnd/>
          </a:ln>
        </p:spPr>
        <p:txBody>
          <a:bodyPr>
            <a:spAutoFit/>
          </a:bodyPr>
          <a:lstStyle/>
          <a:p>
            <a:r>
              <a:rPr lang="cs-CZ">
                <a:solidFill>
                  <a:srgbClr val="FF0000"/>
                </a:solidFill>
                <a:latin typeface="Arial" charset="0"/>
              </a:rPr>
              <a:t>General overview</a:t>
            </a:r>
          </a:p>
        </p:txBody>
      </p:sp>
      <p:sp>
        <p:nvSpPr>
          <p:cNvPr id="26634" name="Levá složená závorka 11"/>
          <p:cNvSpPr>
            <a:spLocks/>
          </p:cNvSpPr>
          <p:nvPr/>
        </p:nvSpPr>
        <p:spPr bwMode="auto">
          <a:xfrm>
            <a:off x="2266950" y="4652963"/>
            <a:ext cx="6553200" cy="144462"/>
          </a:xfrm>
          <a:custGeom>
            <a:avLst/>
            <a:gdLst>
              <a:gd name="T0" fmla="*/ 3278506 w 6552727"/>
              <a:gd name="T1" fmla="*/ 0 h 144018"/>
              <a:gd name="T2" fmla="*/ 6557008 w 6552727"/>
              <a:gd name="T3" fmla="*/ 74032 h 144018"/>
              <a:gd name="T4" fmla="*/ 3278506 w 6552727"/>
              <a:gd name="T5" fmla="*/ 148063 h 144018"/>
              <a:gd name="T6" fmla="*/ 0 w 6552727"/>
              <a:gd name="T7" fmla="*/ 74032 h 144018"/>
              <a:gd name="T8" fmla="*/ 6557008 w 6552727"/>
              <a:gd name="T9" fmla="*/ 0 h 144018"/>
              <a:gd name="T10" fmla="*/ 0 w 6552727"/>
              <a:gd name="T11" fmla="*/ 74032 h 144018"/>
              <a:gd name="T12" fmla="*/ 6557008 w 6552727"/>
              <a:gd name="T13" fmla="*/ 148063 h 144018"/>
              <a:gd name="T14" fmla="*/ 17694720 60000 65536"/>
              <a:gd name="T15" fmla="*/ 0 60000 65536"/>
              <a:gd name="T16" fmla="*/ 5898240 60000 65536"/>
              <a:gd name="T17" fmla="*/ 11796480 60000 65536"/>
              <a:gd name="T18" fmla="*/ 5898240 60000 65536"/>
              <a:gd name="T19" fmla="*/ 11796480 60000 65536"/>
              <a:gd name="T20" fmla="*/ 17694720 60000 65536"/>
              <a:gd name="T21" fmla="*/ 4235990 w 6552727"/>
              <a:gd name="T22" fmla="*/ 3515 h 144018"/>
              <a:gd name="T23" fmla="*/ 6552727 w 6552727"/>
              <a:gd name="T24" fmla="*/ 140503 h 1440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2727" h="144018" stroke="0">
                <a:moveTo>
                  <a:pt x="6552727" y="144018"/>
                </a:moveTo>
                <a:lnTo>
                  <a:pt x="6552727" y="144018"/>
                </a:lnTo>
                <a:cubicBezTo>
                  <a:pt x="4743241" y="144018"/>
                  <a:pt x="3276364" y="138644"/>
                  <a:pt x="3276364" y="132017"/>
                </a:cubicBezTo>
                <a:lnTo>
                  <a:pt x="3276363" y="84010"/>
                </a:lnTo>
                <a:cubicBezTo>
                  <a:pt x="3276363" y="77382"/>
                  <a:pt x="1809485" y="72009"/>
                  <a:pt x="0" y="72009"/>
                </a:cubicBezTo>
                <a:cubicBezTo>
                  <a:pt x="1809485" y="72008"/>
                  <a:pt x="3276363" y="66635"/>
                  <a:pt x="3276363" y="60008"/>
                </a:cubicBezTo>
                <a:lnTo>
                  <a:pt x="3276363" y="12001"/>
                </a:lnTo>
                <a:cubicBezTo>
                  <a:pt x="3276363" y="5373"/>
                  <a:pt x="4743240" y="0"/>
                  <a:pt x="6552725" y="0"/>
                </a:cubicBezTo>
                <a:lnTo>
                  <a:pt x="6552727" y="144018"/>
                </a:lnTo>
                <a:close/>
              </a:path>
              <a:path w="6552727" h="144018" fill="none">
                <a:moveTo>
                  <a:pt x="6552727" y="144018"/>
                </a:moveTo>
                <a:lnTo>
                  <a:pt x="6552727" y="144018"/>
                </a:lnTo>
                <a:cubicBezTo>
                  <a:pt x="4743241" y="144018"/>
                  <a:pt x="3276364" y="138644"/>
                  <a:pt x="3276364" y="132017"/>
                </a:cubicBezTo>
                <a:lnTo>
                  <a:pt x="3276363" y="84010"/>
                </a:lnTo>
                <a:cubicBezTo>
                  <a:pt x="3276363" y="77382"/>
                  <a:pt x="1809485" y="72009"/>
                  <a:pt x="0" y="72009"/>
                </a:cubicBezTo>
                <a:cubicBezTo>
                  <a:pt x="1809485" y="72008"/>
                  <a:pt x="3276363" y="66635"/>
                  <a:pt x="3276363" y="60008"/>
                </a:cubicBezTo>
                <a:lnTo>
                  <a:pt x="3276363" y="12001"/>
                </a:lnTo>
                <a:cubicBezTo>
                  <a:pt x="3276363" y="5373"/>
                  <a:pt x="4743240" y="0"/>
                  <a:pt x="6552725" y="0"/>
                </a:cubicBezTo>
              </a:path>
            </a:pathLst>
          </a:custGeom>
          <a:noFill/>
          <a:ln w="9525">
            <a:noFill/>
            <a:round/>
            <a:headEnd/>
            <a:tailEnd/>
          </a:ln>
        </p:spPr>
        <p:txBody>
          <a:bodyPr/>
          <a:lstStyle/>
          <a:p>
            <a:endParaRPr lang="tr-TR"/>
          </a:p>
        </p:txBody>
      </p:sp>
      <p:sp>
        <p:nvSpPr>
          <p:cNvPr id="11" name="Levá složená závorka 12"/>
          <p:cNvSpPr>
            <a:spLocks/>
          </p:cNvSpPr>
          <p:nvPr/>
        </p:nvSpPr>
        <p:spPr bwMode="auto">
          <a:xfrm rot="-5399996">
            <a:off x="5363369" y="1340644"/>
            <a:ext cx="504825" cy="6840537"/>
          </a:xfrm>
          <a:custGeom>
            <a:avLst/>
            <a:gdLst>
              <a:gd name="T0" fmla="*/ 255523 w 504053"/>
              <a:gd name="T1" fmla="*/ 0 h 6840763"/>
              <a:gd name="T2" fmla="*/ 511044 w 504053"/>
              <a:gd name="T3" fmla="*/ 3419375 h 6840763"/>
              <a:gd name="T4" fmla="*/ 255523 w 504053"/>
              <a:gd name="T5" fmla="*/ 6838745 h 6840763"/>
              <a:gd name="T6" fmla="*/ 0 w 504053"/>
              <a:gd name="T7" fmla="*/ 3419375 h 6840763"/>
              <a:gd name="T8" fmla="*/ 511044 w 504053"/>
              <a:gd name="T9" fmla="*/ 0 h 6840763"/>
              <a:gd name="T10" fmla="*/ 0 w 504053"/>
              <a:gd name="T11" fmla="*/ 3419375 h 6840763"/>
              <a:gd name="T12" fmla="*/ 511044 w 504053"/>
              <a:gd name="T13" fmla="*/ 6838745 h 6840763"/>
              <a:gd name="T14" fmla="*/ 17694720 60000 65536"/>
              <a:gd name="T15" fmla="*/ 0 60000 65536"/>
              <a:gd name="T16" fmla="*/ 5898240 60000 65536"/>
              <a:gd name="T17" fmla="*/ 11796480 60000 65536"/>
              <a:gd name="T18" fmla="*/ 5898240 60000 65536"/>
              <a:gd name="T19" fmla="*/ 11796480 60000 65536"/>
              <a:gd name="T20" fmla="*/ 17694720 60000 65536"/>
              <a:gd name="T21" fmla="*/ 325843 w 504053"/>
              <a:gd name="T22" fmla="*/ 12302 h 6840763"/>
              <a:gd name="T23" fmla="*/ 504053 w 504053"/>
              <a:gd name="T24" fmla="*/ 6828463 h 68407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4053" h="6840763" stroke="0">
                <a:moveTo>
                  <a:pt x="504053" y="6840763"/>
                </a:moveTo>
                <a:lnTo>
                  <a:pt x="504053" y="6840763"/>
                </a:lnTo>
                <a:cubicBezTo>
                  <a:pt x="364862" y="6840763"/>
                  <a:pt x="252026" y="6821957"/>
                  <a:pt x="252026" y="6798760"/>
                </a:cubicBezTo>
                <a:lnTo>
                  <a:pt x="252027" y="3462384"/>
                </a:lnTo>
                <a:cubicBezTo>
                  <a:pt x="252027" y="3439186"/>
                  <a:pt x="139190" y="3420381"/>
                  <a:pt x="0" y="3420381"/>
                </a:cubicBezTo>
                <a:cubicBezTo>
                  <a:pt x="139190" y="3420380"/>
                  <a:pt x="252027" y="3401575"/>
                  <a:pt x="252027" y="3378378"/>
                </a:cubicBezTo>
                <a:lnTo>
                  <a:pt x="252027" y="42003"/>
                </a:lnTo>
                <a:cubicBezTo>
                  <a:pt x="252027" y="18805"/>
                  <a:pt x="364863" y="0"/>
                  <a:pt x="504053" y="0"/>
                </a:cubicBezTo>
                <a:lnTo>
                  <a:pt x="504053" y="6840763"/>
                </a:lnTo>
                <a:close/>
              </a:path>
              <a:path w="504053" h="6840763" fill="none">
                <a:moveTo>
                  <a:pt x="504053" y="6840763"/>
                </a:moveTo>
                <a:lnTo>
                  <a:pt x="504053" y="6840763"/>
                </a:lnTo>
                <a:cubicBezTo>
                  <a:pt x="364862" y="6840763"/>
                  <a:pt x="252026" y="6821957"/>
                  <a:pt x="252026" y="6798760"/>
                </a:cubicBezTo>
                <a:lnTo>
                  <a:pt x="252027" y="3462384"/>
                </a:lnTo>
                <a:cubicBezTo>
                  <a:pt x="252027" y="3439186"/>
                  <a:pt x="139190" y="3420381"/>
                  <a:pt x="0" y="3420381"/>
                </a:cubicBezTo>
                <a:cubicBezTo>
                  <a:pt x="139190" y="3420380"/>
                  <a:pt x="252027" y="3401575"/>
                  <a:pt x="252027" y="3378378"/>
                </a:cubicBezTo>
                <a:lnTo>
                  <a:pt x="252027" y="42003"/>
                </a:lnTo>
                <a:cubicBezTo>
                  <a:pt x="252027" y="18805"/>
                  <a:pt x="364863" y="0"/>
                  <a:pt x="504053" y="0"/>
                </a:cubicBezTo>
              </a:path>
            </a:pathLst>
          </a:custGeom>
          <a:noFill/>
          <a:ln w="25402">
            <a:solidFill>
              <a:srgbClr val="FF0000"/>
            </a:solidFill>
            <a:round/>
            <a:headEnd/>
            <a:tailEnd/>
          </a:ln>
        </p:spPr>
        <p:txBody>
          <a:bodyPr/>
          <a:lstStyle/>
          <a:p>
            <a:endParaRPr lang="tr-TR"/>
          </a:p>
        </p:txBody>
      </p:sp>
      <p:sp>
        <p:nvSpPr>
          <p:cNvPr id="26636" name="Ovál 13"/>
          <p:cNvSpPr>
            <a:spLocks/>
          </p:cNvSpPr>
          <p:nvPr/>
        </p:nvSpPr>
        <p:spPr bwMode="auto">
          <a:xfrm>
            <a:off x="2195513" y="2997200"/>
            <a:ext cx="1008062" cy="503238"/>
          </a:xfrm>
          <a:custGeom>
            <a:avLst/>
            <a:gdLst>
              <a:gd name="T0" fmla="*/ 503855 w 1008107"/>
              <a:gd name="T1" fmla="*/ 0 h 504053"/>
              <a:gd name="T2" fmla="*/ 1007702 w 1008107"/>
              <a:gd name="T3" fmla="*/ 248382 h 504053"/>
              <a:gd name="T4" fmla="*/ 503855 w 1008107"/>
              <a:gd name="T5" fmla="*/ 496765 h 504053"/>
              <a:gd name="T6" fmla="*/ 0 w 1008107"/>
              <a:gd name="T7" fmla="*/ 248382 h 504053"/>
              <a:gd name="T8" fmla="*/ 147571 w 1008107"/>
              <a:gd name="T9" fmla="*/ 72750 h 504053"/>
              <a:gd name="T10" fmla="*/ 147571 w 1008107"/>
              <a:gd name="T11" fmla="*/ 424015 h 504053"/>
              <a:gd name="T12" fmla="*/ 860131 w 1008107"/>
              <a:gd name="T13" fmla="*/ 424015 h 504053"/>
              <a:gd name="T14" fmla="*/ 860131 w 1008107"/>
              <a:gd name="T15" fmla="*/ 72750 h 504053"/>
              <a:gd name="T16" fmla="*/ 17694720 60000 65536"/>
              <a:gd name="T17" fmla="*/ 0 60000 65536"/>
              <a:gd name="T18" fmla="*/ 5898240 60000 65536"/>
              <a:gd name="T19" fmla="*/ 11796480 60000 65536"/>
              <a:gd name="T20" fmla="*/ 17694720 60000 65536"/>
              <a:gd name="T21" fmla="*/ 5898240 60000 65536"/>
              <a:gd name="T22" fmla="*/ 5898240 60000 65536"/>
              <a:gd name="T23" fmla="*/ 17694720 60000 65536"/>
              <a:gd name="T24" fmla="*/ 147634 w 1008107"/>
              <a:gd name="T25" fmla="*/ 73817 h 504053"/>
              <a:gd name="T26" fmla="*/ 860473 w 1008107"/>
              <a:gd name="T27" fmla="*/ 430236 h 5040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8107" h="504053">
                <a:moveTo>
                  <a:pt x="0" y="252027"/>
                </a:moveTo>
                <a:lnTo>
                  <a:pt x="0" y="252027"/>
                </a:lnTo>
                <a:cubicBezTo>
                  <a:pt x="0" y="391217"/>
                  <a:pt x="225672" y="504053"/>
                  <a:pt x="504053" y="504054"/>
                </a:cubicBezTo>
                <a:cubicBezTo>
                  <a:pt x="782435" y="504054"/>
                  <a:pt x="1008108" y="391217"/>
                  <a:pt x="1008108" y="252027"/>
                </a:cubicBezTo>
                <a:cubicBezTo>
                  <a:pt x="1008108" y="112836"/>
                  <a:pt x="782435" y="0"/>
                  <a:pt x="504054" y="0"/>
                </a:cubicBezTo>
                <a:cubicBezTo>
                  <a:pt x="225672" y="0"/>
                  <a:pt x="0" y="112836"/>
                  <a:pt x="0" y="252027"/>
                </a:cubicBezTo>
                <a:close/>
              </a:path>
            </a:pathLst>
          </a:custGeom>
          <a:noFill/>
          <a:ln w="9525">
            <a:noFill/>
            <a:round/>
            <a:headEnd/>
            <a:tailEnd/>
          </a:ln>
        </p:spPr>
        <p:txBody>
          <a:bodyPr/>
          <a:lstStyle/>
          <a:p>
            <a:endParaRPr lang="tr-TR"/>
          </a:p>
        </p:txBody>
      </p:sp>
      <p:cxnSp>
        <p:nvCxnSpPr>
          <p:cNvPr id="13" name="Přímá spojnice 15"/>
          <p:cNvCxnSpPr>
            <a:cxnSpLocks noChangeShapeType="1"/>
          </p:cNvCxnSpPr>
          <p:nvPr/>
        </p:nvCxnSpPr>
        <p:spPr bwMode="auto">
          <a:xfrm>
            <a:off x="3786182" y="3143248"/>
            <a:ext cx="504825" cy="0"/>
          </a:xfrm>
          <a:prstGeom prst="straightConnector1">
            <a:avLst/>
          </a:prstGeom>
          <a:noFill/>
          <a:ln w="25402">
            <a:solidFill>
              <a:srgbClr val="FF0000"/>
            </a:solidFill>
            <a:round/>
            <a:headEnd/>
            <a:tailEnd/>
          </a:ln>
        </p:spPr>
      </p:cxnSp>
      <p:cxnSp>
        <p:nvCxnSpPr>
          <p:cNvPr id="14" name="Přímá spojnice 21"/>
          <p:cNvCxnSpPr>
            <a:cxnSpLocks noChangeShapeType="1"/>
          </p:cNvCxnSpPr>
          <p:nvPr/>
        </p:nvCxnSpPr>
        <p:spPr bwMode="auto">
          <a:xfrm>
            <a:off x="4857752" y="3143248"/>
            <a:ext cx="252412" cy="0"/>
          </a:xfrm>
          <a:prstGeom prst="straightConnector1">
            <a:avLst/>
          </a:prstGeom>
          <a:noFill/>
          <a:ln w="25402">
            <a:solidFill>
              <a:srgbClr val="FF0000"/>
            </a:solidFill>
            <a:round/>
            <a:headEnd/>
            <a:tailEnd/>
          </a:ln>
        </p:spPr>
      </p:cxnSp>
      <p:cxnSp>
        <p:nvCxnSpPr>
          <p:cNvPr id="15" name="Přímá spojnice 22"/>
          <p:cNvCxnSpPr>
            <a:cxnSpLocks noChangeShapeType="1"/>
          </p:cNvCxnSpPr>
          <p:nvPr/>
        </p:nvCxnSpPr>
        <p:spPr bwMode="auto">
          <a:xfrm>
            <a:off x="6215074" y="3143248"/>
            <a:ext cx="503237" cy="0"/>
          </a:xfrm>
          <a:prstGeom prst="straightConnector1">
            <a:avLst/>
          </a:prstGeom>
          <a:noFill/>
          <a:ln w="25402">
            <a:solidFill>
              <a:srgbClr val="FF0000"/>
            </a:solidFill>
            <a:round/>
            <a:headEnd/>
            <a:tailEnd/>
          </a:ln>
        </p:spPr>
      </p:cxnSp>
      <p:cxnSp>
        <p:nvCxnSpPr>
          <p:cNvPr id="16" name="Přímá spojnice 23"/>
          <p:cNvCxnSpPr>
            <a:cxnSpLocks noChangeShapeType="1"/>
          </p:cNvCxnSpPr>
          <p:nvPr/>
        </p:nvCxnSpPr>
        <p:spPr bwMode="auto">
          <a:xfrm>
            <a:off x="6929454" y="3143248"/>
            <a:ext cx="360363" cy="0"/>
          </a:xfrm>
          <a:prstGeom prst="straightConnector1">
            <a:avLst/>
          </a:prstGeom>
          <a:noFill/>
          <a:ln w="25402">
            <a:solidFill>
              <a:srgbClr val="FF0000"/>
            </a:solidFill>
            <a:round/>
            <a:headEnd/>
            <a:tailEnd/>
          </a:ln>
        </p:spPr>
      </p:cxnSp>
      <p:cxnSp>
        <p:nvCxnSpPr>
          <p:cNvPr id="17" name="Přímá spojnice 24"/>
          <p:cNvCxnSpPr>
            <a:cxnSpLocks noChangeShapeType="1"/>
          </p:cNvCxnSpPr>
          <p:nvPr/>
        </p:nvCxnSpPr>
        <p:spPr bwMode="auto">
          <a:xfrm>
            <a:off x="7572396" y="3143248"/>
            <a:ext cx="365125" cy="0"/>
          </a:xfrm>
          <a:prstGeom prst="straightConnector1">
            <a:avLst/>
          </a:prstGeom>
          <a:noFill/>
          <a:ln w="25402">
            <a:solidFill>
              <a:srgbClr val="FF0000"/>
            </a:solidFill>
            <a:round/>
            <a:headEnd/>
            <a:tailEnd/>
          </a:ln>
        </p:spPr>
      </p:cxnSp>
      <p:cxnSp>
        <p:nvCxnSpPr>
          <p:cNvPr id="18" name="Přímá spojnice 28"/>
          <p:cNvCxnSpPr>
            <a:cxnSpLocks noChangeShapeType="1"/>
          </p:cNvCxnSpPr>
          <p:nvPr/>
        </p:nvCxnSpPr>
        <p:spPr bwMode="auto">
          <a:xfrm>
            <a:off x="8286776" y="3143248"/>
            <a:ext cx="358775" cy="0"/>
          </a:xfrm>
          <a:prstGeom prst="straightConnector1">
            <a:avLst/>
          </a:prstGeom>
          <a:noFill/>
          <a:ln w="25402">
            <a:solidFill>
              <a:srgbClr val="FF0000"/>
            </a:solidFill>
            <a:round/>
            <a:headEnd/>
            <a:tailEnd/>
          </a:ln>
        </p:spPr>
      </p:cxnSp>
      <p:sp>
        <p:nvSpPr>
          <p:cNvPr id="26643" name="TextovéPole 19"/>
          <p:cNvSpPr txBox="1">
            <a:spLocks noChangeArrowheads="1"/>
          </p:cNvSpPr>
          <p:nvPr/>
        </p:nvSpPr>
        <p:spPr bwMode="auto">
          <a:xfrm>
            <a:off x="198340" y="70850"/>
            <a:ext cx="7534298" cy="615553"/>
          </a:xfrm>
          <a:prstGeom prst="rect">
            <a:avLst/>
          </a:prstGeom>
          <a:noFill/>
          <a:ln w="9525">
            <a:noFill/>
            <a:miter lim="800000"/>
            <a:headEnd/>
            <a:tailEnd/>
          </a:ln>
        </p:spPr>
        <p:txBody>
          <a:bodyPr wrap="square">
            <a:spAutoFit/>
          </a:bodyPr>
          <a:lstStyle/>
          <a:p>
            <a:pPr eaLnBrk="0" hangingPunct="0">
              <a:defRPr sz="1800" b="0" i="0" u="none" strike="noStrike" kern="0" cap="none" spc="0" baseline="0">
                <a:solidFill>
                  <a:srgbClr val="000000"/>
                </a:solidFill>
                <a:uFillTx/>
              </a:defRPr>
            </a:pPr>
            <a:r>
              <a:rPr lang="cs-CZ" sz="3400" kern="0" dirty="0">
                <a:solidFill>
                  <a:schemeClr val="bg1"/>
                </a:solidFill>
                <a:latin typeface="Futura Bk BT" pitchFamily="34" charset="0"/>
                <a:ea typeface="+mj-ea"/>
                <a:cs typeface="+mj-cs"/>
              </a:rPr>
              <a:t>Draft table of TC-Q database – part I</a:t>
            </a:r>
          </a:p>
        </p:txBody>
      </p:sp>
      <p:sp>
        <p:nvSpPr>
          <p:cNvPr id="20"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27</a:t>
            </a:fld>
            <a:endParaRPr lang="tr-TR" sz="1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p:cNvPicPr>
          <p:nvPr/>
        </p:nvPicPr>
        <p:blipFill>
          <a:blip r:embed="rId2" cstate="print"/>
          <a:srcRect/>
          <a:stretch>
            <a:fillRect/>
          </a:stretch>
        </p:blipFill>
        <p:spPr bwMode="auto">
          <a:xfrm>
            <a:off x="2266950" y="908050"/>
            <a:ext cx="6481763" cy="5176838"/>
          </a:xfrm>
          <a:prstGeom prst="rect">
            <a:avLst/>
          </a:prstGeom>
          <a:noFill/>
          <a:ln w="9525">
            <a:noFill/>
            <a:miter lim="800000"/>
            <a:headEnd/>
            <a:tailEnd/>
          </a:ln>
        </p:spPr>
      </p:pic>
      <p:sp>
        <p:nvSpPr>
          <p:cNvPr id="27651" name="TextovéPole 2"/>
          <p:cNvSpPr txBox="1">
            <a:spLocks noChangeArrowheads="1"/>
          </p:cNvSpPr>
          <p:nvPr/>
        </p:nvSpPr>
        <p:spPr bwMode="auto">
          <a:xfrm>
            <a:off x="98019" y="53790"/>
            <a:ext cx="7858180" cy="615553"/>
          </a:xfrm>
          <a:prstGeom prst="rect">
            <a:avLst/>
          </a:prstGeom>
          <a:noFill/>
          <a:ln w="9525">
            <a:noFill/>
            <a:miter lim="800000"/>
            <a:headEnd/>
            <a:tailEnd/>
          </a:ln>
        </p:spPr>
        <p:txBody>
          <a:bodyPr wrap="square">
            <a:spAutoFit/>
          </a:bodyPr>
          <a:lstStyle/>
          <a:p>
            <a:pPr eaLnBrk="0" hangingPunct="0">
              <a:defRPr sz="1800" b="0" i="0" u="none" strike="noStrike" kern="0" cap="none" spc="0" baseline="0">
                <a:solidFill>
                  <a:srgbClr val="000000"/>
                </a:solidFill>
                <a:uFillTx/>
              </a:defRPr>
            </a:pPr>
            <a:r>
              <a:rPr lang="cs-CZ" sz="3400" kern="0" dirty="0">
                <a:solidFill>
                  <a:schemeClr val="bg1"/>
                </a:solidFill>
                <a:latin typeface="Futura Bk BT" pitchFamily="34" charset="0"/>
                <a:ea typeface="+mj-ea"/>
                <a:cs typeface="+mj-cs"/>
              </a:rPr>
              <a:t>Draft table of TC-Q database – part IIa</a:t>
            </a:r>
          </a:p>
        </p:txBody>
      </p:sp>
      <p:sp>
        <p:nvSpPr>
          <p:cNvPr id="27652" name="TextovéPole 3"/>
          <p:cNvSpPr txBox="1">
            <a:spLocks noChangeArrowheads="1"/>
          </p:cNvSpPr>
          <p:nvPr/>
        </p:nvSpPr>
        <p:spPr bwMode="auto">
          <a:xfrm>
            <a:off x="3924300" y="6021388"/>
            <a:ext cx="2952750" cy="276225"/>
          </a:xfrm>
          <a:prstGeom prst="rect">
            <a:avLst/>
          </a:prstGeom>
          <a:noFill/>
          <a:ln w="9525">
            <a:noFill/>
            <a:miter lim="800000"/>
            <a:headEnd/>
            <a:tailEnd/>
          </a:ln>
        </p:spPr>
        <p:txBody>
          <a:bodyPr anchorCtr="1">
            <a:spAutoFit/>
          </a:bodyPr>
          <a:lstStyle/>
          <a:p>
            <a:pPr algn="ctr"/>
            <a:r>
              <a:rPr lang="cs-CZ" sz="1200" b="1">
                <a:solidFill>
                  <a:srgbClr val="FF0000"/>
                </a:solidFill>
                <a:latin typeface="Arial" charset="0"/>
              </a:rPr>
              <a:t>continued on next slide</a:t>
            </a:r>
          </a:p>
        </p:txBody>
      </p:sp>
      <p:sp>
        <p:nvSpPr>
          <p:cNvPr id="5" name="Levá složená závorka 4"/>
          <p:cNvSpPr>
            <a:spLocks/>
          </p:cNvSpPr>
          <p:nvPr/>
        </p:nvSpPr>
        <p:spPr bwMode="auto">
          <a:xfrm>
            <a:off x="1481138" y="1268413"/>
            <a:ext cx="792162" cy="4752975"/>
          </a:xfrm>
          <a:custGeom>
            <a:avLst/>
            <a:gdLst>
              <a:gd name="T0" fmla="*/ 396378 w 792089"/>
              <a:gd name="T1" fmla="*/ 0 h 4752529"/>
              <a:gd name="T2" fmla="*/ 792746 w 792089"/>
              <a:gd name="T3" fmla="*/ 2378280 h 4752529"/>
              <a:gd name="T4" fmla="*/ 396378 w 792089"/>
              <a:gd name="T5" fmla="*/ 4756527 h 4752529"/>
              <a:gd name="T6" fmla="*/ 0 w 792089"/>
              <a:gd name="T7" fmla="*/ 2378280 h 4752529"/>
              <a:gd name="T8" fmla="*/ 792746 w 792089"/>
              <a:gd name="T9" fmla="*/ 0 h 4752529"/>
              <a:gd name="T10" fmla="*/ 0 w 792089"/>
              <a:gd name="T11" fmla="*/ 2389165 h 4752529"/>
              <a:gd name="T12" fmla="*/ 792746 w 792089"/>
              <a:gd name="T13" fmla="*/ 4756527 h 4752529"/>
              <a:gd name="T14" fmla="*/ 17694720 60000 65536"/>
              <a:gd name="T15" fmla="*/ 0 60000 65536"/>
              <a:gd name="T16" fmla="*/ 5898240 60000 65536"/>
              <a:gd name="T17" fmla="*/ 11796480 60000 65536"/>
              <a:gd name="T18" fmla="*/ 5898240 60000 65536"/>
              <a:gd name="T19" fmla="*/ 11796480 60000 65536"/>
              <a:gd name="T20" fmla="*/ 17694720 60000 65536"/>
              <a:gd name="T21" fmla="*/ 512043 w 792089"/>
              <a:gd name="T22" fmla="*/ 19332 h 4752529"/>
              <a:gd name="T23" fmla="*/ 792089 w 792089"/>
              <a:gd name="T24" fmla="*/ 4733197 h 47525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2089" h="4752529" stroke="0">
                <a:moveTo>
                  <a:pt x="792089" y="4752529"/>
                </a:moveTo>
                <a:lnTo>
                  <a:pt x="792089" y="4752529"/>
                </a:lnTo>
                <a:cubicBezTo>
                  <a:pt x="573359" y="4752529"/>
                  <a:pt x="396044" y="4722977"/>
                  <a:pt x="396044" y="4686524"/>
                </a:cubicBezTo>
                <a:lnTo>
                  <a:pt x="396045" y="2453153"/>
                </a:lnTo>
                <a:cubicBezTo>
                  <a:pt x="396045" y="2416699"/>
                  <a:pt x="218729" y="2387148"/>
                  <a:pt x="0" y="2387148"/>
                </a:cubicBezTo>
                <a:cubicBezTo>
                  <a:pt x="218729" y="2387147"/>
                  <a:pt x="396045" y="2357596"/>
                  <a:pt x="396045" y="2321143"/>
                </a:cubicBezTo>
                <a:lnTo>
                  <a:pt x="396045" y="66005"/>
                </a:lnTo>
                <a:cubicBezTo>
                  <a:pt x="396045" y="29551"/>
                  <a:pt x="573360" y="0"/>
                  <a:pt x="792089" y="0"/>
                </a:cubicBezTo>
                <a:lnTo>
                  <a:pt x="792089" y="4752529"/>
                </a:lnTo>
                <a:close/>
              </a:path>
              <a:path w="792089" h="4752529" fill="none">
                <a:moveTo>
                  <a:pt x="792089" y="4752529"/>
                </a:moveTo>
                <a:lnTo>
                  <a:pt x="792089" y="4752529"/>
                </a:lnTo>
                <a:cubicBezTo>
                  <a:pt x="573359" y="4752529"/>
                  <a:pt x="396044" y="4722977"/>
                  <a:pt x="396044" y="4686524"/>
                </a:cubicBezTo>
                <a:lnTo>
                  <a:pt x="396045" y="2453153"/>
                </a:lnTo>
                <a:cubicBezTo>
                  <a:pt x="396045" y="2416699"/>
                  <a:pt x="218729" y="2387148"/>
                  <a:pt x="0" y="2387148"/>
                </a:cubicBezTo>
                <a:cubicBezTo>
                  <a:pt x="218729" y="2387147"/>
                  <a:pt x="396045" y="2357596"/>
                  <a:pt x="396045" y="2321143"/>
                </a:cubicBezTo>
                <a:lnTo>
                  <a:pt x="396045" y="66005"/>
                </a:lnTo>
                <a:cubicBezTo>
                  <a:pt x="396045" y="29551"/>
                  <a:pt x="573360" y="0"/>
                  <a:pt x="792089" y="0"/>
                </a:cubicBezTo>
              </a:path>
            </a:pathLst>
          </a:custGeom>
          <a:noFill/>
          <a:ln w="25402">
            <a:solidFill>
              <a:srgbClr val="FF0000"/>
            </a:solidFill>
            <a:round/>
            <a:headEnd/>
            <a:tailEnd/>
          </a:ln>
        </p:spPr>
        <p:txBody>
          <a:bodyPr/>
          <a:lstStyle/>
          <a:p>
            <a:endParaRPr lang="tr-TR"/>
          </a:p>
        </p:txBody>
      </p:sp>
      <p:sp>
        <p:nvSpPr>
          <p:cNvPr id="6" name="TextovéPole 5"/>
          <p:cNvSpPr txBox="1">
            <a:spLocks noChangeArrowheads="1"/>
          </p:cNvSpPr>
          <p:nvPr/>
        </p:nvSpPr>
        <p:spPr bwMode="auto">
          <a:xfrm>
            <a:off x="107951" y="3071813"/>
            <a:ext cx="1392216" cy="1323439"/>
          </a:xfrm>
          <a:prstGeom prst="rect">
            <a:avLst/>
          </a:prstGeom>
          <a:noFill/>
          <a:ln w="9525">
            <a:noFill/>
            <a:miter lim="800000"/>
            <a:headEnd/>
            <a:tailEnd/>
          </a:ln>
        </p:spPr>
        <p:txBody>
          <a:bodyPr wrap="square">
            <a:spAutoFit/>
          </a:bodyPr>
          <a:lstStyle/>
          <a:p>
            <a:r>
              <a:rPr lang="cs-CZ" sz="1600" dirty="0">
                <a:solidFill>
                  <a:srgbClr val="FF0000"/>
                </a:solidFill>
                <a:latin typeface="Arial" charset="0"/>
              </a:rPr>
              <a:t>Detailed information about NMI/DI and their QMS</a:t>
            </a:r>
          </a:p>
        </p:txBody>
      </p:sp>
      <p:sp>
        <p:nvSpPr>
          <p:cNvPr id="7"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28</a:t>
            </a:fld>
            <a:endParaRPr lang="tr-TR" sz="1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849313" y="3860800"/>
            <a:ext cx="7245350" cy="1006475"/>
          </a:xfrm>
          <a:prstGeom prst="rect">
            <a:avLst/>
          </a:prstGeom>
          <a:noFill/>
          <a:ln w="9525">
            <a:noFill/>
            <a:miter lim="800000"/>
            <a:headEnd/>
            <a:tailEnd/>
          </a:ln>
        </p:spPr>
        <p:txBody>
          <a:bodyPr anchorCtr="1">
            <a:spAutoFit/>
          </a:bodyPr>
          <a:lstStyle/>
          <a:p>
            <a:pPr algn="ctr" hangingPunct="0"/>
            <a:endParaRPr lang="en-IE" sz="3200" b="1">
              <a:solidFill>
                <a:srgbClr val="000000"/>
              </a:solidFill>
              <a:latin typeface="Arial" charset="0"/>
            </a:endParaRPr>
          </a:p>
          <a:p>
            <a:pPr algn="ctr" hangingPunct="0"/>
            <a:endParaRPr lang="en-GB" sz="2800" b="1">
              <a:solidFill>
                <a:srgbClr val="000000"/>
              </a:solidFill>
              <a:latin typeface="Arial" charset="0"/>
            </a:endParaRPr>
          </a:p>
        </p:txBody>
      </p:sp>
      <p:pic>
        <p:nvPicPr>
          <p:cNvPr id="28675" name="Picture 2"/>
          <p:cNvPicPr>
            <a:picLocks noChangeAspect="1"/>
          </p:cNvPicPr>
          <p:nvPr/>
        </p:nvPicPr>
        <p:blipFill>
          <a:blip r:embed="rId3" cstate="print"/>
          <a:srcRect/>
          <a:stretch>
            <a:fillRect/>
          </a:stretch>
        </p:blipFill>
        <p:spPr bwMode="auto">
          <a:xfrm>
            <a:off x="1979613" y="957263"/>
            <a:ext cx="6696075" cy="5143500"/>
          </a:xfrm>
          <a:prstGeom prst="rect">
            <a:avLst/>
          </a:prstGeom>
          <a:noFill/>
          <a:ln w="9525">
            <a:noFill/>
            <a:miter lim="800000"/>
            <a:headEnd/>
            <a:tailEnd/>
          </a:ln>
        </p:spPr>
      </p:pic>
      <p:sp>
        <p:nvSpPr>
          <p:cNvPr id="4" name="Ovál 1"/>
          <p:cNvSpPr>
            <a:spLocks/>
          </p:cNvSpPr>
          <p:nvPr/>
        </p:nvSpPr>
        <p:spPr bwMode="auto">
          <a:xfrm>
            <a:off x="2195513" y="1052513"/>
            <a:ext cx="936625" cy="431800"/>
          </a:xfrm>
          <a:custGeom>
            <a:avLst/>
            <a:gdLst>
              <a:gd name="T0" fmla="*/ 470390 w 936107"/>
              <a:gd name="T1" fmla="*/ 0 h 432044"/>
              <a:gd name="T2" fmla="*/ 940779 w 936107"/>
              <a:gd name="T3" fmla="*/ 214925 h 432044"/>
              <a:gd name="T4" fmla="*/ 470390 w 936107"/>
              <a:gd name="T5" fmla="*/ 429853 h 432044"/>
              <a:gd name="T6" fmla="*/ 0 w 936107"/>
              <a:gd name="T7" fmla="*/ 214925 h 432044"/>
              <a:gd name="T8" fmla="*/ 137774 w 936107"/>
              <a:gd name="T9" fmla="*/ 62947 h 432044"/>
              <a:gd name="T10" fmla="*/ 137774 w 936107"/>
              <a:gd name="T11" fmla="*/ 366903 h 432044"/>
              <a:gd name="T12" fmla="*/ 803005 w 936107"/>
              <a:gd name="T13" fmla="*/ 366903 h 432044"/>
              <a:gd name="T14" fmla="*/ 803005 w 936107"/>
              <a:gd name="T15" fmla="*/ 62947 h 432044"/>
              <a:gd name="T16" fmla="*/ 17694720 60000 65536"/>
              <a:gd name="T17" fmla="*/ 0 60000 65536"/>
              <a:gd name="T18" fmla="*/ 5898240 60000 65536"/>
              <a:gd name="T19" fmla="*/ 11796480 60000 65536"/>
              <a:gd name="T20" fmla="*/ 17694720 60000 65536"/>
              <a:gd name="T21" fmla="*/ 5898240 60000 65536"/>
              <a:gd name="T22" fmla="*/ 5898240 60000 65536"/>
              <a:gd name="T23" fmla="*/ 17694720 60000 65536"/>
              <a:gd name="T24" fmla="*/ 137090 w 936107"/>
              <a:gd name="T25" fmla="*/ 63271 h 432044"/>
              <a:gd name="T26" fmla="*/ 799017 w 936107"/>
              <a:gd name="T27" fmla="*/ 368773 h 4320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36107" h="432044">
                <a:moveTo>
                  <a:pt x="0" y="216022"/>
                </a:moveTo>
                <a:lnTo>
                  <a:pt x="0" y="216022"/>
                </a:lnTo>
                <a:cubicBezTo>
                  <a:pt x="0" y="335327"/>
                  <a:pt x="209554" y="432043"/>
                  <a:pt x="468052" y="432044"/>
                </a:cubicBezTo>
                <a:cubicBezTo>
                  <a:pt x="726551" y="432044"/>
                  <a:pt x="936106" y="335327"/>
                  <a:pt x="936106" y="216022"/>
                </a:cubicBezTo>
                <a:cubicBezTo>
                  <a:pt x="936106" y="96716"/>
                  <a:pt x="726551" y="0"/>
                  <a:pt x="468053" y="0"/>
                </a:cubicBezTo>
                <a:cubicBezTo>
                  <a:pt x="209554" y="0"/>
                  <a:pt x="0" y="96716"/>
                  <a:pt x="0" y="216022"/>
                </a:cubicBezTo>
                <a:close/>
              </a:path>
            </a:pathLst>
          </a:custGeom>
          <a:noFill/>
          <a:ln w="25402">
            <a:solidFill>
              <a:srgbClr val="FF0000"/>
            </a:solidFill>
            <a:round/>
            <a:headEnd/>
            <a:tailEnd/>
          </a:ln>
        </p:spPr>
        <p:txBody>
          <a:bodyPr/>
          <a:lstStyle/>
          <a:p>
            <a:endParaRPr lang="tr-TR"/>
          </a:p>
        </p:txBody>
      </p:sp>
      <p:cxnSp>
        <p:nvCxnSpPr>
          <p:cNvPr id="5" name="Přímá spojnice 3"/>
          <p:cNvCxnSpPr>
            <a:cxnSpLocks noChangeShapeType="1"/>
          </p:cNvCxnSpPr>
          <p:nvPr/>
        </p:nvCxnSpPr>
        <p:spPr bwMode="auto">
          <a:xfrm>
            <a:off x="5327650" y="1341438"/>
            <a:ext cx="396875" cy="0"/>
          </a:xfrm>
          <a:prstGeom prst="straightConnector1">
            <a:avLst/>
          </a:prstGeom>
          <a:noFill/>
          <a:ln w="25402">
            <a:solidFill>
              <a:srgbClr val="FF0000"/>
            </a:solidFill>
            <a:round/>
            <a:headEnd/>
            <a:tailEnd/>
          </a:ln>
        </p:spPr>
      </p:cxnSp>
      <p:cxnSp>
        <p:nvCxnSpPr>
          <p:cNvPr id="6" name="Přímá spojnice 6"/>
          <p:cNvCxnSpPr>
            <a:cxnSpLocks noChangeShapeType="1"/>
          </p:cNvCxnSpPr>
          <p:nvPr/>
        </p:nvCxnSpPr>
        <p:spPr bwMode="auto">
          <a:xfrm>
            <a:off x="5343525" y="1628775"/>
            <a:ext cx="396875" cy="0"/>
          </a:xfrm>
          <a:prstGeom prst="straightConnector1">
            <a:avLst/>
          </a:prstGeom>
          <a:noFill/>
          <a:ln w="25402">
            <a:solidFill>
              <a:srgbClr val="FF0000"/>
            </a:solidFill>
            <a:round/>
            <a:headEnd/>
            <a:tailEnd/>
          </a:ln>
        </p:spPr>
      </p:cxnSp>
      <p:cxnSp>
        <p:nvCxnSpPr>
          <p:cNvPr id="7" name="Přímá spojnice 7"/>
          <p:cNvCxnSpPr>
            <a:cxnSpLocks noChangeShapeType="1"/>
          </p:cNvCxnSpPr>
          <p:nvPr/>
        </p:nvCxnSpPr>
        <p:spPr bwMode="auto">
          <a:xfrm>
            <a:off x="5327650" y="1916113"/>
            <a:ext cx="661988" cy="0"/>
          </a:xfrm>
          <a:prstGeom prst="straightConnector1">
            <a:avLst/>
          </a:prstGeom>
          <a:noFill/>
          <a:ln w="25402">
            <a:solidFill>
              <a:srgbClr val="FF0000"/>
            </a:solidFill>
            <a:round/>
            <a:headEnd/>
            <a:tailEnd/>
          </a:ln>
        </p:spPr>
      </p:cxnSp>
      <p:sp>
        <p:nvSpPr>
          <p:cNvPr id="8" name="Ovál 9"/>
          <p:cNvSpPr>
            <a:spLocks/>
          </p:cNvSpPr>
          <p:nvPr/>
        </p:nvSpPr>
        <p:spPr bwMode="auto">
          <a:xfrm>
            <a:off x="2195513" y="2924175"/>
            <a:ext cx="936625" cy="433388"/>
          </a:xfrm>
          <a:custGeom>
            <a:avLst/>
            <a:gdLst>
              <a:gd name="T0" fmla="*/ 470390 w 936107"/>
              <a:gd name="T1" fmla="*/ 0 h 432044"/>
              <a:gd name="T2" fmla="*/ 940779 w 936107"/>
              <a:gd name="T3" fmla="*/ 222146 h 432044"/>
              <a:gd name="T4" fmla="*/ 470390 w 936107"/>
              <a:gd name="T5" fmla="*/ 444292 h 432044"/>
              <a:gd name="T6" fmla="*/ 0 w 936107"/>
              <a:gd name="T7" fmla="*/ 222146 h 432044"/>
              <a:gd name="T8" fmla="*/ 137774 w 936107"/>
              <a:gd name="T9" fmla="*/ 65065 h 432044"/>
              <a:gd name="T10" fmla="*/ 137774 w 936107"/>
              <a:gd name="T11" fmla="*/ 379227 h 432044"/>
              <a:gd name="T12" fmla="*/ 803005 w 936107"/>
              <a:gd name="T13" fmla="*/ 379227 h 432044"/>
              <a:gd name="T14" fmla="*/ 803005 w 936107"/>
              <a:gd name="T15" fmla="*/ 65065 h 432044"/>
              <a:gd name="T16" fmla="*/ 17694720 60000 65536"/>
              <a:gd name="T17" fmla="*/ 0 60000 65536"/>
              <a:gd name="T18" fmla="*/ 5898240 60000 65536"/>
              <a:gd name="T19" fmla="*/ 11796480 60000 65536"/>
              <a:gd name="T20" fmla="*/ 17694720 60000 65536"/>
              <a:gd name="T21" fmla="*/ 5898240 60000 65536"/>
              <a:gd name="T22" fmla="*/ 5898240 60000 65536"/>
              <a:gd name="T23" fmla="*/ 17694720 60000 65536"/>
              <a:gd name="T24" fmla="*/ 137090 w 936107"/>
              <a:gd name="T25" fmla="*/ 63271 h 432044"/>
              <a:gd name="T26" fmla="*/ 799017 w 936107"/>
              <a:gd name="T27" fmla="*/ 368773 h 4320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36107" h="432044">
                <a:moveTo>
                  <a:pt x="0" y="216022"/>
                </a:moveTo>
                <a:lnTo>
                  <a:pt x="0" y="216022"/>
                </a:lnTo>
                <a:cubicBezTo>
                  <a:pt x="0" y="335327"/>
                  <a:pt x="209554" y="432043"/>
                  <a:pt x="468052" y="432044"/>
                </a:cubicBezTo>
                <a:cubicBezTo>
                  <a:pt x="726551" y="432044"/>
                  <a:pt x="936106" y="335327"/>
                  <a:pt x="936106" y="216022"/>
                </a:cubicBezTo>
                <a:cubicBezTo>
                  <a:pt x="936106" y="96716"/>
                  <a:pt x="726551" y="0"/>
                  <a:pt x="468053" y="0"/>
                </a:cubicBezTo>
                <a:cubicBezTo>
                  <a:pt x="209554" y="0"/>
                  <a:pt x="0" y="96716"/>
                  <a:pt x="0" y="216022"/>
                </a:cubicBezTo>
                <a:close/>
              </a:path>
            </a:pathLst>
          </a:custGeom>
          <a:noFill/>
          <a:ln w="25402">
            <a:solidFill>
              <a:srgbClr val="FF0000"/>
            </a:solidFill>
            <a:round/>
            <a:headEnd/>
            <a:tailEnd/>
          </a:ln>
        </p:spPr>
        <p:txBody>
          <a:bodyPr/>
          <a:lstStyle/>
          <a:p>
            <a:endParaRPr lang="tr-TR"/>
          </a:p>
        </p:txBody>
      </p:sp>
      <p:cxnSp>
        <p:nvCxnSpPr>
          <p:cNvPr id="9" name="Přímá spojnice 10"/>
          <p:cNvCxnSpPr>
            <a:cxnSpLocks noChangeShapeType="1"/>
          </p:cNvCxnSpPr>
          <p:nvPr/>
        </p:nvCxnSpPr>
        <p:spPr bwMode="auto">
          <a:xfrm>
            <a:off x="5327650" y="3213100"/>
            <a:ext cx="396875" cy="0"/>
          </a:xfrm>
          <a:prstGeom prst="straightConnector1">
            <a:avLst/>
          </a:prstGeom>
          <a:noFill/>
          <a:ln w="25402">
            <a:solidFill>
              <a:srgbClr val="FF0000"/>
            </a:solidFill>
            <a:round/>
            <a:headEnd/>
            <a:tailEnd/>
          </a:ln>
        </p:spPr>
      </p:cxnSp>
      <p:cxnSp>
        <p:nvCxnSpPr>
          <p:cNvPr id="10" name="Přímá spojnice 11"/>
          <p:cNvCxnSpPr>
            <a:cxnSpLocks noChangeShapeType="1"/>
          </p:cNvCxnSpPr>
          <p:nvPr/>
        </p:nvCxnSpPr>
        <p:spPr bwMode="auto">
          <a:xfrm>
            <a:off x="5343525" y="3573463"/>
            <a:ext cx="396875" cy="0"/>
          </a:xfrm>
          <a:prstGeom prst="straightConnector1">
            <a:avLst/>
          </a:prstGeom>
          <a:noFill/>
          <a:ln w="25402">
            <a:solidFill>
              <a:srgbClr val="FF0000"/>
            </a:solidFill>
            <a:round/>
            <a:headEnd/>
            <a:tailEnd/>
          </a:ln>
        </p:spPr>
      </p:cxnSp>
      <p:sp>
        <p:nvSpPr>
          <p:cNvPr id="11" name="Ovál 12"/>
          <p:cNvSpPr>
            <a:spLocks/>
          </p:cNvSpPr>
          <p:nvPr/>
        </p:nvSpPr>
        <p:spPr bwMode="auto">
          <a:xfrm>
            <a:off x="2195513" y="3871913"/>
            <a:ext cx="936625" cy="431800"/>
          </a:xfrm>
          <a:custGeom>
            <a:avLst/>
            <a:gdLst>
              <a:gd name="T0" fmla="*/ 470390 w 936107"/>
              <a:gd name="T1" fmla="*/ 0 h 432044"/>
              <a:gd name="T2" fmla="*/ 940779 w 936107"/>
              <a:gd name="T3" fmla="*/ 214925 h 432044"/>
              <a:gd name="T4" fmla="*/ 470390 w 936107"/>
              <a:gd name="T5" fmla="*/ 429853 h 432044"/>
              <a:gd name="T6" fmla="*/ 0 w 936107"/>
              <a:gd name="T7" fmla="*/ 214925 h 432044"/>
              <a:gd name="T8" fmla="*/ 137774 w 936107"/>
              <a:gd name="T9" fmla="*/ 62947 h 432044"/>
              <a:gd name="T10" fmla="*/ 137774 w 936107"/>
              <a:gd name="T11" fmla="*/ 366903 h 432044"/>
              <a:gd name="T12" fmla="*/ 803005 w 936107"/>
              <a:gd name="T13" fmla="*/ 366903 h 432044"/>
              <a:gd name="T14" fmla="*/ 803005 w 936107"/>
              <a:gd name="T15" fmla="*/ 62947 h 432044"/>
              <a:gd name="T16" fmla="*/ 17694720 60000 65536"/>
              <a:gd name="T17" fmla="*/ 0 60000 65536"/>
              <a:gd name="T18" fmla="*/ 5898240 60000 65536"/>
              <a:gd name="T19" fmla="*/ 11796480 60000 65536"/>
              <a:gd name="T20" fmla="*/ 17694720 60000 65536"/>
              <a:gd name="T21" fmla="*/ 5898240 60000 65536"/>
              <a:gd name="T22" fmla="*/ 5898240 60000 65536"/>
              <a:gd name="T23" fmla="*/ 17694720 60000 65536"/>
              <a:gd name="T24" fmla="*/ 137090 w 936107"/>
              <a:gd name="T25" fmla="*/ 63271 h 432044"/>
              <a:gd name="T26" fmla="*/ 799017 w 936107"/>
              <a:gd name="T27" fmla="*/ 368773 h 4320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36107" h="432044">
                <a:moveTo>
                  <a:pt x="0" y="216022"/>
                </a:moveTo>
                <a:lnTo>
                  <a:pt x="0" y="216022"/>
                </a:lnTo>
                <a:cubicBezTo>
                  <a:pt x="0" y="335327"/>
                  <a:pt x="209554" y="432043"/>
                  <a:pt x="468052" y="432044"/>
                </a:cubicBezTo>
                <a:cubicBezTo>
                  <a:pt x="726551" y="432044"/>
                  <a:pt x="936106" y="335327"/>
                  <a:pt x="936106" y="216022"/>
                </a:cubicBezTo>
                <a:cubicBezTo>
                  <a:pt x="936106" y="96716"/>
                  <a:pt x="726551" y="0"/>
                  <a:pt x="468053" y="0"/>
                </a:cubicBezTo>
                <a:cubicBezTo>
                  <a:pt x="209554" y="0"/>
                  <a:pt x="0" y="96716"/>
                  <a:pt x="0" y="216022"/>
                </a:cubicBezTo>
                <a:close/>
              </a:path>
            </a:pathLst>
          </a:custGeom>
          <a:noFill/>
          <a:ln w="25402">
            <a:solidFill>
              <a:srgbClr val="FF0000"/>
            </a:solidFill>
            <a:round/>
            <a:headEnd/>
            <a:tailEnd/>
          </a:ln>
        </p:spPr>
        <p:txBody>
          <a:bodyPr/>
          <a:lstStyle/>
          <a:p>
            <a:endParaRPr lang="tr-TR"/>
          </a:p>
        </p:txBody>
      </p:sp>
      <p:cxnSp>
        <p:nvCxnSpPr>
          <p:cNvPr id="12" name="Přímá spojnice 13"/>
          <p:cNvCxnSpPr>
            <a:cxnSpLocks noChangeShapeType="1"/>
          </p:cNvCxnSpPr>
          <p:nvPr/>
        </p:nvCxnSpPr>
        <p:spPr bwMode="auto">
          <a:xfrm>
            <a:off x="6443663" y="4087813"/>
            <a:ext cx="936625" cy="0"/>
          </a:xfrm>
          <a:prstGeom prst="straightConnector1">
            <a:avLst/>
          </a:prstGeom>
          <a:noFill/>
          <a:ln w="25402">
            <a:solidFill>
              <a:srgbClr val="FF0000"/>
            </a:solidFill>
            <a:round/>
            <a:headEnd/>
            <a:tailEnd/>
          </a:ln>
        </p:spPr>
      </p:cxnSp>
      <p:cxnSp>
        <p:nvCxnSpPr>
          <p:cNvPr id="13" name="Přímá spojnice se šipkou 14"/>
          <p:cNvCxnSpPr>
            <a:cxnSpLocks noChangeShapeType="1"/>
          </p:cNvCxnSpPr>
          <p:nvPr/>
        </p:nvCxnSpPr>
        <p:spPr bwMode="auto">
          <a:xfrm rot="10800000" flipV="1">
            <a:off x="2009748" y="5429264"/>
            <a:ext cx="1562120" cy="285752"/>
          </a:xfrm>
          <a:prstGeom prst="straightConnector1">
            <a:avLst/>
          </a:prstGeom>
          <a:noFill/>
          <a:ln w="25402">
            <a:solidFill>
              <a:srgbClr val="FF0000"/>
            </a:solidFill>
            <a:round/>
            <a:headEnd/>
            <a:tailEnd type="arrow" w="med" len="med"/>
          </a:ln>
        </p:spPr>
      </p:cxnSp>
      <p:sp>
        <p:nvSpPr>
          <p:cNvPr id="14" name="TextovéPole 15"/>
          <p:cNvSpPr txBox="1">
            <a:spLocks noChangeArrowheads="1"/>
          </p:cNvSpPr>
          <p:nvPr/>
        </p:nvSpPr>
        <p:spPr bwMode="auto">
          <a:xfrm>
            <a:off x="357158" y="5068341"/>
            <a:ext cx="1571636" cy="1384995"/>
          </a:xfrm>
          <a:prstGeom prst="rect">
            <a:avLst/>
          </a:prstGeom>
          <a:noFill/>
          <a:ln w="9525">
            <a:noFill/>
            <a:miter lim="800000"/>
            <a:headEnd/>
            <a:tailEnd/>
          </a:ln>
        </p:spPr>
        <p:txBody>
          <a:bodyPr wrap="square" lIns="36000" rIns="36000">
            <a:spAutoFit/>
          </a:bodyPr>
          <a:lstStyle/>
          <a:p>
            <a:pPr algn="ctr"/>
            <a:r>
              <a:rPr lang="cs-CZ" sz="1400" b="1" dirty="0">
                <a:solidFill>
                  <a:srgbClr val="FF0000"/>
                </a:solidFill>
                <a:latin typeface="Arial" charset="0"/>
              </a:rPr>
              <a:t>General information about planned or existing CMCs </a:t>
            </a:r>
            <a:endParaRPr lang="tr-TR" sz="1400" b="1" dirty="0" smtClean="0">
              <a:solidFill>
                <a:srgbClr val="FF0000"/>
              </a:solidFill>
              <a:latin typeface="Arial" charset="0"/>
            </a:endParaRPr>
          </a:p>
          <a:p>
            <a:pPr algn="ctr"/>
            <a:r>
              <a:rPr lang="cs-CZ" sz="1400" b="1" dirty="0" smtClean="0">
                <a:solidFill>
                  <a:srgbClr val="FF0000"/>
                </a:solidFill>
                <a:latin typeface="Arial" charset="0"/>
              </a:rPr>
              <a:t>(</a:t>
            </a:r>
            <a:r>
              <a:rPr lang="cs-CZ" sz="1400" b="1" dirty="0">
                <a:solidFill>
                  <a:srgbClr val="FF0000"/>
                </a:solidFill>
                <a:latin typeface="Arial" charset="0"/>
              </a:rPr>
              <a:t>it is planned to create </a:t>
            </a:r>
            <a:r>
              <a:rPr lang="cs-CZ" sz="1400" b="1" dirty="0" smtClean="0">
                <a:solidFill>
                  <a:srgbClr val="FF0000"/>
                </a:solidFill>
                <a:latin typeface="Arial" charset="0"/>
              </a:rPr>
              <a:t>KCDB </a:t>
            </a:r>
            <a:r>
              <a:rPr lang="cs-CZ" sz="1400" b="1" dirty="0">
                <a:solidFill>
                  <a:srgbClr val="FF0000"/>
                </a:solidFill>
                <a:latin typeface="Arial" charset="0"/>
              </a:rPr>
              <a:t>link)</a:t>
            </a:r>
          </a:p>
        </p:txBody>
      </p:sp>
      <p:sp>
        <p:nvSpPr>
          <p:cNvPr id="28687" name="TextovéPole 18"/>
          <p:cNvSpPr txBox="1">
            <a:spLocks noChangeArrowheads="1"/>
          </p:cNvSpPr>
          <p:nvPr/>
        </p:nvSpPr>
        <p:spPr bwMode="auto">
          <a:xfrm>
            <a:off x="189375" y="63120"/>
            <a:ext cx="7748612" cy="615553"/>
          </a:xfrm>
          <a:prstGeom prst="rect">
            <a:avLst/>
          </a:prstGeom>
          <a:noFill/>
          <a:ln w="9525">
            <a:noFill/>
            <a:miter lim="800000"/>
            <a:headEnd/>
            <a:tailEnd/>
          </a:ln>
        </p:spPr>
        <p:txBody>
          <a:bodyPr wrap="square">
            <a:spAutoFit/>
          </a:bodyPr>
          <a:lstStyle/>
          <a:p>
            <a:pPr eaLnBrk="0" hangingPunct="0">
              <a:defRPr sz="1800" b="0" i="0" u="none" strike="noStrike" kern="0" cap="none" spc="0" baseline="0">
                <a:solidFill>
                  <a:srgbClr val="000000"/>
                </a:solidFill>
                <a:uFillTx/>
              </a:defRPr>
            </a:pPr>
            <a:r>
              <a:rPr lang="cs-CZ" sz="3400" kern="0" dirty="0">
                <a:solidFill>
                  <a:schemeClr val="bg1"/>
                </a:solidFill>
                <a:latin typeface="Futura Bk BT" pitchFamily="34" charset="0"/>
                <a:ea typeface="+mj-ea"/>
                <a:cs typeface="+mj-cs"/>
              </a:rPr>
              <a:t>Draft table of TC-Q database – part IIb</a:t>
            </a:r>
          </a:p>
        </p:txBody>
      </p:sp>
      <p:sp>
        <p:nvSpPr>
          <p:cNvPr id="17"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29</a:t>
            </a:fld>
            <a:endParaRPr lang="tr-TR" sz="1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par>
                                <p:cTn id="22" presetID="16" presetClass="entr" presetSubtype="21"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arn(inVertical)">
                                      <p:cBhvr>
                                        <p:cTn id="29" dur="500"/>
                                        <p:tgtEl>
                                          <p:spTgt spid="11"/>
                                        </p:tgtEl>
                                      </p:cBhvr>
                                    </p:animEffect>
                                  </p:childTnLst>
                                </p:cTn>
                              </p:par>
                              <p:par>
                                <p:cTn id="30" presetID="16" presetClass="entr" presetSubtype="21"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inVertical)">
                                      <p:cBhvr>
                                        <p:cTn id="32" dur="500"/>
                                        <p:tgtEl>
                                          <p:spTgt spid="12"/>
                                        </p:tgtEl>
                                      </p:cBhvr>
                                    </p:animEffect>
                                  </p:childTnLst>
                                </p:cTn>
                              </p:par>
                              <p:par>
                                <p:cTn id="33" presetID="16" presetClass="entr" presetSubtype="21"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arn(inVertical)">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arn(inVertical)">
                                      <p:cBhvr>
                                        <p:cTn id="40" dur="500"/>
                                        <p:tgtEl>
                                          <p:spTgt spid="14"/>
                                        </p:tgtEl>
                                      </p:cBhvr>
                                    </p:animEffect>
                                  </p:childTnLst>
                                </p:cTn>
                              </p:par>
                              <p:par>
                                <p:cTn id="41" presetID="16" presetClass="entr" presetSubtype="21"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arn(inVertical)">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1" grpId="0" animBg="1"/>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p:nvPr/>
        </p:nvSpPr>
        <p:spPr>
          <a:xfrm>
            <a:off x="849313" y="3860800"/>
            <a:ext cx="7245350" cy="1006475"/>
          </a:xfrm>
          <a:prstGeom prst="rect">
            <a:avLst/>
          </a:prstGeom>
          <a:noFill/>
          <a:ln>
            <a:noFill/>
          </a:ln>
        </p:spPr>
        <p:txBody>
          <a:bodyPr anchorCtr="1">
            <a:spAutoFit/>
          </a:bodyPr>
          <a:lstStyle/>
          <a:p>
            <a:pPr algn="ctr" fontAlgn="auto" hangingPunct="0">
              <a:spcBef>
                <a:spcPts val="0"/>
              </a:spcBef>
              <a:spcAft>
                <a:spcPts val="0"/>
              </a:spcAft>
              <a:defRPr sz="1800" b="0" i="0" u="none" strike="noStrike" kern="0" cap="none" spc="0" baseline="0">
                <a:solidFill>
                  <a:srgbClr val="000000"/>
                </a:solidFill>
                <a:uFillTx/>
              </a:defRPr>
            </a:pPr>
            <a:endParaRPr lang="en-IE" sz="3200" b="1" kern="0">
              <a:solidFill>
                <a:srgbClr val="000000"/>
              </a:solidFill>
              <a:latin typeface="Arial"/>
              <a:cs typeface="+mn-cs"/>
            </a:endParaRPr>
          </a:p>
          <a:p>
            <a:pPr algn="ctr" fontAlgn="auto" hangingPunct="0">
              <a:spcBef>
                <a:spcPts val="0"/>
              </a:spcBef>
              <a:spcAft>
                <a:spcPts val="0"/>
              </a:spcAft>
              <a:defRPr sz="1800" b="0" i="0" u="none" strike="noStrike" kern="0" cap="none" spc="0" baseline="0">
                <a:solidFill>
                  <a:srgbClr val="000000"/>
                </a:solidFill>
                <a:uFillTx/>
              </a:defRPr>
            </a:pPr>
            <a:endParaRPr lang="en-GB" sz="2800" b="1" kern="0">
              <a:solidFill>
                <a:srgbClr val="000000"/>
              </a:solidFill>
              <a:latin typeface="Arial"/>
              <a:cs typeface="+mn-cs"/>
            </a:endParaRPr>
          </a:p>
        </p:txBody>
      </p:sp>
      <p:sp>
        <p:nvSpPr>
          <p:cNvPr id="4" name="TextovéPole 4"/>
          <p:cNvSpPr txBox="1"/>
          <p:nvPr/>
        </p:nvSpPr>
        <p:spPr>
          <a:xfrm>
            <a:off x="849313" y="981075"/>
            <a:ext cx="7610475" cy="646113"/>
          </a:xfrm>
          <a:prstGeom prst="rect">
            <a:avLst/>
          </a:prstGeom>
          <a:noFill/>
          <a:ln>
            <a:noFill/>
          </a:ln>
        </p:spPr>
        <p:txBody>
          <a:bodyPr>
            <a:spAutoFit/>
          </a:bodyPr>
          <a:lstStyle/>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p:txBody>
      </p:sp>
      <p:sp>
        <p:nvSpPr>
          <p:cNvPr id="5125" name="Obdélník 4"/>
          <p:cNvSpPr>
            <a:spLocks noChangeArrowheads="1"/>
          </p:cNvSpPr>
          <p:nvPr/>
        </p:nvSpPr>
        <p:spPr bwMode="auto">
          <a:xfrm>
            <a:off x="285720" y="1557338"/>
            <a:ext cx="7143799" cy="3985706"/>
          </a:xfrm>
          <a:prstGeom prst="rect">
            <a:avLst/>
          </a:prstGeom>
          <a:noFill/>
          <a:ln w="9525">
            <a:noFill/>
            <a:miter lim="800000"/>
            <a:headEnd/>
            <a:tailEnd/>
          </a:ln>
        </p:spPr>
        <p:txBody>
          <a:bodyPr wrap="square">
            <a:spAutoFit/>
          </a:bodyPr>
          <a:lstStyle/>
          <a:p>
            <a:pPr indent="-9525" algn="just">
              <a:spcBef>
                <a:spcPts val="600"/>
              </a:spcBef>
              <a:spcAft>
                <a:spcPts val="600"/>
              </a:spcAft>
              <a:buClr>
                <a:srgbClr val="FF0000"/>
              </a:buClr>
              <a:tabLst>
                <a:tab pos="358775" algn="l"/>
              </a:tabLst>
            </a:pPr>
            <a:r>
              <a:rPr lang="en-US" sz="2000" dirty="0"/>
              <a:t>The Q</a:t>
            </a:r>
            <a:r>
              <a:rPr lang="cs-CZ" sz="2000" dirty="0"/>
              <a:t>M</a:t>
            </a:r>
            <a:r>
              <a:rPr lang="en-US" sz="2000" dirty="0"/>
              <a:t>S operated by the NMI should be</a:t>
            </a:r>
            <a:r>
              <a:rPr lang="en-US" sz="2000" dirty="0" smtClean="0"/>
              <a:t>:</a:t>
            </a:r>
            <a:endParaRPr lang="tr-TR" sz="2000" dirty="0" smtClean="0"/>
          </a:p>
          <a:p>
            <a:pPr indent="-9525" algn="just">
              <a:spcBef>
                <a:spcPts val="600"/>
              </a:spcBef>
              <a:spcAft>
                <a:spcPts val="600"/>
              </a:spcAft>
              <a:buClr>
                <a:srgbClr val="FF0000"/>
              </a:buClr>
              <a:buFont typeface="Arial" pitchFamily="34" charset="0"/>
              <a:buChar char="•"/>
              <a:tabLst>
                <a:tab pos="358775" algn="l"/>
              </a:tabLst>
            </a:pPr>
            <a:endParaRPr lang="cs-CZ" sz="2000" dirty="0"/>
          </a:p>
          <a:p>
            <a:pPr>
              <a:spcBef>
                <a:spcPts val="600"/>
              </a:spcBef>
              <a:spcAft>
                <a:spcPts val="600"/>
              </a:spcAft>
              <a:buClr>
                <a:srgbClr val="FF0000"/>
              </a:buClr>
              <a:buFont typeface="Arial" pitchFamily="34" charset="0"/>
              <a:buChar char="•"/>
              <a:tabLst>
                <a:tab pos="358775" algn="l"/>
              </a:tabLst>
            </a:pPr>
            <a:r>
              <a:rPr lang="tr-TR" sz="2000" dirty="0" smtClean="0"/>
              <a:t> 	</a:t>
            </a:r>
            <a:r>
              <a:rPr lang="en-US" sz="2000" dirty="0" smtClean="0"/>
              <a:t>accredited </a:t>
            </a:r>
            <a:r>
              <a:rPr lang="en-US" sz="2000" dirty="0"/>
              <a:t>to ISO/IEC 17025 for calibration laboratories </a:t>
            </a:r>
            <a:r>
              <a:rPr lang="tr-TR" sz="2000" dirty="0" smtClean="0"/>
              <a:t>	</a:t>
            </a:r>
            <a:r>
              <a:rPr lang="en-US" sz="2000" dirty="0" smtClean="0"/>
              <a:t>or </a:t>
            </a:r>
            <a:r>
              <a:rPr lang="en-US" sz="2000" dirty="0"/>
              <a:t>equivalent </a:t>
            </a:r>
            <a:r>
              <a:rPr lang="cs-CZ" sz="2000" dirty="0" smtClean="0"/>
              <a:t>and </a:t>
            </a:r>
            <a:r>
              <a:rPr lang="en-US" sz="2000" dirty="0"/>
              <a:t>the RMO must </a:t>
            </a:r>
            <a:r>
              <a:rPr lang="tr-TR" sz="2000" dirty="0" smtClean="0"/>
              <a:t>check</a:t>
            </a:r>
            <a:r>
              <a:rPr lang="en-US" sz="2000" dirty="0" smtClean="0"/>
              <a:t> itself </a:t>
            </a:r>
            <a:r>
              <a:rPr lang="tr-TR" sz="2000" dirty="0" smtClean="0"/>
              <a:t> </a:t>
            </a:r>
            <a:r>
              <a:rPr lang="en-US" sz="2000" dirty="0" smtClean="0"/>
              <a:t>that</a:t>
            </a:r>
            <a:r>
              <a:rPr lang="tr-TR" sz="2000" dirty="0" smtClean="0"/>
              <a:t> </a:t>
            </a:r>
            <a:r>
              <a:rPr lang="en-US" sz="2000" dirty="0" smtClean="0"/>
              <a:t>the </a:t>
            </a:r>
            <a:r>
              <a:rPr lang="tr-TR" sz="2000" dirty="0" smtClean="0"/>
              <a:t>	</a:t>
            </a:r>
            <a:r>
              <a:rPr lang="en-US" sz="2000" dirty="0" smtClean="0"/>
              <a:t>quality</a:t>
            </a:r>
            <a:r>
              <a:rPr lang="cs-CZ" sz="2000" dirty="0" smtClean="0"/>
              <a:t> </a:t>
            </a:r>
            <a:r>
              <a:rPr lang="en-US" sz="2000" dirty="0"/>
              <a:t>system complies with the </a:t>
            </a:r>
            <a:r>
              <a:rPr lang="en-US" sz="2000" dirty="0" smtClean="0"/>
              <a:t>standard</a:t>
            </a:r>
            <a:r>
              <a:rPr lang="cs-CZ" sz="2000" dirty="0"/>
              <a:t>.</a:t>
            </a:r>
          </a:p>
          <a:p>
            <a:pPr algn="just">
              <a:spcBef>
                <a:spcPts val="600"/>
              </a:spcBef>
              <a:spcAft>
                <a:spcPts val="600"/>
              </a:spcAft>
              <a:buClr>
                <a:srgbClr val="FF0000"/>
              </a:buClr>
              <a:buFont typeface="Arial" pitchFamily="34" charset="0"/>
              <a:buChar char="•"/>
              <a:tabLst>
                <a:tab pos="358775" algn="l"/>
              </a:tabLst>
            </a:pPr>
            <a:r>
              <a:rPr lang="tr-TR" sz="2000" dirty="0" smtClean="0"/>
              <a:t> 	</a:t>
            </a:r>
            <a:r>
              <a:rPr lang="en-US" sz="2000" dirty="0" smtClean="0"/>
              <a:t>self </a:t>
            </a:r>
            <a:r>
              <a:rPr lang="en-US" sz="2000" dirty="0"/>
              <a:t>declared to ISO/IEC 17025 or a different quality </a:t>
            </a:r>
            <a:r>
              <a:rPr lang="tr-TR" sz="2000" dirty="0" smtClean="0"/>
              <a:t>	</a:t>
            </a:r>
            <a:r>
              <a:rPr lang="en-US" sz="2000" dirty="0" smtClean="0"/>
              <a:t>system.</a:t>
            </a:r>
            <a:endParaRPr lang="tr-TR" sz="2000" dirty="0" smtClean="0"/>
          </a:p>
          <a:p>
            <a:pPr indent="457200" algn="just">
              <a:spcBef>
                <a:spcPts val="600"/>
              </a:spcBef>
              <a:spcAft>
                <a:spcPts val="600"/>
              </a:spcAft>
              <a:buClr>
                <a:srgbClr val="FF0000"/>
              </a:buClr>
              <a:buFont typeface="Arial" pitchFamily="34" charset="0"/>
              <a:buChar char="•"/>
              <a:tabLst>
                <a:tab pos="358775" algn="l"/>
              </a:tabLst>
            </a:pPr>
            <a:endParaRPr lang="tr-TR" sz="2000" dirty="0" smtClean="0"/>
          </a:p>
          <a:p>
            <a:pPr indent="-9525" algn="just">
              <a:spcBef>
                <a:spcPts val="600"/>
              </a:spcBef>
              <a:spcAft>
                <a:spcPts val="600"/>
              </a:spcAft>
              <a:buClr>
                <a:srgbClr val="FF0000"/>
              </a:buClr>
              <a:tabLst>
                <a:tab pos="358775" algn="l"/>
              </a:tabLst>
            </a:pPr>
            <a:r>
              <a:rPr lang="en-US" sz="2000" dirty="0" smtClean="0"/>
              <a:t>The </a:t>
            </a:r>
            <a:r>
              <a:rPr lang="en-US" sz="2000" dirty="0"/>
              <a:t>Q</a:t>
            </a:r>
            <a:r>
              <a:rPr lang="cs-CZ" sz="2000" dirty="0"/>
              <a:t>MS</a:t>
            </a:r>
            <a:r>
              <a:rPr lang="en-US" sz="2000" dirty="0"/>
              <a:t> should cover </a:t>
            </a:r>
            <a:r>
              <a:rPr lang="en-US" sz="2000" b="1" dirty="0">
                <a:solidFill>
                  <a:srgbClr val="FF0000"/>
                </a:solidFill>
              </a:rPr>
              <a:t>all declared CMCs</a:t>
            </a:r>
            <a:r>
              <a:rPr lang="cs-CZ" sz="2000" dirty="0"/>
              <a:t>.</a:t>
            </a:r>
          </a:p>
          <a:p>
            <a:endParaRPr lang="cs-CZ" dirty="0"/>
          </a:p>
        </p:txBody>
      </p:sp>
      <p:sp>
        <p:nvSpPr>
          <p:cNvPr id="7" name="TextovéPole 6"/>
          <p:cNvSpPr txBox="1"/>
          <p:nvPr/>
        </p:nvSpPr>
        <p:spPr>
          <a:xfrm>
            <a:off x="7513295" y="1340768"/>
            <a:ext cx="1015663" cy="4681537"/>
          </a:xfrm>
          <a:prstGeom prst="rect">
            <a:avLst/>
          </a:prstGeom>
          <a:noFill/>
        </p:spPr>
        <p:txBody>
          <a:bodyPr vert="vert">
            <a:spAutoFit/>
          </a:bodyPr>
          <a:lstStyle/>
          <a:p>
            <a:pPr>
              <a:defRPr/>
            </a:pPr>
            <a:r>
              <a:rPr lang="en-US" dirty="0">
                <a:solidFill>
                  <a:srgbClr val="FF0000"/>
                </a:solidFill>
              </a:rPr>
              <a:t>Guidelines for the monitoring </a:t>
            </a:r>
            <a:r>
              <a:rPr lang="en-US" dirty="0" smtClean="0">
                <a:solidFill>
                  <a:srgbClr val="FF0000"/>
                </a:solidFill>
              </a:rPr>
              <a:t>and reporting </a:t>
            </a:r>
            <a:r>
              <a:rPr lang="en-US" dirty="0">
                <a:solidFill>
                  <a:srgbClr val="FF0000"/>
                </a:solidFill>
              </a:rPr>
              <a:t>of the operation </a:t>
            </a:r>
            <a:r>
              <a:rPr lang="en-US" dirty="0" smtClean="0">
                <a:solidFill>
                  <a:srgbClr val="FF0000"/>
                </a:solidFill>
              </a:rPr>
              <a:t>of quality systems by RMOs CIPM MRA-G-02</a:t>
            </a:r>
            <a:endParaRPr lang="en-US" dirty="0"/>
          </a:p>
        </p:txBody>
      </p:sp>
      <p:sp>
        <p:nvSpPr>
          <p:cNvPr id="8" name="7 Başlık"/>
          <p:cNvSpPr>
            <a:spLocks noGrp="1"/>
          </p:cNvSpPr>
          <p:nvPr>
            <p:ph type="title"/>
          </p:nvPr>
        </p:nvSpPr>
        <p:spPr/>
        <p:txBody>
          <a:bodyPr>
            <a:normAutofit/>
          </a:bodyPr>
          <a:lstStyle/>
          <a:p>
            <a:r>
              <a:rPr lang="cs-CZ" sz="3200" b="0" dirty="0" smtClean="0"/>
              <a:t>CIPM MRA Requirements on QMS</a:t>
            </a:r>
            <a:endParaRPr lang="tr-TR" sz="3200" b="0" dirty="0"/>
          </a:p>
        </p:txBody>
      </p:sp>
      <p:sp>
        <p:nvSpPr>
          <p:cNvPr id="9"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3</a:t>
            </a:fld>
            <a:endParaRPr lang="tr-TR" sz="1200"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ovéPole 1"/>
          <p:cNvSpPr txBox="1">
            <a:spLocks noChangeArrowheads="1"/>
          </p:cNvSpPr>
          <p:nvPr/>
        </p:nvSpPr>
        <p:spPr bwMode="auto">
          <a:xfrm>
            <a:off x="107580" y="71132"/>
            <a:ext cx="5832475" cy="646331"/>
          </a:xfrm>
          <a:prstGeom prst="rect">
            <a:avLst/>
          </a:prstGeom>
          <a:noFill/>
          <a:ln w="9525">
            <a:noFill/>
            <a:miter lim="800000"/>
            <a:headEnd/>
            <a:tailEnd/>
          </a:ln>
        </p:spPr>
        <p:txBody>
          <a:bodyPr>
            <a:spAutoFit/>
          </a:bodyPr>
          <a:lstStyle/>
          <a:p>
            <a:pPr eaLnBrk="0" hangingPunct="0">
              <a:defRPr sz="1800" b="0" i="0" u="none" strike="noStrike" kern="0" cap="none" spc="0" baseline="0">
                <a:solidFill>
                  <a:srgbClr val="000000"/>
                </a:solidFill>
                <a:uFillTx/>
              </a:defRPr>
            </a:pPr>
            <a:r>
              <a:rPr lang="cs-CZ" sz="3600" kern="0" dirty="0">
                <a:solidFill>
                  <a:schemeClr val="bg1"/>
                </a:solidFill>
                <a:latin typeface="Futura Bk BT" pitchFamily="34" charset="0"/>
                <a:ea typeface="+mj-ea"/>
                <a:cs typeface="+mj-cs"/>
              </a:rPr>
              <a:t>TC-Q </a:t>
            </a:r>
            <a:r>
              <a:rPr lang="tr-TR" sz="3600" kern="0" dirty="0" smtClean="0">
                <a:solidFill>
                  <a:schemeClr val="bg1"/>
                </a:solidFill>
                <a:latin typeface="Futura Bk BT" pitchFamily="34" charset="0"/>
                <a:ea typeface="+mj-ea"/>
                <a:cs typeface="+mj-cs"/>
              </a:rPr>
              <a:t>D</a:t>
            </a:r>
            <a:r>
              <a:rPr lang="cs-CZ" sz="3600" kern="0" dirty="0" smtClean="0">
                <a:solidFill>
                  <a:schemeClr val="bg1"/>
                </a:solidFill>
                <a:latin typeface="Futura Bk BT" pitchFamily="34" charset="0"/>
                <a:ea typeface="+mj-ea"/>
                <a:cs typeface="+mj-cs"/>
              </a:rPr>
              <a:t>atabase </a:t>
            </a:r>
            <a:r>
              <a:rPr lang="cs-CZ" sz="3600" kern="0" dirty="0">
                <a:solidFill>
                  <a:schemeClr val="bg1"/>
                </a:solidFill>
                <a:latin typeface="Futura Bk BT" pitchFamily="34" charset="0"/>
                <a:ea typeface="+mj-ea"/>
                <a:cs typeface="+mj-cs"/>
              </a:rPr>
              <a:t>– benefits</a:t>
            </a:r>
          </a:p>
        </p:txBody>
      </p:sp>
      <p:sp>
        <p:nvSpPr>
          <p:cNvPr id="3" name="TextovéPole 2"/>
          <p:cNvSpPr txBox="1"/>
          <p:nvPr/>
        </p:nvSpPr>
        <p:spPr>
          <a:xfrm>
            <a:off x="428596" y="1285860"/>
            <a:ext cx="8143932" cy="4708981"/>
          </a:xfrm>
          <a:prstGeom prst="rect">
            <a:avLst/>
          </a:prstGeom>
          <a:noFill/>
          <a:ln>
            <a:noFill/>
          </a:ln>
        </p:spPr>
        <p:txBody>
          <a:bodyPr wrap="square">
            <a:spAutoFit/>
          </a:bodyPr>
          <a:lstStyle/>
          <a:p>
            <a:pPr marL="285750" indent="-285750" fontAlgn="auto">
              <a:spcBef>
                <a:spcPts val="0"/>
              </a:spcBef>
              <a:spcAft>
                <a:spcPts val="0"/>
              </a:spcAft>
              <a:buClr>
                <a:srgbClr val="FF0000"/>
              </a:buClr>
              <a:buSzPct val="100000"/>
              <a:buFont typeface="Arial" pitchFamily="34" charset="0"/>
              <a:buChar char="•"/>
              <a:defRPr sz="1800" b="0" i="0" u="none" strike="noStrike" kern="0" cap="none" spc="0" baseline="0">
                <a:solidFill>
                  <a:srgbClr val="000000"/>
                </a:solidFill>
                <a:uFillTx/>
              </a:defRPr>
            </a:pPr>
            <a:r>
              <a:rPr lang="en-US" sz="2000" kern="0" dirty="0" smtClean="0">
                <a:solidFill>
                  <a:srgbClr val="000000"/>
                </a:solidFill>
              </a:rPr>
              <a:t>to simplify the administration of TC-Q documents</a:t>
            </a:r>
          </a:p>
          <a:p>
            <a:pPr fontAlgn="auto">
              <a:spcBef>
                <a:spcPts val="0"/>
              </a:spcBef>
              <a:spcAft>
                <a:spcPts val="0"/>
              </a:spcAft>
              <a:buClr>
                <a:srgbClr val="FF0000"/>
              </a:buClr>
              <a:buFont typeface="Arial" pitchFamily="34" charset="0"/>
              <a:buChar char="•"/>
              <a:defRPr sz="1800" b="0" i="0" u="none" strike="noStrike" kern="0" cap="none" spc="0" baseline="0">
                <a:solidFill>
                  <a:srgbClr val="000000"/>
                </a:solidFill>
                <a:uFillTx/>
              </a:defRPr>
            </a:pPr>
            <a:endParaRPr lang="en-US" sz="2000" kern="0" dirty="0" smtClean="0">
              <a:solidFill>
                <a:srgbClr val="000000"/>
              </a:solidFill>
            </a:endParaRPr>
          </a:p>
          <a:p>
            <a:pPr marL="285750" indent="-285750" fontAlgn="auto">
              <a:spcBef>
                <a:spcPts val="0"/>
              </a:spcBef>
              <a:spcAft>
                <a:spcPts val="0"/>
              </a:spcAft>
              <a:buClr>
                <a:srgbClr val="FF0000"/>
              </a:buClr>
              <a:buSzPct val="100000"/>
              <a:buFont typeface="Arial" pitchFamily="34" charset="0"/>
              <a:buChar char="•"/>
              <a:defRPr sz="1800" b="0" i="0" u="none" strike="noStrike" kern="0" cap="none" spc="0" baseline="0">
                <a:solidFill>
                  <a:srgbClr val="000000"/>
                </a:solidFill>
                <a:uFillTx/>
              </a:defRPr>
            </a:pPr>
            <a:r>
              <a:rPr lang="en-US" sz="2000" kern="0" dirty="0" smtClean="0">
                <a:solidFill>
                  <a:srgbClr val="000000"/>
                </a:solidFill>
              </a:rPr>
              <a:t>the secretariat will be </a:t>
            </a:r>
            <a:r>
              <a:rPr lang="en-US" sz="2000" kern="0" dirty="0">
                <a:solidFill>
                  <a:srgbClr val="000000"/>
                </a:solidFill>
              </a:rPr>
              <a:t>easily transferred to another possible </a:t>
            </a:r>
            <a:r>
              <a:rPr lang="en-US" sz="2000" kern="0" dirty="0" smtClean="0">
                <a:solidFill>
                  <a:srgbClr val="000000"/>
                </a:solidFill>
              </a:rPr>
              <a:t>successor</a:t>
            </a:r>
          </a:p>
          <a:p>
            <a:pPr marL="285750" indent="-285750" fontAlgn="auto">
              <a:spcBef>
                <a:spcPts val="0"/>
              </a:spcBef>
              <a:spcAft>
                <a:spcPts val="0"/>
              </a:spcAft>
              <a:buClr>
                <a:srgbClr val="FF0000"/>
              </a:buClr>
              <a:buSzPct val="100000"/>
              <a:buFont typeface="Arial" pitchFamily="34" charset="0"/>
              <a:buChar char="•"/>
              <a:defRPr sz="1800" b="0" i="0" u="none" strike="noStrike" kern="0" cap="none" spc="0" baseline="0">
                <a:solidFill>
                  <a:srgbClr val="000000"/>
                </a:solidFill>
                <a:uFillTx/>
              </a:defRPr>
            </a:pPr>
            <a:endParaRPr lang="en-US" sz="2000" kern="0" dirty="0" smtClean="0">
              <a:solidFill>
                <a:srgbClr val="000000"/>
              </a:solidFill>
            </a:endParaRPr>
          </a:p>
          <a:p>
            <a:pPr marL="285750" indent="-285750" fontAlgn="auto">
              <a:spcBef>
                <a:spcPts val="0"/>
              </a:spcBef>
              <a:spcAft>
                <a:spcPts val="0"/>
              </a:spcAft>
              <a:buClr>
                <a:srgbClr val="FF0000"/>
              </a:buClr>
              <a:buSzPct val="100000"/>
              <a:buFont typeface="Arial" pitchFamily="34" charset="0"/>
              <a:buChar char="•"/>
              <a:defRPr sz="1800" b="0" i="0" u="none" strike="noStrike" kern="0" cap="none" spc="0" baseline="0">
                <a:solidFill>
                  <a:srgbClr val="000000"/>
                </a:solidFill>
                <a:uFillTx/>
              </a:defRPr>
            </a:pPr>
            <a:r>
              <a:rPr lang="en-US" sz="2000" kern="0" dirty="0" smtClean="0">
                <a:solidFill>
                  <a:srgbClr val="000000"/>
                </a:solidFill>
              </a:rPr>
              <a:t>will be possible to provide more information </a:t>
            </a:r>
            <a:r>
              <a:rPr lang="en-US" sz="2000" kern="0" dirty="0">
                <a:solidFill>
                  <a:srgbClr val="000000"/>
                </a:solidFill>
              </a:rPr>
              <a:t>to other interested </a:t>
            </a:r>
            <a:r>
              <a:rPr lang="en-US" sz="2000" kern="0" dirty="0" smtClean="0">
                <a:solidFill>
                  <a:srgbClr val="000000"/>
                </a:solidFill>
              </a:rPr>
              <a:t>parties</a:t>
            </a:r>
          </a:p>
          <a:p>
            <a:pPr marL="285750" indent="-285750" fontAlgn="auto">
              <a:spcBef>
                <a:spcPts val="0"/>
              </a:spcBef>
              <a:spcAft>
                <a:spcPts val="0"/>
              </a:spcAft>
              <a:buClr>
                <a:srgbClr val="FF0000"/>
              </a:buClr>
              <a:buSzPct val="100000"/>
              <a:buFont typeface="Arial" pitchFamily="34" charset="0"/>
              <a:buChar char="•"/>
              <a:defRPr sz="1800" b="0" i="0" u="none" strike="noStrike" kern="0" cap="none" spc="0" baseline="0">
                <a:solidFill>
                  <a:srgbClr val="000000"/>
                </a:solidFill>
                <a:uFillTx/>
              </a:defRPr>
            </a:pPr>
            <a:endParaRPr lang="en-US" sz="2000" kern="0" dirty="0" smtClean="0">
              <a:solidFill>
                <a:srgbClr val="000000"/>
              </a:solidFill>
            </a:endParaRPr>
          </a:p>
          <a:p>
            <a:pPr marL="285750" indent="-285750" fontAlgn="auto">
              <a:spcBef>
                <a:spcPts val="0"/>
              </a:spcBef>
              <a:spcAft>
                <a:spcPts val="0"/>
              </a:spcAft>
              <a:buClr>
                <a:srgbClr val="FF0000"/>
              </a:buClr>
              <a:buSzPct val="100000"/>
              <a:buFont typeface="Arial" pitchFamily="34" charset="0"/>
              <a:buChar char="•"/>
              <a:defRPr sz="1800" b="0" i="0" u="none" strike="noStrike" kern="0" cap="none" spc="0" baseline="0">
                <a:solidFill>
                  <a:srgbClr val="000000"/>
                </a:solidFill>
                <a:uFillTx/>
              </a:defRPr>
            </a:pPr>
            <a:r>
              <a:rPr lang="en-US" sz="2000" kern="0" dirty="0" smtClean="0">
                <a:solidFill>
                  <a:srgbClr val="000000"/>
                </a:solidFill>
              </a:rPr>
              <a:t>all </a:t>
            </a:r>
            <a:r>
              <a:rPr lang="en-US" sz="2000" kern="0" dirty="0">
                <a:solidFill>
                  <a:srgbClr val="000000"/>
                </a:solidFill>
              </a:rPr>
              <a:t>information about </a:t>
            </a:r>
            <a:r>
              <a:rPr lang="en-US" sz="2000" kern="0" dirty="0" smtClean="0">
                <a:solidFill>
                  <a:srgbClr val="000000"/>
                </a:solidFill>
              </a:rPr>
              <a:t>NMIs </a:t>
            </a:r>
            <a:r>
              <a:rPr lang="en-US" sz="2000" kern="0" dirty="0">
                <a:solidFill>
                  <a:srgbClr val="000000"/>
                </a:solidFill>
              </a:rPr>
              <a:t>and </a:t>
            </a:r>
            <a:r>
              <a:rPr lang="en-US" sz="2000" kern="0" dirty="0" smtClean="0">
                <a:solidFill>
                  <a:srgbClr val="000000"/>
                </a:solidFill>
              </a:rPr>
              <a:t>DIs necessary during the QMS assessment will be available and easily accessible</a:t>
            </a:r>
          </a:p>
          <a:p>
            <a:pPr marL="285750" indent="-285750" fontAlgn="auto">
              <a:spcBef>
                <a:spcPts val="0"/>
              </a:spcBef>
              <a:spcAft>
                <a:spcPts val="0"/>
              </a:spcAft>
              <a:buClr>
                <a:srgbClr val="FF0000"/>
              </a:buClr>
              <a:buSzPct val="100000"/>
              <a:buFont typeface="Arial" pitchFamily="34" charset="0"/>
              <a:buChar char="•"/>
              <a:defRPr sz="1800" b="0" i="0" u="none" strike="noStrike" kern="0" cap="none" spc="0" baseline="0">
                <a:solidFill>
                  <a:srgbClr val="000000"/>
                </a:solidFill>
                <a:uFillTx/>
              </a:defRPr>
            </a:pPr>
            <a:endParaRPr lang="en-US" sz="2000" kern="0" dirty="0" smtClean="0">
              <a:solidFill>
                <a:srgbClr val="000000"/>
              </a:solidFill>
            </a:endParaRPr>
          </a:p>
          <a:p>
            <a:pPr marL="285750" indent="-285750" fontAlgn="auto">
              <a:spcBef>
                <a:spcPts val="0"/>
              </a:spcBef>
              <a:spcAft>
                <a:spcPts val="0"/>
              </a:spcAft>
              <a:buClr>
                <a:srgbClr val="FF0000"/>
              </a:buClr>
              <a:buSzPct val="100000"/>
              <a:buFont typeface="Arial" pitchFamily="34" charset="0"/>
              <a:buChar char="•"/>
              <a:defRPr sz="1800" b="0" i="0" u="none" strike="noStrike" kern="0" cap="none" spc="0" baseline="0">
                <a:solidFill>
                  <a:srgbClr val="000000"/>
                </a:solidFill>
                <a:uFillTx/>
              </a:defRPr>
            </a:pPr>
            <a:r>
              <a:rPr lang="en-US" sz="2000" kern="0" dirty="0" smtClean="0">
                <a:solidFill>
                  <a:srgbClr val="000000"/>
                </a:solidFill>
              </a:rPr>
              <a:t>search function will be implemented to simplify the work with data</a:t>
            </a:r>
          </a:p>
          <a:p>
            <a:pPr marL="285750" indent="-285750" fontAlgn="auto">
              <a:spcBef>
                <a:spcPts val="0"/>
              </a:spcBef>
              <a:spcAft>
                <a:spcPts val="0"/>
              </a:spcAft>
              <a:buSzPct val="100000"/>
              <a:buFont typeface="Wingdings" pitchFamily="2"/>
              <a:buChar char="§"/>
              <a:defRPr sz="1800" b="0" i="0" u="none" strike="noStrike" kern="0" cap="none" spc="0" baseline="0">
                <a:solidFill>
                  <a:srgbClr val="000000"/>
                </a:solidFill>
                <a:uFillTx/>
              </a:defRPr>
            </a:pPr>
            <a:endParaRPr lang="cs-CZ" sz="2000" kern="0" dirty="0">
              <a:solidFill>
                <a:srgbClr val="000000"/>
              </a:solidFill>
            </a:endParaRPr>
          </a:p>
          <a:p>
            <a:pPr algn="ctr" fontAlgn="auto">
              <a:spcBef>
                <a:spcPts val="0"/>
              </a:spcBef>
              <a:spcAft>
                <a:spcPts val="0"/>
              </a:spcAft>
              <a:defRPr sz="1800" b="0" i="0" u="none" strike="noStrike" kern="0" cap="none" spc="0" baseline="0">
                <a:solidFill>
                  <a:srgbClr val="000000"/>
                </a:solidFill>
                <a:uFillTx/>
              </a:defRPr>
            </a:pPr>
            <a:r>
              <a:rPr lang="cs-CZ" sz="2000" kern="0" dirty="0">
                <a:solidFill>
                  <a:srgbClr val="FF0000"/>
                </a:solidFill>
              </a:rPr>
              <a:t> </a:t>
            </a:r>
            <a:endParaRPr lang="tr-TR" sz="2000" kern="0" dirty="0" smtClean="0">
              <a:solidFill>
                <a:srgbClr val="FF0000"/>
              </a:solidFill>
            </a:endParaRPr>
          </a:p>
          <a:p>
            <a:pPr algn="ctr" fontAlgn="auto">
              <a:spcBef>
                <a:spcPts val="0"/>
              </a:spcBef>
              <a:spcAft>
                <a:spcPts val="0"/>
              </a:spcAft>
              <a:defRPr sz="1800" b="0" i="0" u="none" strike="noStrike" kern="0" cap="none" spc="0" baseline="0">
                <a:solidFill>
                  <a:srgbClr val="000000"/>
                </a:solidFill>
                <a:uFillTx/>
              </a:defRPr>
            </a:pPr>
            <a:r>
              <a:rPr lang="cs-CZ" sz="2000" kern="0" dirty="0" smtClean="0">
                <a:solidFill>
                  <a:srgbClr val="FF0000"/>
                </a:solidFill>
              </a:rPr>
              <a:t>IT </a:t>
            </a:r>
            <a:r>
              <a:rPr lang="cs-CZ" sz="2000" kern="0" dirty="0">
                <a:solidFill>
                  <a:srgbClr val="FF0000"/>
                </a:solidFill>
              </a:rPr>
              <a:t>work on database started in </a:t>
            </a:r>
            <a:r>
              <a:rPr lang="tr-TR" sz="2000" kern="0" dirty="0" smtClean="0">
                <a:solidFill>
                  <a:srgbClr val="FF0000"/>
                </a:solidFill>
              </a:rPr>
              <a:t>O</a:t>
            </a:r>
            <a:r>
              <a:rPr lang="cs-CZ" sz="2000" kern="0" dirty="0" smtClean="0">
                <a:solidFill>
                  <a:srgbClr val="FF0000"/>
                </a:solidFill>
              </a:rPr>
              <a:t>ctober 2012</a:t>
            </a:r>
            <a:endParaRPr lang="cs-CZ" sz="2000" kern="0" dirty="0">
              <a:solidFill>
                <a:srgbClr val="000000"/>
              </a:solidFill>
            </a:endParaRPr>
          </a:p>
        </p:txBody>
      </p:sp>
      <p:sp>
        <p:nvSpPr>
          <p:cNvPr id="5" name="3 Slayt Numarası Yer Tutucusu"/>
          <p:cNvSpPr txBox="1">
            <a:spLocks/>
          </p:cNvSpPr>
          <p:nvPr/>
        </p:nvSpPr>
        <p:spPr>
          <a:xfrm>
            <a:off x="8358214" y="6356350"/>
            <a:ext cx="571504" cy="365125"/>
          </a:xfrm>
          <a:prstGeom prst="rect">
            <a:avLst/>
          </a:prstGeom>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B340D03B-9AAA-4C50-A3F4-C18E86EC15A2}" type="slidenum">
              <a:rPr lang="tr-TR" sz="1200" smtClean="0">
                <a:solidFill>
                  <a:prstClr val="black">
                    <a:tint val="75000"/>
                  </a:prstClr>
                </a:solidFill>
                <a:latin typeface="Futura Bk BT" pitchFamily="34" charset="0"/>
                <a:cs typeface="+mn-cs"/>
              </a:rPr>
              <a:pPr marL="0" marR="0" lvl="0" indent="0" algn="r" defTabSz="914400" eaLnBrk="1" fontAlgn="auto" latinLnBrk="0" hangingPunct="1">
                <a:lnSpc>
                  <a:spcPct val="100000"/>
                </a:lnSpc>
                <a:spcBef>
                  <a:spcPts val="0"/>
                </a:spcBef>
                <a:spcAft>
                  <a:spcPts val="0"/>
                </a:spcAft>
                <a:buClrTx/>
                <a:buSzTx/>
                <a:buFontTx/>
                <a:buNone/>
                <a:tabLst/>
                <a:defRPr/>
              </a:pPr>
              <a:t>30</a:t>
            </a:fld>
            <a:endParaRPr lang="tr-TR" sz="1200" dirty="0">
              <a:solidFill>
                <a:prstClr val="black">
                  <a:tint val="75000"/>
                </a:prstClr>
              </a:solidFill>
              <a:latin typeface="Futura Bk BT" pitchFamily="34" charset="0"/>
              <a:cs typeface="+mn-cs"/>
            </a:endParaRPr>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 name="Text Box 20"/>
          <p:cNvSpPr txBox="1">
            <a:spLocks noChangeArrowheads="1"/>
          </p:cNvSpPr>
          <p:nvPr/>
        </p:nvSpPr>
        <p:spPr bwMode="auto">
          <a:xfrm>
            <a:off x="1357290" y="3214686"/>
            <a:ext cx="6751638" cy="646331"/>
          </a:xfrm>
          <a:prstGeom prst="rect">
            <a:avLst/>
          </a:prstGeom>
          <a:noFill/>
          <a:ln w="190500" algn="ctr">
            <a:noFill/>
            <a:miter lim="800000"/>
            <a:headEnd/>
            <a:tailEnd/>
          </a:ln>
          <a:effectLst/>
        </p:spPr>
        <p:txBody>
          <a:bodyPr>
            <a:spAutoFit/>
          </a:bodyPr>
          <a:lstStyle/>
          <a:p>
            <a:pPr algn="ctr">
              <a:spcBef>
                <a:spcPct val="50000"/>
              </a:spcBef>
              <a:defRPr/>
            </a:pPr>
            <a:r>
              <a:rPr lang="tr-TR" sz="3600" b="1" dirty="0" smtClean="0">
                <a:solidFill>
                  <a:srgbClr val="FF0000"/>
                </a:solidFill>
                <a:effectLst>
                  <a:outerShdw blurRad="38100" dist="38100" dir="2700000" algn="tl">
                    <a:srgbClr val="C0C0C0"/>
                  </a:outerShdw>
                </a:effectLst>
              </a:rPr>
              <a:t>Thank you for attention...</a:t>
            </a:r>
            <a:endParaRPr lang="tr-TR" sz="3600" b="1" dirty="0">
              <a:solidFill>
                <a:srgbClr val="FF0000"/>
              </a:solidFill>
              <a:effectLst>
                <a:outerShdw blurRad="38100" dist="38100" dir="2700000" algn="tl">
                  <a:srgbClr val="C0C0C0"/>
                </a:outerShdw>
              </a:effectLst>
            </a:endParaRPr>
          </a:p>
        </p:txBody>
      </p:sp>
      <p:sp>
        <p:nvSpPr>
          <p:cNvPr id="3" name="3 Slayt Numarası Yer Tutucusu"/>
          <p:cNvSpPr>
            <a:spLocks noGrp="1"/>
          </p:cNvSpPr>
          <p:nvPr>
            <p:ph type="sldNum" sz="quarter" idx="12"/>
          </p:nvPr>
        </p:nvSpPr>
        <p:spPr>
          <a:xfrm>
            <a:off x="8358214" y="6356350"/>
            <a:ext cx="571504" cy="365125"/>
          </a:xfrm>
        </p:spPr>
        <p:txBody>
          <a:bodyPr/>
          <a:lstStyle/>
          <a:p>
            <a:fld id="{B340D03B-9AAA-4C50-A3F4-C18E86EC15A2}" type="slidenum">
              <a:rPr lang="tr-TR"/>
              <a:pPr/>
              <a:t>31</a:t>
            </a:fld>
            <a:endParaRPr lang="tr-TR"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p:nvPr/>
        </p:nvSpPr>
        <p:spPr>
          <a:xfrm>
            <a:off x="849313" y="3860800"/>
            <a:ext cx="7245350" cy="1006475"/>
          </a:xfrm>
          <a:prstGeom prst="rect">
            <a:avLst/>
          </a:prstGeom>
          <a:noFill/>
          <a:ln>
            <a:noFill/>
          </a:ln>
        </p:spPr>
        <p:txBody>
          <a:bodyPr anchorCtr="1">
            <a:spAutoFit/>
          </a:bodyPr>
          <a:lstStyle/>
          <a:p>
            <a:pPr algn="ctr" fontAlgn="auto" hangingPunct="0">
              <a:spcBef>
                <a:spcPts val="0"/>
              </a:spcBef>
              <a:spcAft>
                <a:spcPts val="0"/>
              </a:spcAft>
              <a:defRPr sz="1800" b="0" i="0" u="none" strike="noStrike" kern="0" cap="none" spc="0" baseline="0">
                <a:solidFill>
                  <a:srgbClr val="000000"/>
                </a:solidFill>
                <a:uFillTx/>
              </a:defRPr>
            </a:pPr>
            <a:endParaRPr lang="en-IE" sz="3200" b="1" kern="0">
              <a:solidFill>
                <a:srgbClr val="000000"/>
              </a:solidFill>
              <a:latin typeface="Arial"/>
              <a:cs typeface="+mn-cs"/>
            </a:endParaRPr>
          </a:p>
          <a:p>
            <a:pPr algn="ctr" fontAlgn="auto" hangingPunct="0">
              <a:spcBef>
                <a:spcPts val="0"/>
              </a:spcBef>
              <a:spcAft>
                <a:spcPts val="0"/>
              </a:spcAft>
              <a:defRPr sz="1800" b="0" i="0" u="none" strike="noStrike" kern="0" cap="none" spc="0" baseline="0">
                <a:solidFill>
                  <a:srgbClr val="000000"/>
                </a:solidFill>
                <a:uFillTx/>
              </a:defRPr>
            </a:pPr>
            <a:endParaRPr lang="en-GB" sz="2800" b="1" kern="0">
              <a:solidFill>
                <a:srgbClr val="000000"/>
              </a:solidFill>
              <a:latin typeface="Arial"/>
              <a:cs typeface="+mn-cs"/>
            </a:endParaRPr>
          </a:p>
        </p:txBody>
      </p:sp>
      <p:sp>
        <p:nvSpPr>
          <p:cNvPr id="4" name="TextovéPole 4"/>
          <p:cNvSpPr txBox="1"/>
          <p:nvPr/>
        </p:nvSpPr>
        <p:spPr>
          <a:xfrm>
            <a:off x="849313" y="981075"/>
            <a:ext cx="7610475" cy="646113"/>
          </a:xfrm>
          <a:prstGeom prst="rect">
            <a:avLst/>
          </a:prstGeom>
          <a:noFill/>
          <a:ln>
            <a:noFill/>
          </a:ln>
        </p:spPr>
        <p:txBody>
          <a:bodyPr>
            <a:spAutoFit/>
          </a:bodyPr>
          <a:lstStyle/>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p:txBody>
      </p:sp>
      <p:sp>
        <p:nvSpPr>
          <p:cNvPr id="8" name="7 Metin kutusu"/>
          <p:cNvSpPr txBox="1"/>
          <p:nvPr/>
        </p:nvSpPr>
        <p:spPr>
          <a:xfrm>
            <a:off x="428596" y="1142984"/>
            <a:ext cx="8001056" cy="923330"/>
          </a:xfrm>
          <a:prstGeom prst="rect">
            <a:avLst/>
          </a:prstGeom>
          <a:noFill/>
        </p:spPr>
        <p:txBody>
          <a:bodyPr wrap="square" rtlCol="0">
            <a:spAutoFit/>
          </a:bodyPr>
          <a:lstStyle/>
          <a:p>
            <a:r>
              <a:rPr lang="en-US" b="1" dirty="0" smtClean="0">
                <a:solidFill>
                  <a:srgbClr val="FF0000"/>
                </a:solidFill>
              </a:rPr>
              <a:t>Guidelines for the monitoring and</a:t>
            </a:r>
            <a:r>
              <a:rPr lang="cs-CZ" b="1" dirty="0" smtClean="0">
                <a:solidFill>
                  <a:srgbClr val="FF0000"/>
                </a:solidFill>
              </a:rPr>
              <a:t> </a:t>
            </a:r>
            <a:r>
              <a:rPr lang="en-US" b="1" dirty="0" smtClean="0">
                <a:solidFill>
                  <a:srgbClr val="FF0000"/>
                </a:solidFill>
              </a:rPr>
              <a:t>reporting of the operation o</a:t>
            </a:r>
            <a:r>
              <a:rPr lang="cs-CZ" b="1" dirty="0" smtClean="0">
                <a:solidFill>
                  <a:srgbClr val="FF0000"/>
                </a:solidFill>
              </a:rPr>
              <a:t>f </a:t>
            </a:r>
            <a:r>
              <a:rPr lang="en-US" b="1" dirty="0" smtClean="0">
                <a:solidFill>
                  <a:srgbClr val="FF0000"/>
                </a:solidFill>
              </a:rPr>
              <a:t>quality</a:t>
            </a:r>
            <a:r>
              <a:rPr lang="cs-CZ" b="1" dirty="0" smtClean="0">
                <a:solidFill>
                  <a:srgbClr val="FF0000"/>
                </a:solidFill>
              </a:rPr>
              <a:t> systems by RMOs CIPM MRA-G-02</a:t>
            </a:r>
          </a:p>
          <a:p>
            <a:endParaRPr lang="tr-TR" dirty="0">
              <a:latin typeface="Futura Lt BT" pitchFamily="34" charset="0"/>
            </a:endParaRPr>
          </a:p>
        </p:txBody>
      </p:sp>
      <p:pic>
        <p:nvPicPr>
          <p:cNvPr id="9" name="8 Resim" descr="CIPM Guide.jpg"/>
          <p:cNvPicPr>
            <a:picLocks noChangeAspect="1"/>
          </p:cNvPicPr>
          <p:nvPr/>
        </p:nvPicPr>
        <p:blipFill>
          <a:blip r:embed="rId3" cstate="print"/>
          <a:stretch>
            <a:fillRect/>
          </a:stretch>
        </p:blipFill>
        <p:spPr>
          <a:xfrm>
            <a:off x="571472" y="1857364"/>
            <a:ext cx="3057995" cy="4000528"/>
          </a:xfrm>
          <a:prstGeom prst="rect">
            <a:avLst/>
          </a:prstGeom>
        </p:spPr>
      </p:pic>
      <p:pic>
        <p:nvPicPr>
          <p:cNvPr id="10" name="9 Resim" descr="CIPM Guide-2.jpg"/>
          <p:cNvPicPr>
            <a:picLocks noChangeAspect="1"/>
          </p:cNvPicPr>
          <p:nvPr/>
        </p:nvPicPr>
        <p:blipFill>
          <a:blip r:embed="rId4" cstate="print"/>
          <a:stretch>
            <a:fillRect/>
          </a:stretch>
        </p:blipFill>
        <p:spPr>
          <a:xfrm>
            <a:off x="4071934" y="1844824"/>
            <a:ext cx="4316490" cy="4032448"/>
          </a:xfrm>
          <a:prstGeom prst="rect">
            <a:avLst/>
          </a:prstGeom>
        </p:spPr>
      </p:pic>
      <p:sp>
        <p:nvSpPr>
          <p:cNvPr id="11" name="10 Başlık"/>
          <p:cNvSpPr>
            <a:spLocks noGrp="1"/>
          </p:cNvSpPr>
          <p:nvPr>
            <p:ph type="title"/>
          </p:nvPr>
        </p:nvSpPr>
        <p:spPr/>
        <p:txBody>
          <a:bodyPr>
            <a:normAutofit/>
          </a:bodyPr>
          <a:lstStyle/>
          <a:p>
            <a:r>
              <a:rPr lang="cs-CZ" sz="3200" b="0" dirty="0" smtClean="0"/>
              <a:t>CIPM MRA Requirements on QMS</a:t>
            </a:r>
            <a:endParaRPr lang="tr-TR" sz="3200" b="0" dirty="0"/>
          </a:p>
        </p:txBody>
      </p:sp>
      <p:sp>
        <p:nvSpPr>
          <p:cNvPr id="12"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4</a:t>
            </a:fld>
            <a:endParaRPr lang="tr-TR" sz="1200"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p:nvPr/>
        </p:nvSpPr>
        <p:spPr>
          <a:xfrm>
            <a:off x="849313" y="3860800"/>
            <a:ext cx="7245350" cy="1006475"/>
          </a:xfrm>
          <a:prstGeom prst="rect">
            <a:avLst/>
          </a:prstGeom>
          <a:noFill/>
          <a:ln>
            <a:noFill/>
          </a:ln>
        </p:spPr>
        <p:txBody>
          <a:bodyPr anchorCtr="1">
            <a:spAutoFit/>
          </a:bodyPr>
          <a:lstStyle/>
          <a:p>
            <a:pPr algn="ctr" fontAlgn="auto" hangingPunct="0">
              <a:spcBef>
                <a:spcPts val="0"/>
              </a:spcBef>
              <a:spcAft>
                <a:spcPts val="0"/>
              </a:spcAft>
              <a:defRPr sz="1800" b="0" i="0" u="none" strike="noStrike" kern="0" cap="none" spc="0" baseline="0">
                <a:solidFill>
                  <a:srgbClr val="000000"/>
                </a:solidFill>
                <a:uFillTx/>
              </a:defRPr>
            </a:pPr>
            <a:endParaRPr lang="en-IE" sz="3200" b="1" kern="0">
              <a:solidFill>
                <a:srgbClr val="000000"/>
              </a:solidFill>
              <a:latin typeface="Arial"/>
              <a:cs typeface="+mn-cs"/>
            </a:endParaRPr>
          </a:p>
          <a:p>
            <a:pPr algn="ctr" fontAlgn="auto" hangingPunct="0">
              <a:spcBef>
                <a:spcPts val="0"/>
              </a:spcBef>
              <a:spcAft>
                <a:spcPts val="0"/>
              </a:spcAft>
              <a:defRPr sz="1800" b="0" i="0" u="none" strike="noStrike" kern="0" cap="none" spc="0" baseline="0">
                <a:solidFill>
                  <a:srgbClr val="000000"/>
                </a:solidFill>
                <a:uFillTx/>
              </a:defRPr>
            </a:pPr>
            <a:endParaRPr lang="en-GB" sz="2800" b="1" kern="0">
              <a:solidFill>
                <a:srgbClr val="000000"/>
              </a:solidFill>
              <a:latin typeface="Arial"/>
              <a:cs typeface="+mn-cs"/>
            </a:endParaRPr>
          </a:p>
        </p:txBody>
      </p:sp>
      <p:sp>
        <p:nvSpPr>
          <p:cNvPr id="4" name="TextovéPole 4"/>
          <p:cNvSpPr txBox="1"/>
          <p:nvPr/>
        </p:nvSpPr>
        <p:spPr>
          <a:xfrm>
            <a:off x="849313" y="981075"/>
            <a:ext cx="7610475" cy="646113"/>
          </a:xfrm>
          <a:prstGeom prst="rect">
            <a:avLst/>
          </a:prstGeom>
          <a:noFill/>
          <a:ln>
            <a:noFill/>
          </a:ln>
        </p:spPr>
        <p:txBody>
          <a:bodyPr>
            <a:spAutoFit/>
          </a:bodyPr>
          <a:lstStyle/>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p:txBody>
      </p:sp>
      <p:sp>
        <p:nvSpPr>
          <p:cNvPr id="6149" name="Obdélník 4"/>
          <p:cNvSpPr>
            <a:spLocks noChangeArrowheads="1"/>
          </p:cNvSpPr>
          <p:nvPr/>
        </p:nvSpPr>
        <p:spPr bwMode="auto">
          <a:xfrm>
            <a:off x="500063" y="1019175"/>
            <a:ext cx="7572400" cy="1184940"/>
          </a:xfrm>
          <a:prstGeom prst="rect">
            <a:avLst/>
          </a:prstGeom>
          <a:noFill/>
          <a:ln w="9525">
            <a:noFill/>
            <a:miter lim="800000"/>
            <a:headEnd/>
            <a:tailEnd/>
          </a:ln>
        </p:spPr>
        <p:txBody>
          <a:bodyPr wrap="square">
            <a:spAutoFit/>
          </a:bodyPr>
          <a:lstStyle/>
          <a:p>
            <a:pPr marL="0" lvl="1" indent="457200" algn="ctr">
              <a:spcBef>
                <a:spcPts val="600"/>
              </a:spcBef>
              <a:spcAft>
                <a:spcPts val="600"/>
              </a:spcAft>
            </a:pPr>
            <a:r>
              <a:rPr lang="en-US" sz="2400" dirty="0"/>
              <a:t>Where the </a:t>
            </a:r>
            <a:r>
              <a:rPr lang="en-US" sz="2400" dirty="0" smtClean="0"/>
              <a:t>Q</a:t>
            </a:r>
            <a:r>
              <a:rPr lang="tr-TR" sz="2400" dirty="0" smtClean="0"/>
              <a:t>M</a:t>
            </a:r>
            <a:r>
              <a:rPr lang="en-US" sz="2400" dirty="0" smtClean="0"/>
              <a:t>S </a:t>
            </a:r>
            <a:r>
              <a:rPr lang="en-US" sz="2400" dirty="0"/>
              <a:t>is not based on ISO/IEC 17025 the following must be </a:t>
            </a:r>
            <a:r>
              <a:rPr lang="en-US" sz="2400" dirty="0" smtClean="0"/>
              <a:t>addressed:</a:t>
            </a:r>
            <a:endParaRPr lang="en-US" sz="2400" dirty="0"/>
          </a:p>
          <a:p>
            <a:endParaRPr lang="cs-CZ" dirty="0"/>
          </a:p>
        </p:txBody>
      </p:sp>
      <p:sp>
        <p:nvSpPr>
          <p:cNvPr id="6150" name="TextovéPole 7"/>
          <p:cNvSpPr txBox="1">
            <a:spLocks noChangeArrowheads="1"/>
          </p:cNvSpPr>
          <p:nvPr/>
        </p:nvSpPr>
        <p:spPr bwMode="auto">
          <a:xfrm>
            <a:off x="4499223" y="1954213"/>
            <a:ext cx="4177233" cy="4324261"/>
          </a:xfrm>
          <a:prstGeom prst="rect">
            <a:avLst/>
          </a:prstGeom>
          <a:noFill/>
          <a:ln w="9525">
            <a:solidFill>
              <a:srgbClr val="0070C0"/>
            </a:solidFill>
            <a:miter lim="800000"/>
            <a:headEnd/>
            <a:tailEnd/>
          </a:ln>
        </p:spPr>
        <p:txBody>
          <a:bodyPr wrap="square">
            <a:spAutoFit/>
          </a:bodyPr>
          <a:lstStyle/>
          <a:p>
            <a:pPr algn="ctr">
              <a:spcBef>
                <a:spcPts val="600"/>
              </a:spcBef>
            </a:pPr>
            <a:r>
              <a:rPr lang="cs-CZ" sz="2000" b="1" dirty="0">
                <a:solidFill>
                  <a:srgbClr val="FF0000"/>
                </a:solidFill>
              </a:rPr>
              <a:t>Technical requirements  </a:t>
            </a:r>
          </a:p>
          <a:p>
            <a:pPr marL="179388" indent="-179388">
              <a:spcBef>
                <a:spcPts val="600"/>
              </a:spcBef>
              <a:buClr>
                <a:srgbClr val="FF0000"/>
              </a:buClr>
              <a:buFont typeface="Arial" pitchFamily="34" charset="0"/>
              <a:buChar char="•"/>
            </a:pPr>
            <a:r>
              <a:rPr lang="en-US" sz="2000" dirty="0" smtClean="0"/>
              <a:t>personnel, </a:t>
            </a:r>
          </a:p>
          <a:p>
            <a:pPr marL="179388" indent="-179388">
              <a:spcBef>
                <a:spcPts val="600"/>
              </a:spcBef>
              <a:buClr>
                <a:srgbClr val="FF0000"/>
              </a:buClr>
              <a:buFont typeface="Arial" pitchFamily="34" charset="0"/>
              <a:buChar char="•"/>
            </a:pPr>
            <a:r>
              <a:rPr lang="en-US" sz="2000" dirty="0" smtClean="0"/>
              <a:t>accommodation and environment conditions, </a:t>
            </a:r>
          </a:p>
          <a:p>
            <a:pPr marL="179388" indent="-179388">
              <a:spcBef>
                <a:spcPts val="600"/>
              </a:spcBef>
              <a:buClr>
                <a:srgbClr val="FF0000"/>
              </a:buClr>
              <a:buFont typeface="Arial" pitchFamily="34" charset="0"/>
              <a:buChar char="•"/>
            </a:pPr>
            <a:r>
              <a:rPr lang="en-US" sz="2000" dirty="0" smtClean="0"/>
              <a:t>test </a:t>
            </a:r>
            <a:r>
              <a:rPr lang="en-US" sz="2000" dirty="0"/>
              <a:t>and calibration methods and method </a:t>
            </a:r>
            <a:r>
              <a:rPr lang="en-US" sz="2000" dirty="0" smtClean="0"/>
              <a:t>validation, </a:t>
            </a:r>
          </a:p>
          <a:p>
            <a:pPr marL="179388" indent="-179388">
              <a:spcBef>
                <a:spcPts val="600"/>
              </a:spcBef>
              <a:buClr>
                <a:srgbClr val="FF0000"/>
              </a:buClr>
              <a:buFont typeface="Arial" pitchFamily="34" charset="0"/>
              <a:buChar char="•"/>
            </a:pPr>
            <a:r>
              <a:rPr lang="en-US" sz="2000" dirty="0" smtClean="0"/>
              <a:t>equipment, </a:t>
            </a:r>
          </a:p>
          <a:p>
            <a:pPr marL="179388" indent="-179388">
              <a:spcBef>
                <a:spcPts val="600"/>
              </a:spcBef>
              <a:buClr>
                <a:srgbClr val="FF0000"/>
              </a:buClr>
              <a:buFont typeface="Arial" pitchFamily="34" charset="0"/>
              <a:buChar char="•"/>
            </a:pPr>
            <a:r>
              <a:rPr lang="en-US" sz="2000" dirty="0" smtClean="0"/>
              <a:t>calibration and measurement traceability, </a:t>
            </a:r>
          </a:p>
          <a:p>
            <a:pPr marL="179388" indent="-179388">
              <a:spcBef>
                <a:spcPts val="600"/>
              </a:spcBef>
              <a:buClr>
                <a:srgbClr val="FF0000"/>
              </a:buClr>
              <a:buFont typeface="Arial" pitchFamily="34" charset="0"/>
              <a:buChar char="•"/>
            </a:pPr>
            <a:r>
              <a:rPr lang="en-US" sz="2000" dirty="0" smtClean="0"/>
              <a:t>assuring </a:t>
            </a:r>
            <a:r>
              <a:rPr lang="en-US" sz="2000" dirty="0"/>
              <a:t>the quality of </a:t>
            </a:r>
            <a:r>
              <a:rPr lang="en-US" sz="2000" dirty="0" smtClean="0"/>
              <a:t>results, reporting of results, </a:t>
            </a:r>
          </a:p>
          <a:p>
            <a:pPr marL="179388" indent="-179388">
              <a:spcBef>
                <a:spcPts val="600"/>
              </a:spcBef>
              <a:buClr>
                <a:srgbClr val="FF0000"/>
              </a:buClr>
              <a:buFont typeface="Arial" pitchFamily="34" charset="0"/>
              <a:buChar char="•"/>
            </a:pPr>
            <a:r>
              <a:rPr lang="en-US" sz="2000" dirty="0" smtClean="0"/>
              <a:t>sampling </a:t>
            </a:r>
            <a:r>
              <a:rPr lang="en-US" sz="2000" dirty="0"/>
              <a:t>and handling of items</a:t>
            </a:r>
            <a:r>
              <a:rPr lang="en-US" sz="2000" dirty="0" smtClean="0"/>
              <a:t>.</a:t>
            </a:r>
            <a:endParaRPr lang="en-US" sz="2000" dirty="0"/>
          </a:p>
        </p:txBody>
      </p:sp>
      <p:sp>
        <p:nvSpPr>
          <p:cNvPr id="6151" name="TextovéPole 8"/>
          <p:cNvSpPr txBox="1">
            <a:spLocks noChangeArrowheads="1"/>
          </p:cNvSpPr>
          <p:nvPr/>
        </p:nvSpPr>
        <p:spPr bwMode="auto">
          <a:xfrm>
            <a:off x="395288" y="1954212"/>
            <a:ext cx="3744664" cy="4308872"/>
          </a:xfrm>
          <a:prstGeom prst="rect">
            <a:avLst/>
          </a:prstGeom>
          <a:noFill/>
          <a:ln w="9525">
            <a:solidFill>
              <a:schemeClr val="accent1"/>
            </a:solidFill>
            <a:miter lim="800000"/>
            <a:headEnd/>
            <a:tailEnd/>
          </a:ln>
        </p:spPr>
        <p:txBody>
          <a:bodyPr wrap="square">
            <a:spAutoFit/>
          </a:bodyPr>
          <a:lstStyle/>
          <a:p>
            <a:pPr algn="ctr">
              <a:spcBef>
                <a:spcPts val="600"/>
              </a:spcBef>
            </a:pPr>
            <a:r>
              <a:rPr lang="en-US" sz="2000" b="1" dirty="0">
                <a:solidFill>
                  <a:srgbClr val="FF0000"/>
                </a:solidFill>
              </a:rPr>
              <a:t>Organizational and </a:t>
            </a:r>
            <a:r>
              <a:rPr lang="en-US" sz="2000" b="1" dirty="0" smtClean="0">
                <a:solidFill>
                  <a:srgbClr val="FF0000"/>
                </a:solidFill>
              </a:rPr>
              <a:t>management </a:t>
            </a:r>
            <a:r>
              <a:rPr lang="cs-CZ" sz="2000" b="1" dirty="0" smtClean="0">
                <a:solidFill>
                  <a:srgbClr val="FF0000"/>
                </a:solidFill>
              </a:rPr>
              <a:t>requirements </a:t>
            </a:r>
            <a:endParaRPr lang="cs-CZ" sz="2000" dirty="0">
              <a:solidFill>
                <a:srgbClr val="FF0000"/>
              </a:solidFill>
            </a:endParaRPr>
          </a:p>
          <a:p>
            <a:pPr marL="179388" indent="-179388">
              <a:spcBef>
                <a:spcPts val="600"/>
              </a:spcBef>
              <a:buClr>
                <a:srgbClr val="FF0000"/>
              </a:buClr>
              <a:buFont typeface="Arial" pitchFamily="34" charset="0"/>
              <a:buChar char="•"/>
            </a:pPr>
            <a:r>
              <a:rPr lang="en-US" sz="2000" dirty="0" smtClean="0"/>
              <a:t>quality manual, </a:t>
            </a:r>
          </a:p>
          <a:p>
            <a:pPr marL="179388" indent="-179388">
              <a:spcBef>
                <a:spcPts val="600"/>
              </a:spcBef>
              <a:buClr>
                <a:srgbClr val="FF0000"/>
              </a:buClr>
              <a:buFont typeface="Arial" pitchFamily="34" charset="0"/>
              <a:buChar char="•"/>
            </a:pPr>
            <a:r>
              <a:rPr lang="en-US" sz="2000" dirty="0" smtClean="0"/>
              <a:t>document control process, </a:t>
            </a:r>
          </a:p>
          <a:p>
            <a:pPr marL="179388" indent="-179388">
              <a:spcBef>
                <a:spcPts val="600"/>
              </a:spcBef>
              <a:buClr>
                <a:srgbClr val="FF0000"/>
              </a:buClr>
              <a:buFont typeface="Arial" pitchFamily="34" charset="0"/>
              <a:buChar char="•"/>
            </a:pPr>
            <a:r>
              <a:rPr lang="en-US" sz="2000" dirty="0" smtClean="0"/>
              <a:t>contract review, </a:t>
            </a:r>
          </a:p>
          <a:p>
            <a:pPr marL="179388" indent="-179388">
              <a:spcBef>
                <a:spcPts val="600"/>
              </a:spcBef>
              <a:buClr>
                <a:srgbClr val="FF0000"/>
              </a:buClr>
              <a:buFont typeface="Arial" pitchFamily="34" charset="0"/>
              <a:buChar char="•"/>
            </a:pPr>
            <a:r>
              <a:rPr lang="en-US" sz="2000" dirty="0" smtClean="0"/>
              <a:t>complaints, </a:t>
            </a:r>
          </a:p>
          <a:p>
            <a:pPr marL="179388" indent="-179388">
              <a:spcBef>
                <a:spcPts val="600"/>
              </a:spcBef>
              <a:buClr>
                <a:srgbClr val="FF0000"/>
              </a:buClr>
              <a:buFont typeface="Arial" pitchFamily="34" charset="0"/>
              <a:buChar char="•"/>
            </a:pPr>
            <a:r>
              <a:rPr lang="en-US" sz="2000" dirty="0" smtClean="0"/>
              <a:t>control </a:t>
            </a:r>
            <a:r>
              <a:rPr lang="en-US" sz="2000" dirty="0"/>
              <a:t>of </a:t>
            </a:r>
            <a:r>
              <a:rPr lang="en-US" sz="2000" dirty="0" smtClean="0"/>
              <a:t>non-conforming work, corrective and preventative actions, internal </a:t>
            </a:r>
            <a:r>
              <a:rPr lang="en-US" sz="2000" dirty="0"/>
              <a:t>audits and management review</a:t>
            </a:r>
            <a:r>
              <a:rPr lang="en-US" sz="2000" dirty="0" smtClean="0"/>
              <a:t>.</a:t>
            </a:r>
            <a:endParaRPr lang="tr-TR" sz="2000" dirty="0" smtClean="0"/>
          </a:p>
          <a:p>
            <a:pPr marL="179388" indent="-179388">
              <a:spcBef>
                <a:spcPts val="600"/>
              </a:spcBef>
              <a:buClr>
                <a:srgbClr val="FF0000"/>
              </a:buClr>
              <a:buFont typeface="Arial" pitchFamily="34" charset="0"/>
              <a:buChar char="•"/>
            </a:pPr>
            <a:endParaRPr lang="tr-TR" sz="2400" dirty="0" smtClean="0"/>
          </a:p>
        </p:txBody>
      </p:sp>
      <p:sp>
        <p:nvSpPr>
          <p:cNvPr id="9" name="8 Başlık"/>
          <p:cNvSpPr>
            <a:spLocks noGrp="1"/>
          </p:cNvSpPr>
          <p:nvPr>
            <p:ph type="title"/>
          </p:nvPr>
        </p:nvSpPr>
        <p:spPr/>
        <p:txBody>
          <a:bodyPr>
            <a:normAutofit/>
          </a:bodyPr>
          <a:lstStyle/>
          <a:p>
            <a:r>
              <a:rPr lang="cs-CZ" sz="3200" b="0" dirty="0" smtClean="0"/>
              <a:t>CIPM MRA Requirements on QMS</a:t>
            </a:r>
            <a:endParaRPr lang="tr-TR" sz="3200" b="0" dirty="0"/>
          </a:p>
        </p:txBody>
      </p:sp>
      <p:sp>
        <p:nvSpPr>
          <p:cNvPr id="8"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5</a:t>
            </a:fld>
            <a:endParaRPr lang="tr-TR" sz="1200"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p:nvPr/>
        </p:nvSpPr>
        <p:spPr>
          <a:xfrm>
            <a:off x="849313" y="3860800"/>
            <a:ext cx="7245350" cy="1006475"/>
          </a:xfrm>
          <a:prstGeom prst="rect">
            <a:avLst/>
          </a:prstGeom>
          <a:noFill/>
          <a:ln>
            <a:noFill/>
          </a:ln>
        </p:spPr>
        <p:txBody>
          <a:bodyPr anchorCtr="1">
            <a:spAutoFit/>
          </a:bodyPr>
          <a:lstStyle/>
          <a:p>
            <a:pPr algn="ctr" fontAlgn="auto" hangingPunct="0">
              <a:spcBef>
                <a:spcPts val="0"/>
              </a:spcBef>
              <a:spcAft>
                <a:spcPts val="0"/>
              </a:spcAft>
              <a:defRPr sz="1800" b="0" i="0" u="none" strike="noStrike" kern="0" cap="none" spc="0" baseline="0">
                <a:solidFill>
                  <a:srgbClr val="000000"/>
                </a:solidFill>
                <a:uFillTx/>
              </a:defRPr>
            </a:pPr>
            <a:endParaRPr lang="en-IE" sz="3200" b="1" kern="0">
              <a:solidFill>
                <a:srgbClr val="000000"/>
              </a:solidFill>
              <a:latin typeface="Arial"/>
              <a:cs typeface="+mn-cs"/>
            </a:endParaRPr>
          </a:p>
          <a:p>
            <a:pPr algn="ctr" fontAlgn="auto" hangingPunct="0">
              <a:spcBef>
                <a:spcPts val="0"/>
              </a:spcBef>
              <a:spcAft>
                <a:spcPts val="0"/>
              </a:spcAft>
              <a:defRPr sz="1800" b="0" i="0" u="none" strike="noStrike" kern="0" cap="none" spc="0" baseline="0">
                <a:solidFill>
                  <a:srgbClr val="000000"/>
                </a:solidFill>
                <a:uFillTx/>
              </a:defRPr>
            </a:pPr>
            <a:endParaRPr lang="en-GB" sz="2800" b="1" kern="0">
              <a:solidFill>
                <a:srgbClr val="000000"/>
              </a:solidFill>
              <a:latin typeface="Arial"/>
              <a:cs typeface="+mn-cs"/>
            </a:endParaRPr>
          </a:p>
        </p:txBody>
      </p:sp>
      <p:sp>
        <p:nvSpPr>
          <p:cNvPr id="3" name="TextovéPole 6"/>
          <p:cNvSpPr txBox="1"/>
          <p:nvPr/>
        </p:nvSpPr>
        <p:spPr>
          <a:xfrm>
            <a:off x="108690" y="98240"/>
            <a:ext cx="8249524" cy="553998"/>
          </a:xfrm>
          <a:prstGeom prst="rect">
            <a:avLst/>
          </a:prstGeom>
          <a:noFill/>
          <a:ln>
            <a:noFill/>
          </a:ln>
        </p:spPr>
        <p:txBody>
          <a:bodyPr wrap="square">
            <a:spAutoFit/>
          </a:bodyPr>
          <a:lstStyle/>
          <a:p>
            <a:pPr eaLnBrk="0" hangingPunct="0">
              <a:defRPr sz="1800" b="0" i="0" u="none" strike="noStrike" kern="0" cap="none" spc="0" baseline="0">
                <a:solidFill>
                  <a:srgbClr val="000000"/>
                </a:solidFill>
                <a:uFillTx/>
              </a:defRPr>
            </a:pPr>
            <a:r>
              <a:rPr lang="en-US" sz="3000" dirty="0" smtClean="0">
                <a:solidFill>
                  <a:schemeClr val="bg1"/>
                </a:solidFill>
                <a:latin typeface="Futura Bk BT" pitchFamily="34" charset="0"/>
                <a:ea typeface="+mj-ea"/>
                <a:cs typeface="+mj-cs"/>
              </a:rPr>
              <a:t>EURAMET TC-Q QMS Review</a:t>
            </a:r>
            <a:r>
              <a:rPr lang="tr-TR" sz="3000" dirty="0" smtClean="0">
                <a:solidFill>
                  <a:schemeClr val="bg1"/>
                </a:solidFill>
                <a:latin typeface="Futura Bk BT" pitchFamily="34" charset="0"/>
                <a:ea typeface="+mj-ea"/>
                <a:cs typeface="+mj-cs"/>
              </a:rPr>
              <a:t> - </a:t>
            </a:r>
            <a:r>
              <a:rPr lang="en-US" sz="3000" dirty="0" smtClean="0">
                <a:solidFill>
                  <a:schemeClr val="bg1"/>
                </a:solidFill>
                <a:latin typeface="Futura Bk BT" pitchFamily="34" charset="0"/>
                <a:ea typeface="+mj-ea"/>
                <a:cs typeface="+mj-cs"/>
              </a:rPr>
              <a:t>Organization</a:t>
            </a:r>
            <a:endParaRPr lang="en-US" sz="3000" dirty="0">
              <a:solidFill>
                <a:schemeClr val="bg1"/>
              </a:solidFill>
              <a:latin typeface="Futura Bk BT" pitchFamily="34" charset="0"/>
              <a:ea typeface="+mj-ea"/>
              <a:cs typeface="+mj-cs"/>
            </a:endParaRPr>
          </a:p>
        </p:txBody>
      </p:sp>
      <p:sp>
        <p:nvSpPr>
          <p:cNvPr id="4" name="TextovéPole 4"/>
          <p:cNvSpPr txBox="1"/>
          <p:nvPr/>
        </p:nvSpPr>
        <p:spPr>
          <a:xfrm>
            <a:off x="849313" y="981075"/>
            <a:ext cx="7610475" cy="646113"/>
          </a:xfrm>
          <a:prstGeom prst="rect">
            <a:avLst/>
          </a:prstGeom>
          <a:noFill/>
          <a:ln>
            <a:noFill/>
          </a:ln>
        </p:spPr>
        <p:txBody>
          <a:bodyPr>
            <a:spAutoFit/>
          </a:bodyPr>
          <a:lstStyle/>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p:txBody>
      </p:sp>
      <p:pic>
        <p:nvPicPr>
          <p:cNvPr id="6" name="5 Resim" descr="EURAMET TCs.jpg"/>
          <p:cNvPicPr>
            <a:picLocks noChangeAspect="1"/>
          </p:cNvPicPr>
          <p:nvPr/>
        </p:nvPicPr>
        <p:blipFill>
          <a:blip r:embed="rId3" cstate="print"/>
          <a:stretch>
            <a:fillRect/>
          </a:stretch>
        </p:blipFill>
        <p:spPr>
          <a:xfrm>
            <a:off x="1071726" y="1083421"/>
            <a:ext cx="7029450" cy="4410075"/>
          </a:xfrm>
          <a:prstGeom prst="rect">
            <a:avLst/>
          </a:prstGeom>
        </p:spPr>
      </p:pic>
      <p:sp>
        <p:nvSpPr>
          <p:cNvPr id="7" name="6 Metin kutusu"/>
          <p:cNvSpPr txBox="1"/>
          <p:nvPr/>
        </p:nvSpPr>
        <p:spPr>
          <a:xfrm>
            <a:off x="571472" y="5857892"/>
            <a:ext cx="4864624" cy="307777"/>
          </a:xfrm>
          <a:prstGeom prst="rect">
            <a:avLst/>
          </a:prstGeom>
          <a:noFill/>
        </p:spPr>
        <p:txBody>
          <a:bodyPr wrap="square" rtlCol="0">
            <a:spAutoFit/>
          </a:bodyPr>
          <a:lstStyle/>
          <a:p>
            <a:r>
              <a:rPr lang="tr-TR" sz="1400" dirty="0" err="1" smtClean="0">
                <a:latin typeface="Futura Lt BT" pitchFamily="34" charset="0"/>
              </a:rPr>
              <a:t>Source</a:t>
            </a:r>
            <a:r>
              <a:rPr lang="tr-TR" sz="1400" dirty="0" smtClean="0">
                <a:latin typeface="Futura Lt BT" pitchFamily="34" charset="0"/>
              </a:rPr>
              <a:t>: www.</a:t>
            </a:r>
            <a:r>
              <a:rPr lang="tr-TR" sz="1400" dirty="0" err="1" smtClean="0">
                <a:latin typeface="Futura Lt BT" pitchFamily="34" charset="0"/>
              </a:rPr>
              <a:t>euramet</a:t>
            </a:r>
            <a:r>
              <a:rPr lang="tr-TR" sz="1400" dirty="0" smtClean="0">
                <a:latin typeface="Futura Lt BT" pitchFamily="34" charset="0"/>
              </a:rPr>
              <a:t>.org</a:t>
            </a:r>
            <a:endParaRPr lang="tr-TR" sz="1400" dirty="0">
              <a:latin typeface="Futura Lt BT" pitchFamily="34" charset="0"/>
            </a:endParaRPr>
          </a:p>
        </p:txBody>
      </p:sp>
      <p:sp>
        <p:nvSpPr>
          <p:cNvPr id="8" name="7 Metin kutusu"/>
          <p:cNvSpPr txBox="1"/>
          <p:nvPr/>
        </p:nvSpPr>
        <p:spPr>
          <a:xfrm>
            <a:off x="5857884" y="5715016"/>
            <a:ext cx="2313946" cy="584775"/>
          </a:xfrm>
          <a:prstGeom prst="rect">
            <a:avLst/>
          </a:prstGeom>
          <a:noFill/>
        </p:spPr>
        <p:txBody>
          <a:bodyPr wrap="square" rtlCol="0">
            <a:spAutoFit/>
          </a:bodyPr>
          <a:lstStyle/>
          <a:p>
            <a:pPr algn="ctr"/>
            <a:r>
              <a:rPr lang="tr-TR" sz="1600" b="1" dirty="0" smtClean="0">
                <a:solidFill>
                  <a:srgbClr val="FF0000"/>
                </a:solidFill>
                <a:latin typeface="Futura Lt BT" pitchFamily="34" charset="0"/>
              </a:rPr>
              <a:t>TC </a:t>
            </a:r>
            <a:r>
              <a:rPr lang="tr-TR" sz="1600" b="1" dirty="0" err="1" smtClean="0">
                <a:solidFill>
                  <a:srgbClr val="FF0000"/>
                </a:solidFill>
                <a:latin typeface="Futura Lt BT" pitchFamily="34" charset="0"/>
              </a:rPr>
              <a:t>Quality</a:t>
            </a:r>
            <a:r>
              <a:rPr lang="tr-TR" sz="1600" b="1" dirty="0" smtClean="0">
                <a:solidFill>
                  <a:srgbClr val="FF0000"/>
                </a:solidFill>
                <a:latin typeface="Futura Lt BT" pitchFamily="34" charset="0"/>
              </a:rPr>
              <a:t> is </a:t>
            </a:r>
            <a:r>
              <a:rPr lang="tr-TR" sz="1600" b="1" dirty="0" err="1" smtClean="0">
                <a:solidFill>
                  <a:srgbClr val="FF0000"/>
                </a:solidFill>
                <a:latin typeface="Futura Lt BT" pitchFamily="34" charset="0"/>
              </a:rPr>
              <a:t>one</a:t>
            </a:r>
            <a:r>
              <a:rPr lang="tr-TR" sz="1600" b="1" dirty="0" smtClean="0">
                <a:solidFill>
                  <a:srgbClr val="FF0000"/>
                </a:solidFill>
                <a:latin typeface="Futura Lt BT" pitchFamily="34" charset="0"/>
              </a:rPr>
              <a:t> of </a:t>
            </a:r>
            <a:r>
              <a:rPr lang="tr-TR" sz="1600" b="1" dirty="0" err="1" smtClean="0">
                <a:solidFill>
                  <a:srgbClr val="FF0000"/>
                </a:solidFill>
                <a:latin typeface="Futura Lt BT" pitchFamily="34" charset="0"/>
              </a:rPr>
              <a:t>the</a:t>
            </a:r>
            <a:r>
              <a:rPr lang="tr-TR" sz="1600" b="1" dirty="0" smtClean="0">
                <a:solidFill>
                  <a:srgbClr val="FF0000"/>
                </a:solidFill>
                <a:latin typeface="Futura Lt BT" pitchFamily="34" charset="0"/>
              </a:rPr>
              <a:t> 12 EURAMET </a:t>
            </a:r>
            <a:r>
              <a:rPr lang="tr-TR" sz="1600" b="1" dirty="0" err="1" smtClean="0">
                <a:solidFill>
                  <a:srgbClr val="FF0000"/>
                </a:solidFill>
                <a:latin typeface="Futura Lt BT" pitchFamily="34" charset="0"/>
              </a:rPr>
              <a:t>TCs</a:t>
            </a:r>
            <a:endParaRPr lang="tr-TR" sz="1600" b="1" dirty="0">
              <a:solidFill>
                <a:srgbClr val="FF0000"/>
              </a:solidFill>
              <a:latin typeface="Futura Lt BT" pitchFamily="34" charset="0"/>
            </a:endParaRPr>
          </a:p>
        </p:txBody>
      </p:sp>
      <p:cxnSp>
        <p:nvCxnSpPr>
          <p:cNvPr id="10" name="9 Düz Ok Bağlayıcısı"/>
          <p:cNvCxnSpPr/>
          <p:nvPr/>
        </p:nvCxnSpPr>
        <p:spPr>
          <a:xfrm rot="5400000">
            <a:off x="6965967" y="5392751"/>
            <a:ext cx="500066" cy="1588"/>
          </a:xfrm>
          <a:prstGeom prst="straightConnector1">
            <a:avLst/>
          </a:prstGeom>
          <a:ln w="38100">
            <a:solidFill>
              <a:srgbClr val="FF0000"/>
            </a:solidFill>
            <a:headEnd type="triangle"/>
            <a:tailEnd type="none" w="med" len="lg"/>
          </a:ln>
        </p:spPr>
        <p:style>
          <a:lnRef idx="1">
            <a:schemeClr val="accent1"/>
          </a:lnRef>
          <a:fillRef idx="0">
            <a:schemeClr val="accent1"/>
          </a:fillRef>
          <a:effectRef idx="0">
            <a:schemeClr val="accent1"/>
          </a:effectRef>
          <a:fontRef idx="minor">
            <a:schemeClr val="tx1"/>
          </a:fontRef>
        </p:style>
      </p:cxnSp>
      <p:sp>
        <p:nvSpPr>
          <p:cNvPr id="9"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6</a:t>
            </a:fld>
            <a:endParaRPr lang="tr-TR" sz="1200" dirty="0"/>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p:nvPr/>
        </p:nvSpPr>
        <p:spPr>
          <a:xfrm>
            <a:off x="849313" y="3860800"/>
            <a:ext cx="7245350" cy="1006475"/>
          </a:xfrm>
          <a:prstGeom prst="rect">
            <a:avLst/>
          </a:prstGeom>
          <a:noFill/>
          <a:ln>
            <a:noFill/>
          </a:ln>
        </p:spPr>
        <p:txBody>
          <a:bodyPr anchorCtr="1">
            <a:spAutoFit/>
          </a:bodyPr>
          <a:lstStyle/>
          <a:p>
            <a:pPr algn="ctr" fontAlgn="auto" hangingPunct="0">
              <a:spcBef>
                <a:spcPts val="0"/>
              </a:spcBef>
              <a:spcAft>
                <a:spcPts val="0"/>
              </a:spcAft>
              <a:defRPr sz="1800" b="0" i="0" u="none" strike="noStrike" kern="0" cap="none" spc="0" baseline="0">
                <a:solidFill>
                  <a:srgbClr val="000000"/>
                </a:solidFill>
                <a:uFillTx/>
              </a:defRPr>
            </a:pPr>
            <a:endParaRPr lang="en-IE" sz="3200" b="1" kern="0">
              <a:solidFill>
                <a:srgbClr val="000000"/>
              </a:solidFill>
              <a:latin typeface="Arial"/>
              <a:cs typeface="+mn-cs"/>
            </a:endParaRPr>
          </a:p>
          <a:p>
            <a:pPr algn="ctr" fontAlgn="auto" hangingPunct="0">
              <a:spcBef>
                <a:spcPts val="0"/>
              </a:spcBef>
              <a:spcAft>
                <a:spcPts val="0"/>
              </a:spcAft>
              <a:defRPr sz="1800" b="0" i="0" u="none" strike="noStrike" kern="0" cap="none" spc="0" baseline="0">
                <a:solidFill>
                  <a:srgbClr val="000000"/>
                </a:solidFill>
                <a:uFillTx/>
              </a:defRPr>
            </a:pPr>
            <a:endParaRPr lang="en-GB" sz="2800" b="1" kern="0">
              <a:solidFill>
                <a:srgbClr val="000000"/>
              </a:solidFill>
              <a:latin typeface="Arial"/>
              <a:cs typeface="+mn-cs"/>
            </a:endParaRPr>
          </a:p>
        </p:txBody>
      </p:sp>
      <p:sp>
        <p:nvSpPr>
          <p:cNvPr id="7" name="6 Metin kutusu"/>
          <p:cNvSpPr txBox="1"/>
          <p:nvPr/>
        </p:nvSpPr>
        <p:spPr>
          <a:xfrm>
            <a:off x="571472" y="5857892"/>
            <a:ext cx="5929354" cy="307777"/>
          </a:xfrm>
          <a:prstGeom prst="rect">
            <a:avLst/>
          </a:prstGeom>
          <a:noFill/>
        </p:spPr>
        <p:txBody>
          <a:bodyPr wrap="square" rtlCol="0">
            <a:spAutoFit/>
          </a:bodyPr>
          <a:lstStyle/>
          <a:p>
            <a:r>
              <a:rPr lang="tr-TR" sz="1400" dirty="0" err="1" smtClean="0">
                <a:latin typeface="Futura Lt BT" pitchFamily="34" charset="0"/>
              </a:rPr>
              <a:t>Source</a:t>
            </a:r>
            <a:r>
              <a:rPr lang="tr-TR" sz="1400" dirty="0" smtClean="0">
                <a:latin typeface="Futura Lt BT" pitchFamily="34" charset="0"/>
              </a:rPr>
              <a:t>: www.</a:t>
            </a:r>
            <a:r>
              <a:rPr lang="tr-TR" sz="1400" dirty="0" err="1" smtClean="0">
                <a:latin typeface="Futura Lt BT" pitchFamily="34" charset="0"/>
              </a:rPr>
              <a:t>euramet</a:t>
            </a:r>
            <a:r>
              <a:rPr lang="tr-TR" sz="1400" dirty="0" smtClean="0">
                <a:latin typeface="Futura Lt BT" pitchFamily="34" charset="0"/>
              </a:rPr>
              <a:t>.org</a:t>
            </a:r>
            <a:endParaRPr lang="tr-TR" sz="1400" dirty="0">
              <a:latin typeface="Futura Lt BT" pitchFamily="34" charset="0"/>
            </a:endParaRPr>
          </a:p>
        </p:txBody>
      </p:sp>
      <p:sp>
        <p:nvSpPr>
          <p:cNvPr id="11" name="10 Metin kutusu"/>
          <p:cNvSpPr txBox="1"/>
          <p:nvPr/>
        </p:nvSpPr>
        <p:spPr>
          <a:xfrm>
            <a:off x="395536" y="836712"/>
            <a:ext cx="8280920" cy="4521174"/>
          </a:xfrm>
          <a:prstGeom prst="rect">
            <a:avLst/>
          </a:prstGeom>
          <a:noFill/>
        </p:spPr>
        <p:txBody>
          <a:bodyPr wrap="square" rtlCol="0">
            <a:spAutoFit/>
          </a:bodyPr>
          <a:lstStyle/>
          <a:p>
            <a:pPr>
              <a:lnSpc>
                <a:spcPct val="120000"/>
              </a:lnSpc>
              <a:spcBef>
                <a:spcPts val="2000"/>
              </a:spcBef>
            </a:pPr>
            <a:r>
              <a:rPr lang="en-US" sz="2000" dirty="0" smtClean="0"/>
              <a:t>The Technical Committee for Quality (TC-Q) is the EURAMET operational instrument to share and develop knowledge on ISO/IEC 17025 and on its implementation in the National Metrology Institutes (NMIs). </a:t>
            </a:r>
            <a:endParaRPr lang="tr-TR" sz="2000" dirty="0" smtClean="0"/>
          </a:p>
          <a:p>
            <a:pPr>
              <a:lnSpc>
                <a:spcPct val="120000"/>
              </a:lnSpc>
              <a:spcBef>
                <a:spcPts val="2000"/>
              </a:spcBef>
            </a:pPr>
            <a:r>
              <a:rPr lang="en-US" sz="2000" dirty="0" smtClean="0"/>
              <a:t>It has </a:t>
            </a:r>
            <a:r>
              <a:rPr lang="en-US" sz="2000" b="1" dirty="0" smtClean="0">
                <a:solidFill>
                  <a:srgbClr val="FF0000"/>
                </a:solidFill>
              </a:rPr>
              <a:t>no formal auditing or judgment authority</a:t>
            </a:r>
            <a:r>
              <a:rPr lang="en-US" sz="2000" dirty="0" smtClean="0"/>
              <a:t>, but by asking how an NMI's QS is implemented, and by offering feedback on best practice, </a:t>
            </a:r>
            <a:endParaRPr lang="tr-TR" sz="2000" dirty="0" smtClean="0"/>
          </a:p>
          <a:p>
            <a:pPr>
              <a:lnSpc>
                <a:spcPct val="120000"/>
              </a:lnSpc>
              <a:spcBef>
                <a:spcPts val="2000"/>
              </a:spcBef>
            </a:pPr>
            <a:r>
              <a:rPr lang="en-US" sz="2000" dirty="0" smtClean="0"/>
              <a:t>TC has become the EURAMET way of doing Q</a:t>
            </a:r>
            <a:r>
              <a:rPr lang="tr-TR" sz="2000" dirty="0" smtClean="0"/>
              <a:t>M</a:t>
            </a:r>
            <a:r>
              <a:rPr lang="en-US" sz="2000" dirty="0" smtClean="0"/>
              <a:t>S review by peers. </a:t>
            </a:r>
            <a:endParaRPr lang="tr-TR" sz="2000" dirty="0" smtClean="0"/>
          </a:p>
          <a:p>
            <a:pPr>
              <a:lnSpc>
                <a:spcPct val="120000"/>
              </a:lnSpc>
              <a:spcBef>
                <a:spcPts val="2000"/>
              </a:spcBef>
            </a:pPr>
            <a:r>
              <a:rPr lang="en-US" sz="2000" dirty="0" smtClean="0"/>
              <a:t>TC-Q was established by the EUROMET General Assembly in May 2005, in continuation of the activities of the previous EUROMET Quality System Forum (QS-Forum).</a:t>
            </a:r>
            <a:endParaRPr lang="tr-TR" sz="2000" dirty="0">
              <a:latin typeface="Futura Lt BT" pitchFamily="34" charset="0"/>
            </a:endParaRPr>
          </a:p>
        </p:txBody>
      </p:sp>
      <p:sp>
        <p:nvSpPr>
          <p:cNvPr id="8" name="7 Başlık"/>
          <p:cNvSpPr>
            <a:spLocks noGrp="1"/>
          </p:cNvSpPr>
          <p:nvPr>
            <p:ph type="title"/>
          </p:nvPr>
        </p:nvSpPr>
        <p:spPr>
          <a:xfrm>
            <a:off x="122411" y="0"/>
            <a:ext cx="7776864" cy="706090"/>
          </a:xfrm>
        </p:spPr>
        <p:txBody>
          <a:bodyPr>
            <a:normAutofit/>
          </a:bodyPr>
          <a:lstStyle/>
          <a:p>
            <a:r>
              <a:rPr lang="en-US" sz="3200" b="0" dirty="0" smtClean="0"/>
              <a:t>EURAMET TC-Q</a:t>
            </a:r>
            <a:endParaRPr lang="tr-TR" sz="3200" b="0" dirty="0"/>
          </a:p>
        </p:txBody>
      </p:sp>
      <p:sp>
        <p:nvSpPr>
          <p:cNvPr id="6"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7</a:t>
            </a:fld>
            <a:endParaRPr lang="tr-TR" sz="1200"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p:nvPr/>
        </p:nvSpPr>
        <p:spPr>
          <a:xfrm>
            <a:off x="849313" y="3860800"/>
            <a:ext cx="7245350" cy="1006475"/>
          </a:xfrm>
          <a:prstGeom prst="rect">
            <a:avLst/>
          </a:prstGeom>
          <a:noFill/>
          <a:ln>
            <a:noFill/>
          </a:ln>
        </p:spPr>
        <p:txBody>
          <a:bodyPr anchorCtr="1">
            <a:spAutoFit/>
          </a:bodyPr>
          <a:lstStyle/>
          <a:p>
            <a:pPr algn="ctr" fontAlgn="auto" hangingPunct="0">
              <a:spcBef>
                <a:spcPts val="0"/>
              </a:spcBef>
              <a:spcAft>
                <a:spcPts val="0"/>
              </a:spcAft>
              <a:defRPr sz="1800" b="0" i="0" u="none" strike="noStrike" kern="0" cap="none" spc="0" baseline="0">
                <a:solidFill>
                  <a:srgbClr val="000000"/>
                </a:solidFill>
                <a:uFillTx/>
              </a:defRPr>
            </a:pPr>
            <a:endParaRPr lang="en-IE" sz="3200" b="1" kern="0">
              <a:solidFill>
                <a:srgbClr val="000000"/>
              </a:solidFill>
              <a:latin typeface="Arial"/>
              <a:cs typeface="+mn-cs"/>
            </a:endParaRPr>
          </a:p>
          <a:p>
            <a:pPr algn="ctr" fontAlgn="auto" hangingPunct="0">
              <a:spcBef>
                <a:spcPts val="0"/>
              </a:spcBef>
              <a:spcAft>
                <a:spcPts val="0"/>
              </a:spcAft>
              <a:defRPr sz="1800" b="0" i="0" u="none" strike="noStrike" kern="0" cap="none" spc="0" baseline="0">
                <a:solidFill>
                  <a:srgbClr val="000000"/>
                </a:solidFill>
                <a:uFillTx/>
              </a:defRPr>
            </a:pPr>
            <a:endParaRPr lang="en-GB" sz="2800" b="1" kern="0">
              <a:solidFill>
                <a:srgbClr val="000000"/>
              </a:solidFill>
              <a:latin typeface="Arial"/>
              <a:cs typeface="+mn-cs"/>
            </a:endParaRPr>
          </a:p>
        </p:txBody>
      </p:sp>
      <p:sp>
        <p:nvSpPr>
          <p:cNvPr id="3" name="TextovéPole 6"/>
          <p:cNvSpPr txBox="1"/>
          <p:nvPr/>
        </p:nvSpPr>
        <p:spPr>
          <a:xfrm>
            <a:off x="108690" y="98240"/>
            <a:ext cx="8249524" cy="553998"/>
          </a:xfrm>
          <a:prstGeom prst="rect">
            <a:avLst/>
          </a:prstGeom>
          <a:noFill/>
          <a:ln>
            <a:noFill/>
          </a:ln>
        </p:spPr>
        <p:txBody>
          <a:bodyPr wrap="square">
            <a:spAutoFit/>
          </a:bodyPr>
          <a:lstStyle/>
          <a:p>
            <a:pPr eaLnBrk="0" hangingPunct="0">
              <a:defRPr sz="1800" b="0" i="0" u="none" strike="noStrike" kern="0" cap="none" spc="0" baseline="0">
                <a:solidFill>
                  <a:srgbClr val="000000"/>
                </a:solidFill>
                <a:uFillTx/>
              </a:defRPr>
            </a:pPr>
            <a:r>
              <a:rPr lang="en-US" sz="3000" dirty="0" smtClean="0">
                <a:solidFill>
                  <a:schemeClr val="bg1"/>
                </a:solidFill>
                <a:latin typeface="Futura Bk BT" pitchFamily="34" charset="0"/>
                <a:ea typeface="+mj-ea"/>
                <a:cs typeface="+mj-cs"/>
              </a:rPr>
              <a:t>EURAMET TC-Q QMS Review</a:t>
            </a:r>
            <a:r>
              <a:rPr lang="tr-TR" sz="3000" dirty="0" smtClean="0">
                <a:solidFill>
                  <a:schemeClr val="bg1"/>
                </a:solidFill>
                <a:latin typeface="Futura Bk BT" pitchFamily="34" charset="0"/>
                <a:ea typeface="+mj-ea"/>
                <a:cs typeface="+mj-cs"/>
              </a:rPr>
              <a:t> - </a:t>
            </a:r>
            <a:r>
              <a:rPr lang="en-US" sz="3000" dirty="0" smtClean="0">
                <a:solidFill>
                  <a:schemeClr val="bg1"/>
                </a:solidFill>
                <a:latin typeface="Futura Bk BT" pitchFamily="34" charset="0"/>
                <a:ea typeface="+mj-ea"/>
                <a:cs typeface="+mj-cs"/>
              </a:rPr>
              <a:t>Organization</a:t>
            </a:r>
            <a:endParaRPr lang="en-US" sz="3000" dirty="0">
              <a:solidFill>
                <a:schemeClr val="bg1"/>
              </a:solidFill>
              <a:latin typeface="Futura Bk BT" pitchFamily="34" charset="0"/>
              <a:ea typeface="+mj-ea"/>
              <a:cs typeface="+mj-cs"/>
            </a:endParaRPr>
          </a:p>
        </p:txBody>
      </p:sp>
      <p:sp>
        <p:nvSpPr>
          <p:cNvPr id="4" name="TextovéPole 4"/>
          <p:cNvSpPr txBox="1"/>
          <p:nvPr/>
        </p:nvSpPr>
        <p:spPr>
          <a:xfrm>
            <a:off x="849313" y="981075"/>
            <a:ext cx="7610475" cy="646113"/>
          </a:xfrm>
          <a:prstGeom prst="rect">
            <a:avLst/>
          </a:prstGeom>
          <a:noFill/>
          <a:ln>
            <a:noFill/>
          </a:ln>
        </p:spPr>
        <p:txBody>
          <a:bodyPr>
            <a:spAutoFit/>
          </a:bodyPr>
          <a:lstStyle/>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p:txBody>
      </p:sp>
      <p:sp>
        <p:nvSpPr>
          <p:cNvPr id="9221" name="Obdélník 4"/>
          <p:cNvSpPr>
            <a:spLocks noChangeArrowheads="1"/>
          </p:cNvSpPr>
          <p:nvPr/>
        </p:nvSpPr>
        <p:spPr bwMode="auto">
          <a:xfrm>
            <a:off x="428625" y="857250"/>
            <a:ext cx="8001027" cy="3567067"/>
          </a:xfrm>
          <a:prstGeom prst="rect">
            <a:avLst/>
          </a:prstGeom>
          <a:noFill/>
          <a:ln w="9525">
            <a:noFill/>
            <a:miter lim="800000"/>
            <a:headEnd/>
            <a:tailEnd/>
          </a:ln>
        </p:spPr>
        <p:txBody>
          <a:bodyPr wrap="square">
            <a:spAutoFit/>
          </a:bodyPr>
          <a:lstStyle/>
          <a:p>
            <a:pPr marL="266700" lvl="1" indent="-266700">
              <a:lnSpc>
                <a:spcPct val="120000"/>
              </a:lnSpc>
              <a:spcBef>
                <a:spcPts val="1200"/>
              </a:spcBef>
              <a:spcAft>
                <a:spcPts val="600"/>
              </a:spcAft>
              <a:buClr>
                <a:srgbClr val="FF0000"/>
              </a:buClr>
              <a:buFont typeface="Arial" pitchFamily="34" charset="0"/>
              <a:buChar char="•"/>
              <a:defRPr/>
            </a:pPr>
            <a:r>
              <a:rPr lang="en-US" sz="2000" dirty="0" smtClean="0"/>
              <a:t>Structure of TC-Q is based on a chairperson, secretary, Steering Committee </a:t>
            </a:r>
            <a:r>
              <a:rPr lang="tr-TR" sz="2000" dirty="0" smtClean="0"/>
              <a:t>(SC) </a:t>
            </a:r>
            <a:r>
              <a:rPr lang="en-US" sz="2000" dirty="0" smtClean="0"/>
              <a:t>and a plenary meeting</a:t>
            </a:r>
          </a:p>
          <a:p>
            <a:pPr marL="266700" lvl="1" indent="-266700">
              <a:lnSpc>
                <a:spcPct val="120000"/>
              </a:lnSpc>
              <a:spcBef>
                <a:spcPts val="1200"/>
              </a:spcBef>
              <a:spcAft>
                <a:spcPts val="600"/>
              </a:spcAft>
              <a:buClr>
                <a:srgbClr val="FF0000"/>
              </a:buClr>
              <a:buFont typeface="Arial" pitchFamily="34" charset="0"/>
              <a:buChar char="•"/>
              <a:defRPr/>
            </a:pPr>
            <a:r>
              <a:rPr lang="tr-TR" sz="2000" dirty="0" smtClean="0"/>
              <a:t>SC m</a:t>
            </a:r>
            <a:r>
              <a:rPr lang="en-US" sz="2000" dirty="0" err="1" smtClean="0"/>
              <a:t>embership</a:t>
            </a:r>
            <a:r>
              <a:rPr lang="en-US" sz="2000" dirty="0" smtClean="0"/>
              <a:t> is on a voluntary basis  </a:t>
            </a:r>
          </a:p>
          <a:p>
            <a:pPr marL="266700" lvl="1" indent="-266700">
              <a:lnSpc>
                <a:spcPct val="120000"/>
              </a:lnSpc>
              <a:spcBef>
                <a:spcPts val="1200"/>
              </a:spcBef>
              <a:spcAft>
                <a:spcPts val="600"/>
              </a:spcAft>
              <a:buClr>
                <a:srgbClr val="FF0000"/>
              </a:buClr>
              <a:buFont typeface="Arial" pitchFamily="34" charset="0"/>
              <a:buChar char="•"/>
              <a:defRPr/>
            </a:pPr>
            <a:r>
              <a:rPr lang="en-US" sz="2000" dirty="0" smtClean="0"/>
              <a:t>Members are approved by the TC-Q chair and the plenary</a:t>
            </a:r>
            <a:r>
              <a:rPr lang="tr-TR" sz="2000" dirty="0" smtClean="0"/>
              <a:t> </a:t>
            </a:r>
            <a:r>
              <a:rPr lang="en-US" sz="2000" dirty="0" smtClean="0"/>
              <a:t>meeting</a:t>
            </a:r>
          </a:p>
          <a:p>
            <a:pPr marL="266700" lvl="1" indent="-266700">
              <a:lnSpc>
                <a:spcPct val="120000"/>
              </a:lnSpc>
              <a:spcBef>
                <a:spcPts val="1200"/>
              </a:spcBef>
              <a:spcAft>
                <a:spcPts val="600"/>
              </a:spcAft>
              <a:buClr>
                <a:srgbClr val="FF0000"/>
              </a:buClr>
              <a:buFont typeface="Arial" pitchFamily="34" charset="0"/>
              <a:buChar char="•"/>
              <a:defRPr/>
            </a:pPr>
            <a:r>
              <a:rPr lang="en-US" sz="2000" dirty="0" smtClean="0"/>
              <a:t>TC-Q operates by consensus whenever possible. </a:t>
            </a:r>
          </a:p>
          <a:p>
            <a:pPr marL="266700" lvl="1" indent="-266700">
              <a:lnSpc>
                <a:spcPct val="120000"/>
              </a:lnSpc>
              <a:spcBef>
                <a:spcPts val="1200"/>
              </a:spcBef>
              <a:spcAft>
                <a:spcPts val="600"/>
              </a:spcAft>
              <a:buClr>
                <a:srgbClr val="FF0000"/>
              </a:buClr>
              <a:buFont typeface="Arial" pitchFamily="34" charset="0"/>
              <a:buChar char="•"/>
              <a:defRPr/>
            </a:pPr>
            <a:r>
              <a:rPr lang="en-US" sz="2000" dirty="0" smtClean="0"/>
              <a:t>During voting the majority is requested , with a quorum of </a:t>
            </a:r>
            <a:r>
              <a:rPr lang="tr-TR" sz="2000" dirty="0" smtClean="0"/>
              <a:t> </a:t>
            </a:r>
            <a:r>
              <a:rPr lang="en-US" sz="2000" dirty="0" smtClean="0"/>
              <a:t>TC-Q chair and one third of TC-Q contact persons</a:t>
            </a:r>
            <a:endParaRPr lang="en-US" sz="2000" dirty="0"/>
          </a:p>
        </p:txBody>
      </p:sp>
      <p:sp>
        <p:nvSpPr>
          <p:cNvPr id="6"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8</a:t>
            </a:fld>
            <a:endParaRPr lang="tr-TR" sz="1200" dirty="0"/>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p:nvPr/>
        </p:nvSpPr>
        <p:spPr>
          <a:xfrm>
            <a:off x="849313" y="3860800"/>
            <a:ext cx="7245350" cy="1006475"/>
          </a:xfrm>
          <a:prstGeom prst="rect">
            <a:avLst/>
          </a:prstGeom>
          <a:noFill/>
          <a:ln>
            <a:noFill/>
          </a:ln>
        </p:spPr>
        <p:txBody>
          <a:bodyPr anchorCtr="1">
            <a:spAutoFit/>
          </a:bodyPr>
          <a:lstStyle/>
          <a:p>
            <a:pPr algn="ctr" fontAlgn="auto" hangingPunct="0">
              <a:spcBef>
                <a:spcPts val="0"/>
              </a:spcBef>
              <a:spcAft>
                <a:spcPts val="0"/>
              </a:spcAft>
              <a:defRPr sz="1800" b="0" i="0" u="none" strike="noStrike" kern="0" cap="none" spc="0" baseline="0">
                <a:solidFill>
                  <a:srgbClr val="000000"/>
                </a:solidFill>
                <a:uFillTx/>
              </a:defRPr>
            </a:pPr>
            <a:endParaRPr lang="en-IE" sz="3200" b="1" kern="0">
              <a:solidFill>
                <a:srgbClr val="000000"/>
              </a:solidFill>
              <a:latin typeface="Arial"/>
              <a:cs typeface="+mn-cs"/>
            </a:endParaRPr>
          </a:p>
          <a:p>
            <a:pPr algn="ctr" fontAlgn="auto" hangingPunct="0">
              <a:spcBef>
                <a:spcPts val="0"/>
              </a:spcBef>
              <a:spcAft>
                <a:spcPts val="0"/>
              </a:spcAft>
              <a:defRPr sz="1800" b="0" i="0" u="none" strike="noStrike" kern="0" cap="none" spc="0" baseline="0">
                <a:solidFill>
                  <a:srgbClr val="000000"/>
                </a:solidFill>
                <a:uFillTx/>
              </a:defRPr>
            </a:pPr>
            <a:endParaRPr lang="en-GB" sz="2800" b="1" kern="0">
              <a:solidFill>
                <a:srgbClr val="000000"/>
              </a:solidFill>
              <a:latin typeface="Arial"/>
              <a:cs typeface="+mn-cs"/>
            </a:endParaRPr>
          </a:p>
        </p:txBody>
      </p:sp>
      <p:sp>
        <p:nvSpPr>
          <p:cNvPr id="4" name="TextovéPole 4"/>
          <p:cNvSpPr txBox="1"/>
          <p:nvPr/>
        </p:nvSpPr>
        <p:spPr>
          <a:xfrm>
            <a:off x="849313" y="981075"/>
            <a:ext cx="7610475" cy="646113"/>
          </a:xfrm>
          <a:prstGeom prst="rect">
            <a:avLst/>
          </a:prstGeom>
          <a:noFill/>
          <a:ln>
            <a:noFill/>
          </a:ln>
        </p:spPr>
        <p:txBody>
          <a:bodyPr>
            <a:spAutoFit/>
          </a:bodyPr>
          <a:lstStyle/>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a:p>
            <a:pPr fontAlgn="auto">
              <a:spcBef>
                <a:spcPts val="0"/>
              </a:spcBef>
              <a:spcAft>
                <a:spcPts val="0"/>
              </a:spcAft>
              <a:defRPr sz="1800" b="0" i="0" u="none" strike="noStrike" kern="0" cap="none" spc="0" baseline="0">
                <a:solidFill>
                  <a:srgbClr val="000000"/>
                </a:solidFill>
                <a:uFillTx/>
              </a:defRPr>
            </a:pPr>
            <a:endParaRPr lang="cs-CZ" kern="0">
              <a:solidFill>
                <a:srgbClr val="000000"/>
              </a:solidFill>
              <a:latin typeface="Verdana"/>
              <a:cs typeface="+mn-cs"/>
            </a:endParaRPr>
          </a:p>
        </p:txBody>
      </p:sp>
      <p:sp>
        <p:nvSpPr>
          <p:cNvPr id="9221" name="Obdélník 4"/>
          <p:cNvSpPr>
            <a:spLocks noChangeArrowheads="1"/>
          </p:cNvSpPr>
          <p:nvPr/>
        </p:nvSpPr>
        <p:spPr bwMode="auto">
          <a:xfrm>
            <a:off x="428625" y="857250"/>
            <a:ext cx="6429375" cy="646113"/>
          </a:xfrm>
          <a:prstGeom prst="rect">
            <a:avLst/>
          </a:prstGeom>
          <a:noFill/>
          <a:ln w="9525">
            <a:noFill/>
            <a:miter lim="800000"/>
            <a:headEnd/>
            <a:tailEnd/>
          </a:ln>
        </p:spPr>
        <p:txBody>
          <a:bodyPr>
            <a:spAutoFit/>
          </a:bodyPr>
          <a:lstStyle/>
          <a:p>
            <a:endParaRPr lang="cs-CZ"/>
          </a:p>
          <a:p>
            <a:r>
              <a:rPr lang="en-US"/>
              <a:t> </a:t>
            </a:r>
            <a:endParaRPr lang="cs-CZ"/>
          </a:p>
        </p:txBody>
      </p:sp>
      <p:sp>
        <p:nvSpPr>
          <p:cNvPr id="9222" name="Rectangle 6"/>
          <p:cNvSpPr>
            <a:spLocks noChangeArrowheads="1"/>
          </p:cNvSpPr>
          <p:nvPr/>
        </p:nvSpPr>
        <p:spPr bwMode="auto">
          <a:xfrm>
            <a:off x="323528" y="1505044"/>
            <a:ext cx="8177240" cy="4105739"/>
          </a:xfrm>
          <a:prstGeom prst="rect">
            <a:avLst/>
          </a:prstGeom>
          <a:noFill/>
          <a:ln w="9525">
            <a:noFill/>
            <a:miter lim="800000"/>
            <a:headEnd/>
            <a:tailEnd/>
          </a:ln>
        </p:spPr>
        <p:txBody>
          <a:bodyPr wrap="square" anchor="ctr">
            <a:spAutoFit/>
          </a:bodyPr>
          <a:lstStyle/>
          <a:p>
            <a:pPr marL="266700" lvl="1" indent="-266700" eaLnBrk="0" hangingPunct="0">
              <a:lnSpc>
                <a:spcPct val="120000"/>
              </a:lnSpc>
              <a:spcBef>
                <a:spcPts val="600"/>
              </a:spcBef>
              <a:spcAft>
                <a:spcPts val="600"/>
              </a:spcAft>
              <a:buClr>
                <a:srgbClr val="FF0000"/>
              </a:buClr>
              <a:buFont typeface="Arial" pitchFamily="34" charset="0"/>
              <a:buChar char="•"/>
              <a:defRPr/>
            </a:pPr>
            <a:r>
              <a:rPr lang="en-GB" sz="2000" dirty="0" smtClean="0"/>
              <a:t>ISO/IEC 17025 to cover calibration and measurement activities under the CIPM MRA</a:t>
            </a:r>
            <a:r>
              <a:rPr lang="cs-CZ" sz="2000" dirty="0" smtClean="0"/>
              <a:t> </a:t>
            </a:r>
          </a:p>
          <a:p>
            <a:pPr marL="266700" lvl="1" indent="-266700" eaLnBrk="0" hangingPunct="0">
              <a:lnSpc>
                <a:spcPct val="120000"/>
              </a:lnSpc>
              <a:spcBef>
                <a:spcPts val="600"/>
              </a:spcBef>
              <a:spcAft>
                <a:spcPts val="600"/>
              </a:spcAft>
              <a:buClr>
                <a:srgbClr val="FF0000"/>
              </a:buClr>
              <a:buFont typeface="Arial" pitchFamily="34" charset="0"/>
              <a:buChar char="•"/>
              <a:defRPr/>
            </a:pPr>
            <a:r>
              <a:rPr lang="en-GB" sz="2000" dirty="0" smtClean="0"/>
              <a:t>Certified Reference Materials (CRMs) by ISO Guide 34 </a:t>
            </a:r>
            <a:endParaRPr lang="cs-CZ" sz="2000" dirty="0" smtClean="0"/>
          </a:p>
          <a:p>
            <a:pPr marL="266700" lvl="1" indent="-266700" eaLnBrk="0" hangingPunct="0">
              <a:lnSpc>
                <a:spcPct val="120000"/>
              </a:lnSpc>
              <a:spcBef>
                <a:spcPts val="600"/>
              </a:spcBef>
              <a:spcAft>
                <a:spcPts val="600"/>
              </a:spcAft>
              <a:buClr>
                <a:srgbClr val="FF0000"/>
              </a:buClr>
              <a:buFont typeface="Arial" pitchFamily="34" charset="0"/>
              <a:buChar char="•"/>
              <a:defRPr/>
            </a:pPr>
            <a:r>
              <a:rPr lang="en-GB" sz="2000" dirty="0" smtClean="0"/>
              <a:t>a QMS meeting the requirements of ISO/IEC 17025 assessed by an accreditation body fulfilling the requirements of ISO/IEC 17011</a:t>
            </a:r>
            <a:r>
              <a:rPr lang="tr-TR" sz="2000" dirty="0" smtClean="0"/>
              <a:t> </a:t>
            </a:r>
            <a:r>
              <a:rPr lang="en-GB" sz="2000" dirty="0" smtClean="0"/>
              <a:t>and should be a signatory to the ILAC MRA</a:t>
            </a:r>
            <a:endParaRPr lang="cs-CZ" sz="2000" dirty="0" smtClean="0"/>
          </a:p>
          <a:p>
            <a:pPr marL="266700" lvl="1" indent="-266700" eaLnBrk="0" hangingPunct="0">
              <a:lnSpc>
                <a:spcPct val="120000"/>
              </a:lnSpc>
              <a:spcBef>
                <a:spcPts val="600"/>
              </a:spcBef>
              <a:spcAft>
                <a:spcPts val="600"/>
              </a:spcAft>
              <a:buClr>
                <a:srgbClr val="FF0000"/>
              </a:buClr>
              <a:buFont typeface="Arial" pitchFamily="34" charset="0"/>
              <a:buChar char="•"/>
              <a:defRPr/>
            </a:pPr>
            <a:r>
              <a:rPr lang="en-GB" sz="2000" dirty="0" smtClean="0"/>
              <a:t>a QMS following ISO/IEC 17025 without third-party accreditation</a:t>
            </a:r>
            <a:r>
              <a:rPr lang="cs-CZ" sz="2000" dirty="0" smtClean="0"/>
              <a:t> – considered as a self declaration</a:t>
            </a:r>
          </a:p>
          <a:p>
            <a:pPr lvl="1" indent="457200" eaLnBrk="0" hangingPunct="0">
              <a:lnSpc>
                <a:spcPct val="120000"/>
              </a:lnSpc>
              <a:spcBef>
                <a:spcPts val="600"/>
              </a:spcBef>
              <a:spcAft>
                <a:spcPts val="600"/>
              </a:spcAft>
              <a:buFont typeface="Wingdings" pitchFamily="2" charset="2"/>
              <a:buChar char="ü"/>
            </a:pPr>
            <a:endParaRPr lang="en-GB" sz="2400" dirty="0"/>
          </a:p>
        </p:txBody>
      </p:sp>
      <p:sp>
        <p:nvSpPr>
          <p:cNvPr id="7" name="6 Metin kutusu"/>
          <p:cNvSpPr txBox="1"/>
          <p:nvPr/>
        </p:nvSpPr>
        <p:spPr>
          <a:xfrm>
            <a:off x="285720" y="1000108"/>
            <a:ext cx="4214842" cy="400110"/>
          </a:xfrm>
          <a:prstGeom prst="rect">
            <a:avLst/>
          </a:prstGeom>
          <a:noFill/>
        </p:spPr>
        <p:txBody>
          <a:bodyPr wrap="square" rtlCol="0">
            <a:spAutoFit/>
          </a:bodyPr>
          <a:lstStyle/>
          <a:p>
            <a:r>
              <a:rPr lang="en-US" sz="2000" b="1" smtClean="0">
                <a:solidFill>
                  <a:srgbClr val="FF0000"/>
                </a:solidFill>
                <a:latin typeface="Futura Lt BT" pitchFamily="34" charset="0"/>
              </a:rPr>
              <a:t>Review Criteria </a:t>
            </a:r>
            <a:endParaRPr lang="en-US" sz="2000" b="1">
              <a:solidFill>
                <a:srgbClr val="FF0000"/>
              </a:solidFill>
              <a:latin typeface="Futura Lt BT" pitchFamily="34" charset="0"/>
            </a:endParaRPr>
          </a:p>
        </p:txBody>
      </p:sp>
      <p:sp>
        <p:nvSpPr>
          <p:cNvPr id="9" name="8 Başlık"/>
          <p:cNvSpPr>
            <a:spLocks noGrp="1"/>
          </p:cNvSpPr>
          <p:nvPr>
            <p:ph type="title"/>
          </p:nvPr>
        </p:nvSpPr>
        <p:spPr/>
        <p:txBody>
          <a:bodyPr>
            <a:normAutofit/>
          </a:bodyPr>
          <a:lstStyle/>
          <a:p>
            <a:r>
              <a:rPr lang="cs-CZ" sz="3200" b="0" dirty="0" smtClean="0">
                <a:latin typeface="Arial" pitchFamily="34" charset="0"/>
                <a:cs typeface="Arial" pitchFamily="34" charset="0"/>
              </a:rPr>
              <a:t>EURAMET TC-Q QMS Review </a:t>
            </a:r>
            <a:endParaRPr lang="tr-TR" sz="3200" b="0" dirty="0">
              <a:latin typeface="Arial" pitchFamily="34" charset="0"/>
              <a:cs typeface="Arial" pitchFamily="34" charset="0"/>
            </a:endParaRPr>
          </a:p>
        </p:txBody>
      </p:sp>
      <p:sp>
        <p:nvSpPr>
          <p:cNvPr id="8" name="4 Slayt Numarası Yer Tutucusu"/>
          <p:cNvSpPr txBox="1">
            <a:spLocks noGrp="1"/>
          </p:cNvSpPr>
          <p:nvPr/>
        </p:nvSpPr>
        <p:spPr bwMode="auto">
          <a:xfrm>
            <a:off x="6870716" y="6330950"/>
            <a:ext cx="2133600" cy="476250"/>
          </a:xfrm>
          <a:prstGeom prst="rect">
            <a:avLst/>
          </a:prstGeom>
          <a:noFill/>
          <a:ln w="9525">
            <a:noFill/>
            <a:miter lim="800000"/>
            <a:headEnd/>
            <a:tailEnd/>
          </a:ln>
        </p:spPr>
        <p:txBody>
          <a:bodyPr/>
          <a:lstStyle/>
          <a:p>
            <a:pPr algn="r">
              <a:spcBef>
                <a:spcPct val="0"/>
              </a:spcBef>
              <a:buClrTx/>
              <a:buFontTx/>
              <a:buNone/>
            </a:pPr>
            <a:fld id="{68CACFB0-CE42-437E-B07E-35280C20265C}" type="slidenum">
              <a:rPr lang="tr-TR" sz="1200"/>
              <a:pPr algn="r">
                <a:spcBef>
                  <a:spcPct val="0"/>
                </a:spcBef>
                <a:buClrTx/>
                <a:buFontTx/>
                <a:buNone/>
              </a:pPr>
              <a:t>9</a:t>
            </a:fld>
            <a:endParaRPr lang="tr-TR" sz="1200"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Ulusal Yenilik Sistemimizin Geleceği_2">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cene3d>
          <a:camera prst="orthographicFront">
            <a:rot lat="0" lon="0" rev="0"/>
          </a:camera>
          <a:lightRig rig="contrasting" dir="t">
            <a:rot lat="0" lon="0" rev="1200000"/>
          </a:lightRig>
        </a:scene3d>
        <a:sp3d contourW="19050" prstMaterial="metal">
          <a:bevelT w="88900" h="203200"/>
          <a:bevelB w="165100" h="254000"/>
        </a:sp3d>
      </a:spPr>
      <a:bodyPr spcFirstLastPara="0" vert="horz" wrap="square" lIns="216354" tIns="189034" rIns="216354" bIns="189034" numCol="1" spcCol="1270" anchor="ctr" anchorCtr="0">
        <a:noAutofit/>
      </a:bodyPr>
      <a:lstStyle>
        <a:defPPr algn="ctr" defTabSz="711200">
          <a:lnSpc>
            <a:spcPct val="90000"/>
          </a:lnSpc>
          <a:spcBef>
            <a:spcPct val="0"/>
          </a:spcBef>
          <a:spcAft>
            <a:spcPct val="35000"/>
          </a:spcAft>
          <a:defRPr b="1" u="none" kern="1200" dirty="0" smtClean="0">
            <a:latin typeface="Futura Bk BT" pitchFamily="34" charset="0"/>
          </a:defRPr>
        </a:defPPr>
      </a:lstStyle>
      <a: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a:style>
    </a:spDef>
    <a:txDef>
      <a:spPr>
        <a:noFill/>
      </a:spPr>
      <a:bodyPr wrap="square" rtlCol="0">
        <a:spAutoFit/>
      </a:bodyPr>
      <a:lstStyle>
        <a:defPPr>
          <a:defRPr dirty="0">
            <a:latin typeface="Futura Lt BT" pitchFamily="34" charset="0"/>
          </a:defRPr>
        </a:defPPr>
      </a:lstStyle>
    </a:txDef>
  </a:objectDefaults>
  <a:extraClrSchemeLst/>
</a:theme>
</file>

<file path=ppt/theme/theme2.xml><?xml version="1.0" encoding="utf-8"?>
<a:theme xmlns:a="http://schemas.openxmlformats.org/drawingml/2006/main" name="1_Ulusal Yenilik Sistemimizin Geleceği_2">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cene3d>
          <a:camera prst="orthographicFront">
            <a:rot lat="0" lon="0" rev="0"/>
          </a:camera>
          <a:lightRig rig="contrasting" dir="t">
            <a:rot lat="0" lon="0" rev="1200000"/>
          </a:lightRig>
        </a:scene3d>
        <a:sp3d contourW="19050" prstMaterial="metal">
          <a:bevelT w="88900" h="203200"/>
          <a:bevelB w="165100" h="254000"/>
        </a:sp3d>
      </a:spPr>
      <a:bodyPr spcFirstLastPara="0" vert="horz" wrap="square" lIns="216354" tIns="189034" rIns="216354" bIns="189034" numCol="1" spcCol="1270" anchor="ctr" anchorCtr="0">
        <a:noAutofit/>
      </a:bodyPr>
      <a:lstStyle>
        <a:defPPr algn="ctr" defTabSz="711200">
          <a:lnSpc>
            <a:spcPct val="90000"/>
          </a:lnSpc>
          <a:spcBef>
            <a:spcPct val="0"/>
          </a:spcBef>
          <a:spcAft>
            <a:spcPct val="35000"/>
          </a:spcAft>
          <a:defRPr b="1" u="none" kern="1200" dirty="0" smtClean="0">
            <a:latin typeface="Futura Bk BT" pitchFamily="34" charset="0"/>
          </a:defRPr>
        </a:defPPr>
      </a:lstStyle>
      <a: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a:style>
    </a:spDef>
    <a:txDef>
      <a:spPr>
        <a:noFill/>
      </a:spPr>
      <a:bodyPr wrap="square" rtlCol="0">
        <a:spAutoFit/>
      </a:bodyPr>
      <a:lstStyle>
        <a:defPPr>
          <a:defRPr dirty="0">
            <a:latin typeface="Futura Lt BT" pitchFamily="34" charset="0"/>
          </a:defRPr>
        </a:defPPr>
      </a:lstStyle>
    </a:txDef>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9414</TotalTime>
  <Words>1696</Words>
  <Application>Microsoft Office PowerPoint</Application>
  <PresentationFormat>Ekran Gösterisi (4:3)</PresentationFormat>
  <Paragraphs>284</Paragraphs>
  <Slides>31</Slides>
  <Notes>26</Notes>
  <HiddenSlides>0</HiddenSlides>
  <MMClips>0</MMClips>
  <ScaleCrop>false</ScaleCrop>
  <HeadingPairs>
    <vt:vector size="4" baseType="variant">
      <vt:variant>
        <vt:lpstr>Tema</vt:lpstr>
      </vt:variant>
      <vt:variant>
        <vt:i4>3</vt:i4>
      </vt:variant>
      <vt:variant>
        <vt:lpstr>Slayt Başlıkları</vt:lpstr>
      </vt:variant>
      <vt:variant>
        <vt:i4>31</vt:i4>
      </vt:variant>
    </vt:vector>
  </HeadingPairs>
  <TitlesOfParts>
    <vt:vector size="34" baseType="lpstr">
      <vt:lpstr>Ulusal Yenilik Sistemimizin Geleceği_2</vt:lpstr>
      <vt:lpstr>1_Ulusal Yenilik Sistemimizin Geleceği_2</vt:lpstr>
      <vt:lpstr>Custom Design</vt:lpstr>
      <vt:lpstr>CIPM MRA Requirements for QMS review EURAMET approach for QMS review</vt:lpstr>
      <vt:lpstr>Contents</vt:lpstr>
      <vt:lpstr>CIPM MRA Requirements on QMS</vt:lpstr>
      <vt:lpstr>CIPM MRA Requirements on QMS</vt:lpstr>
      <vt:lpstr>CIPM MRA Requirements on QMS</vt:lpstr>
      <vt:lpstr>Slayt 6</vt:lpstr>
      <vt:lpstr>EURAMET TC-Q</vt:lpstr>
      <vt:lpstr>Slayt 8</vt:lpstr>
      <vt:lpstr>EURAMET TC-Q QMS Review </vt:lpstr>
      <vt:lpstr>EURAMET TC-Q Requirements </vt:lpstr>
      <vt:lpstr>EURAMET TC-Q Requirements </vt:lpstr>
      <vt:lpstr>EURAMET TC-Q Requirements </vt:lpstr>
      <vt:lpstr>EURAMET TC-Q QMS Review</vt:lpstr>
      <vt:lpstr>EURAMET TC-Q QMS Review</vt:lpstr>
      <vt:lpstr>EURAMET TC-Q QMS Review</vt:lpstr>
      <vt:lpstr>EURAMET TC-Q QMS Review</vt:lpstr>
      <vt:lpstr>Annual Reporting</vt:lpstr>
      <vt:lpstr>Annual Reporting</vt:lpstr>
      <vt:lpstr>Annual Reporting</vt:lpstr>
      <vt:lpstr>Annual Reporting</vt:lpstr>
      <vt:lpstr>Annual Reporting</vt:lpstr>
      <vt:lpstr>Annual Reporting</vt:lpstr>
      <vt:lpstr>Slayt 23</vt:lpstr>
      <vt:lpstr>CIPM MRA Requirements on QMS</vt:lpstr>
      <vt:lpstr>TC-Q documents</vt:lpstr>
      <vt:lpstr>Slayt 26</vt:lpstr>
      <vt:lpstr>Slayt 27</vt:lpstr>
      <vt:lpstr>Slayt 28</vt:lpstr>
      <vt:lpstr>Slayt 29</vt:lpstr>
      <vt:lpstr>Slayt 30</vt:lpstr>
      <vt:lpstr>Slayt 31</vt:lpstr>
    </vt:vector>
  </TitlesOfPart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McKinsey Mind Designing the Analysis</dc:title>
  <dc:creator>nihan.tiltak</dc:creator>
  <cp:lastModifiedBy>enversa</cp:lastModifiedBy>
  <cp:revision>879</cp:revision>
  <cp:lastPrinted>2012-11-15T10:02:18Z</cp:lastPrinted>
  <dcterms:created xsi:type="dcterms:W3CDTF">2012-02-08T13:48:39Z</dcterms:created>
  <dcterms:modified xsi:type="dcterms:W3CDTF">2013-05-08T12:19:29Z</dcterms:modified>
</cp:coreProperties>
</file>