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6" r:id="rId2"/>
    <p:sldId id="362" r:id="rId3"/>
    <p:sldId id="312" r:id="rId4"/>
    <p:sldId id="358" r:id="rId5"/>
    <p:sldId id="363" r:id="rId6"/>
    <p:sldId id="364" r:id="rId7"/>
    <p:sldId id="365" r:id="rId8"/>
    <p:sldId id="366" r:id="rId9"/>
    <p:sldId id="371" r:id="rId10"/>
    <p:sldId id="369" r:id="rId11"/>
    <p:sldId id="370" r:id="rId12"/>
    <p:sldId id="368" r:id="rId13"/>
    <p:sldId id="328" r:id="rId14"/>
  </p:sldIdLst>
  <p:sldSz cx="9144000" cy="6858000" type="screen4x3"/>
  <p:notesSz cx="7099300" cy="10234613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F0101"/>
    <a:srgbClr val="FE0202"/>
    <a:srgbClr val="F0EC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500" autoAdjust="0"/>
    <p:restoredTop sz="94660"/>
  </p:normalViewPr>
  <p:slideViewPr>
    <p:cSldViewPr>
      <p:cViewPr>
        <p:scale>
          <a:sx n="75" d="100"/>
          <a:sy n="75" d="100"/>
        </p:scale>
        <p:origin x="-1050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DAD164-1901-4974-90E7-2B29446CCB86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E9597173-D240-4F78-8FD5-11C626DA1331}">
      <dgm:prSet phldrT="[Text]"/>
      <dgm:spPr/>
      <dgm:t>
        <a:bodyPr/>
        <a:lstStyle/>
        <a:p>
          <a:r>
            <a:rPr lang="tr-TR" dirty="0" smtClean="0"/>
            <a:t>Analysis 1</a:t>
          </a:r>
          <a:endParaRPr lang="tr-TR" dirty="0"/>
        </a:p>
      </dgm:t>
    </dgm:pt>
    <dgm:pt modelId="{6E198A6D-FD6D-458D-A829-30FCC7C9DD31}" type="parTrans" cxnId="{73E13836-8D63-45FC-9E63-7D78878F3102}">
      <dgm:prSet/>
      <dgm:spPr/>
      <dgm:t>
        <a:bodyPr/>
        <a:lstStyle/>
        <a:p>
          <a:endParaRPr lang="tr-TR"/>
        </a:p>
      </dgm:t>
    </dgm:pt>
    <dgm:pt modelId="{540CDFC4-FFFE-4365-99E5-7FA52093FBA2}" type="sibTrans" cxnId="{73E13836-8D63-45FC-9E63-7D78878F3102}">
      <dgm:prSet/>
      <dgm:spPr/>
      <dgm:t>
        <a:bodyPr/>
        <a:lstStyle/>
        <a:p>
          <a:endParaRPr lang="tr-TR"/>
        </a:p>
      </dgm:t>
    </dgm:pt>
    <dgm:pt modelId="{D9EF95C9-D5AB-4222-A812-F1FD84B81E3F}">
      <dgm:prSet phldrT="[Text]"/>
      <dgm:spPr/>
      <dgm:t>
        <a:bodyPr/>
        <a:lstStyle/>
        <a:p>
          <a:r>
            <a:rPr lang="tr-TR" dirty="0" smtClean="0"/>
            <a:t>Where we are</a:t>
          </a:r>
          <a:endParaRPr lang="tr-TR" dirty="0"/>
        </a:p>
      </dgm:t>
    </dgm:pt>
    <dgm:pt modelId="{EC9CD688-B992-4300-A468-4D7D70E5A6AA}" type="parTrans" cxnId="{D8A184A9-3DB4-41E7-9DD2-9D17A20A77C0}">
      <dgm:prSet/>
      <dgm:spPr/>
      <dgm:t>
        <a:bodyPr/>
        <a:lstStyle/>
        <a:p>
          <a:endParaRPr lang="tr-TR"/>
        </a:p>
      </dgm:t>
    </dgm:pt>
    <dgm:pt modelId="{6D2433B1-7A1D-4E4F-892B-99C965EF3F02}" type="sibTrans" cxnId="{D8A184A9-3DB4-41E7-9DD2-9D17A20A77C0}">
      <dgm:prSet/>
      <dgm:spPr/>
      <dgm:t>
        <a:bodyPr/>
        <a:lstStyle/>
        <a:p>
          <a:endParaRPr lang="tr-TR"/>
        </a:p>
      </dgm:t>
    </dgm:pt>
    <dgm:pt modelId="{3D40353A-7BFE-4974-B144-682DD728F878}">
      <dgm:prSet phldrT="[Text]"/>
      <dgm:spPr/>
      <dgm:t>
        <a:bodyPr/>
        <a:lstStyle/>
        <a:p>
          <a:r>
            <a:rPr lang="tr-TR" dirty="0" smtClean="0"/>
            <a:t>Analysis2</a:t>
          </a:r>
          <a:endParaRPr lang="tr-TR" dirty="0"/>
        </a:p>
      </dgm:t>
    </dgm:pt>
    <dgm:pt modelId="{C587E086-7160-4EBC-8B26-8C8A36A7892B}" type="parTrans" cxnId="{17F51214-8DA0-4614-A8FC-791C102B6907}">
      <dgm:prSet/>
      <dgm:spPr/>
      <dgm:t>
        <a:bodyPr/>
        <a:lstStyle/>
        <a:p>
          <a:endParaRPr lang="tr-TR"/>
        </a:p>
      </dgm:t>
    </dgm:pt>
    <dgm:pt modelId="{3859437C-1AA9-4EBD-BAEE-AC880664546C}" type="sibTrans" cxnId="{17F51214-8DA0-4614-A8FC-791C102B6907}">
      <dgm:prSet/>
      <dgm:spPr/>
      <dgm:t>
        <a:bodyPr/>
        <a:lstStyle/>
        <a:p>
          <a:endParaRPr lang="tr-TR"/>
        </a:p>
      </dgm:t>
    </dgm:pt>
    <dgm:pt modelId="{A77D0FDC-213B-487E-823C-C8074F1DDCF8}">
      <dgm:prSet phldrT="[Text]"/>
      <dgm:spPr/>
      <dgm:t>
        <a:bodyPr/>
        <a:lstStyle/>
        <a:p>
          <a:r>
            <a:rPr lang="tr-TR" dirty="0" smtClean="0"/>
            <a:t>Diffirence Analisys</a:t>
          </a:r>
          <a:endParaRPr lang="tr-TR" dirty="0"/>
        </a:p>
      </dgm:t>
    </dgm:pt>
    <dgm:pt modelId="{2D930A6B-A304-4C5A-8904-640785B1B21F}" type="parTrans" cxnId="{7733FF6C-8E49-4792-ABF1-8373A83B1087}">
      <dgm:prSet/>
      <dgm:spPr/>
      <dgm:t>
        <a:bodyPr/>
        <a:lstStyle/>
        <a:p>
          <a:endParaRPr lang="tr-TR"/>
        </a:p>
      </dgm:t>
    </dgm:pt>
    <dgm:pt modelId="{DD005E45-D7DF-41C6-A405-5567EE81582C}" type="sibTrans" cxnId="{7733FF6C-8E49-4792-ABF1-8373A83B1087}">
      <dgm:prSet/>
      <dgm:spPr/>
      <dgm:t>
        <a:bodyPr/>
        <a:lstStyle/>
        <a:p>
          <a:endParaRPr lang="tr-TR"/>
        </a:p>
      </dgm:t>
    </dgm:pt>
    <dgm:pt modelId="{5E3CCE69-D215-4F59-BA3F-22C9A4E19D2E}">
      <dgm:prSet phldrT="[Text]"/>
      <dgm:spPr/>
      <dgm:t>
        <a:bodyPr/>
        <a:lstStyle/>
        <a:p>
          <a:r>
            <a:rPr lang="tr-TR" dirty="0" smtClean="0"/>
            <a:t>Analysis3</a:t>
          </a:r>
          <a:endParaRPr lang="tr-TR" dirty="0"/>
        </a:p>
      </dgm:t>
    </dgm:pt>
    <dgm:pt modelId="{C294F39E-E27A-43E7-9874-6B8679B2F8F6}" type="parTrans" cxnId="{BC5DC56A-04E4-4E8C-A93F-656064EB4B09}">
      <dgm:prSet/>
      <dgm:spPr/>
      <dgm:t>
        <a:bodyPr/>
        <a:lstStyle/>
        <a:p>
          <a:endParaRPr lang="tr-TR"/>
        </a:p>
      </dgm:t>
    </dgm:pt>
    <dgm:pt modelId="{32FD5CBB-DBF8-4B9D-9022-6C3045B35469}" type="sibTrans" cxnId="{BC5DC56A-04E4-4E8C-A93F-656064EB4B09}">
      <dgm:prSet/>
      <dgm:spPr/>
      <dgm:t>
        <a:bodyPr/>
        <a:lstStyle/>
        <a:p>
          <a:endParaRPr lang="tr-TR"/>
        </a:p>
      </dgm:t>
    </dgm:pt>
    <dgm:pt modelId="{4EECB79E-F8C6-456F-8B09-ADCEC9EF9726}">
      <dgm:prSet phldrT="[Text]"/>
      <dgm:spPr/>
      <dgm:t>
        <a:bodyPr/>
        <a:lstStyle/>
        <a:p>
          <a:r>
            <a:rPr lang="tr-TR" dirty="0" smtClean="0"/>
            <a:t>PEST(S) Analysis</a:t>
          </a:r>
          <a:endParaRPr lang="tr-TR" dirty="0"/>
        </a:p>
      </dgm:t>
    </dgm:pt>
    <dgm:pt modelId="{143F4EC9-BFFA-45E5-92D1-5BC5A2A8A616}" type="parTrans" cxnId="{0BCD1A59-DC9E-4F41-91A4-C65BFF324CE6}">
      <dgm:prSet/>
      <dgm:spPr/>
      <dgm:t>
        <a:bodyPr/>
        <a:lstStyle/>
        <a:p>
          <a:endParaRPr lang="tr-TR"/>
        </a:p>
      </dgm:t>
    </dgm:pt>
    <dgm:pt modelId="{14B692EA-CB91-42B8-A147-9E7EBD61BF67}" type="sibTrans" cxnId="{0BCD1A59-DC9E-4F41-91A4-C65BFF324CE6}">
      <dgm:prSet/>
      <dgm:spPr/>
      <dgm:t>
        <a:bodyPr/>
        <a:lstStyle/>
        <a:p>
          <a:endParaRPr lang="tr-TR"/>
        </a:p>
      </dgm:t>
    </dgm:pt>
    <dgm:pt modelId="{98757D17-2090-4B54-A7D8-2F856C750A99}">
      <dgm:prSet phldrT="[Text]"/>
      <dgm:spPr/>
      <dgm:t>
        <a:bodyPr/>
        <a:lstStyle/>
        <a:p>
          <a:r>
            <a:rPr lang="tr-TR" dirty="0" smtClean="0"/>
            <a:t>Analysis4</a:t>
          </a:r>
          <a:endParaRPr lang="tr-TR" dirty="0"/>
        </a:p>
      </dgm:t>
    </dgm:pt>
    <dgm:pt modelId="{B176F859-9990-4809-8D86-61FBAB04F053}" type="parTrans" cxnId="{A1909B2C-4BC6-4947-A124-29281555BE36}">
      <dgm:prSet/>
      <dgm:spPr/>
      <dgm:t>
        <a:bodyPr/>
        <a:lstStyle/>
        <a:p>
          <a:endParaRPr lang="tr-TR"/>
        </a:p>
      </dgm:t>
    </dgm:pt>
    <dgm:pt modelId="{5EFC9DBD-252E-4DF5-83BC-308EAA3C6617}" type="sibTrans" cxnId="{A1909B2C-4BC6-4947-A124-29281555BE36}">
      <dgm:prSet/>
      <dgm:spPr/>
      <dgm:t>
        <a:bodyPr/>
        <a:lstStyle/>
        <a:p>
          <a:endParaRPr lang="tr-TR"/>
        </a:p>
      </dgm:t>
    </dgm:pt>
    <dgm:pt modelId="{0849E4B0-6178-4128-A0B8-A80FF741C4EB}">
      <dgm:prSet phldrT="[Text]"/>
      <dgm:spPr/>
      <dgm:t>
        <a:bodyPr/>
        <a:lstStyle/>
        <a:p>
          <a:r>
            <a:rPr lang="tr-TR" dirty="0" smtClean="0"/>
            <a:t>SWOT Analysis</a:t>
          </a:r>
          <a:endParaRPr lang="tr-TR" dirty="0"/>
        </a:p>
      </dgm:t>
    </dgm:pt>
    <dgm:pt modelId="{B84805E2-2053-44E1-A44E-EFF2CFF0013F}" type="parTrans" cxnId="{A0DAC18B-6CD4-4496-BAE3-31EEBBB72CA8}">
      <dgm:prSet/>
      <dgm:spPr/>
      <dgm:t>
        <a:bodyPr/>
        <a:lstStyle/>
        <a:p>
          <a:endParaRPr lang="tr-TR"/>
        </a:p>
      </dgm:t>
    </dgm:pt>
    <dgm:pt modelId="{4E591919-C33E-4DD3-B873-D0BD5C85F5C6}" type="sibTrans" cxnId="{A0DAC18B-6CD4-4496-BAE3-31EEBBB72CA8}">
      <dgm:prSet/>
      <dgm:spPr/>
      <dgm:t>
        <a:bodyPr/>
        <a:lstStyle/>
        <a:p>
          <a:endParaRPr lang="tr-TR"/>
        </a:p>
      </dgm:t>
    </dgm:pt>
    <dgm:pt modelId="{90B5F52B-F337-4EC5-9701-681BEA1019C0}">
      <dgm:prSet phldrT="[Text]"/>
      <dgm:spPr/>
      <dgm:t>
        <a:bodyPr/>
        <a:lstStyle/>
        <a:p>
          <a:r>
            <a:rPr lang="tr-TR" dirty="0" smtClean="0"/>
            <a:t>Planning 1</a:t>
          </a:r>
          <a:endParaRPr lang="tr-TR" dirty="0"/>
        </a:p>
      </dgm:t>
    </dgm:pt>
    <dgm:pt modelId="{E25AAB80-F8AF-4355-82A1-A4E60CD23DF6}" type="parTrans" cxnId="{86D0213A-6118-440A-8E84-9B70BB366219}">
      <dgm:prSet/>
      <dgm:spPr/>
      <dgm:t>
        <a:bodyPr/>
        <a:lstStyle/>
        <a:p>
          <a:endParaRPr lang="tr-TR"/>
        </a:p>
      </dgm:t>
    </dgm:pt>
    <dgm:pt modelId="{5533B988-F84E-458E-99B7-EDD48DC178D1}" type="sibTrans" cxnId="{86D0213A-6118-440A-8E84-9B70BB366219}">
      <dgm:prSet/>
      <dgm:spPr/>
      <dgm:t>
        <a:bodyPr/>
        <a:lstStyle/>
        <a:p>
          <a:endParaRPr lang="tr-TR"/>
        </a:p>
      </dgm:t>
    </dgm:pt>
    <dgm:pt modelId="{AA54210B-5FE6-4C0C-9DA3-720CEB2ED42D}">
      <dgm:prSet phldrT="[Text]"/>
      <dgm:spPr/>
      <dgm:t>
        <a:bodyPr/>
        <a:lstStyle/>
        <a:p>
          <a:r>
            <a:rPr lang="tr-TR" dirty="0" smtClean="0"/>
            <a:t>Determination of the Aims</a:t>
          </a:r>
          <a:endParaRPr lang="tr-TR" dirty="0"/>
        </a:p>
      </dgm:t>
    </dgm:pt>
    <dgm:pt modelId="{96CA286B-F3E6-43FB-8AB7-86258691888F}" type="parTrans" cxnId="{1B2E27E5-31D2-41E0-A40D-957D48F1820E}">
      <dgm:prSet/>
      <dgm:spPr/>
      <dgm:t>
        <a:bodyPr/>
        <a:lstStyle/>
        <a:p>
          <a:endParaRPr lang="tr-TR"/>
        </a:p>
      </dgm:t>
    </dgm:pt>
    <dgm:pt modelId="{55AADC66-370D-46C7-88B5-6B33EE591A2F}" type="sibTrans" cxnId="{1B2E27E5-31D2-41E0-A40D-957D48F1820E}">
      <dgm:prSet/>
      <dgm:spPr/>
      <dgm:t>
        <a:bodyPr/>
        <a:lstStyle/>
        <a:p>
          <a:endParaRPr lang="tr-TR"/>
        </a:p>
      </dgm:t>
    </dgm:pt>
    <dgm:pt modelId="{AB1D253E-AA8C-453E-879C-D617F21F8205}">
      <dgm:prSet phldrT="[Text]"/>
      <dgm:spPr/>
      <dgm:t>
        <a:bodyPr/>
        <a:lstStyle/>
        <a:p>
          <a:r>
            <a:rPr lang="tr-TR" dirty="0" smtClean="0"/>
            <a:t>Planning 2</a:t>
          </a:r>
          <a:endParaRPr lang="tr-TR" dirty="0"/>
        </a:p>
      </dgm:t>
    </dgm:pt>
    <dgm:pt modelId="{FDF0DF6C-ABE8-4B7C-BC43-04C3BA09B6A1}" type="parTrans" cxnId="{E68C9B1F-B740-4FB8-B320-6B0A9A043286}">
      <dgm:prSet/>
      <dgm:spPr/>
      <dgm:t>
        <a:bodyPr/>
        <a:lstStyle/>
        <a:p>
          <a:endParaRPr lang="tr-TR"/>
        </a:p>
      </dgm:t>
    </dgm:pt>
    <dgm:pt modelId="{5D9CF159-BCD9-4DE7-814A-90271D0E4887}" type="sibTrans" cxnId="{E68C9B1F-B740-4FB8-B320-6B0A9A043286}">
      <dgm:prSet/>
      <dgm:spPr/>
      <dgm:t>
        <a:bodyPr/>
        <a:lstStyle/>
        <a:p>
          <a:endParaRPr lang="tr-TR"/>
        </a:p>
      </dgm:t>
    </dgm:pt>
    <dgm:pt modelId="{29D793D6-6F28-43EF-99D7-0D8663439040}">
      <dgm:prSet phldrT="[Text]"/>
      <dgm:spPr/>
      <dgm:t>
        <a:bodyPr/>
        <a:lstStyle/>
        <a:p>
          <a:r>
            <a:rPr lang="tr-TR" dirty="0" smtClean="0"/>
            <a:t>Determination of the Targets</a:t>
          </a:r>
          <a:endParaRPr lang="tr-TR" dirty="0"/>
        </a:p>
      </dgm:t>
    </dgm:pt>
    <dgm:pt modelId="{12F33578-3396-4610-8BE0-5163AA0601ED}" type="parTrans" cxnId="{7224DA97-80B5-4371-82FD-12F3379B209D}">
      <dgm:prSet/>
      <dgm:spPr/>
      <dgm:t>
        <a:bodyPr/>
        <a:lstStyle/>
        <a:p>
          <a:endParaRPr lang="tr-TR"/>
        </a:p>
      </dgm:t>
    </dgm:pt>
    <dgm:pt modelId="{CDB6E73B-312D-40B6-A99B-7EF6E5081D2D}" type="sibTrans" cxnId="{7224DA97-80B5-4371-82FD-12F3379B209D}">
      <dgm:prSet/>
      <dgm:spPr/>
      <dgm:t>
        <a:bodyPr/>
        <a:lstStyle/>
        <a:p>
          <a:endParaRPr lang="tr-TR"/>
        </a:p>
      </dgm:t>
    </dgm:pt>
    <dgm:pt modelId="{E9E305DA-72DD-457A-AAE7-AFBE8E2C52F7}">
      <dgm:prSet phldrT="[Text]"/>
      <dgm:spPr/>
      <dgm:t>
        <a:bodyPr/>
        <a:lstStyle/>
        <a:p>
          <a:r>
            <a:rPr lang="tr-TR" dirty="0" smtClean="0"/>
            <a:t>Planning 3</a:t>
          </a:r>
          <a:endParaRPr lang="tr-TR" dirty="0"/>
        </a:p>
      </dgm:t>
    </dgm:pt>
    <dgm:pt modelId="{66A2DDD8-F9FB-49FB-BA9B-926895134351}" type="parTrans" cxnId="{60286A98-2135-473F-BE95-061EFF98314A}">
      <dgm:prSet/>
      <dgm:spPr/>
      <dgm:t>
        <a:bodyPr/>
        <a:lstStyle/>
        <a:p>
          <a:endParaRPr lang="tr-TR"/>
        </a:p>
      </dgm:t>
    </dgm:pt>
    <dgm:pt modelId="{0EE36E27-4DE1-4F5A-801B-6A75F3568571}" type="sibTrans" cxnId="{60286A98-2135-473F-BE95-061EFF98314A}">
      <dgm:prSet/>
      <dgm:spPr/>
      <dgm:t>
        <a:bodyPr/>
        <a:lstStyle/>
        <a:p>
          <a:endParaRPr lang="tr-TR"/>
        </a:p>
      </dgm:t>
    </dgm:pt>
    <dgm:pt modelId="{57339739-3E02-4144-BEBF-DDE22B03C1BC}">
      <dgm:prSet phldrT="[Text]"/>
      <dgm:spPr/>
      <dgm:t>
        <a:bodyPr/>
        <a:lstStyle/>
        <a:p>
          <a:r>
            <a:rPr lang="tr-TR" dirty="0" smtClean="0"/>
            <a:t>Determination of the Actions</a:t>
          </a:r>
          <a:endParaRPr lang="tr-TR" dirty="0"/>
        </a:p>
      </dgm:t>
    </dgm:pt>
    <dgm:pt modelId="{D9017B67-D06A-4BAC-8DCF-40A7D9B0EB12}" type="parTrans" cxnId="{ECBEF4C5-B0B9-4535-BE5F-596138E089CE}">
      <dgm:prSet/>
      <dgm:spPr/>
      <dgm:t>
        <a:bodyPr/>
        <a:lstStyle/>
        <a:p>
          <a:endParaRPr lang="tr-TR"/>
        </a:p>
      </dgm:t>
    </dgm:pt>
    <dgm:pt modelId="{D7E94B88-2FC8-4F2A-B824-F751CB19AE74}" type="sibTrans" cxnId="{ECBEF4C5-B0B9-4535-BE5F-596138E089CE}">
      <dgm:prSet/>
      <dgm:spPr/>
      <dgm:t>
        <a:bodyPr/>
        <a:lstStyle/>
        <a:p>
          <a:endParaRPr lang="tr-TR"/>
        </a:p>
      </dgm:t>
    </dgm:pt>
    <dgm:pt modelId="{514CB639-B3D0-434C-92D3-EB0651721955}">
      <dgm:prSet phldrT="[Text]"/>
      <dgm:spPr/>
      <dgm:t>
        <a:bodyPr/>
        <a:lstStyle/>
        <a:p>
          <a:r>
            <a:rPr lang="tr-TR" dirty="0" smtClean="0"/>
            <a:t>Measure</a:t>
          </a:r>
          <a:endParaRPr lang="tr-TR" dirty="0"/>
        </a:p>
      </dgm:t>
    </dgm:pt>
    <dgm:pt modelId="{1EFA8838-18B5-44DC-B6F2-5441FAA85A4E}" type="parTrans" cxnId="{45C17877-15A4-431E-8E62-BB77786C1845}">
      <dgm:prSet/>
      <dgm:spPr/>
      <dgm:t>
        <a:bodyPr/>
        <a:lstStyle/>
        <a:p>
          <a:endParaRPr lang="tr-TR"/>
        </a:p>
      </dgm:t>
    </dgm:pt>
    <dgm:pt modelId="{19D99801-42C4-42D1-A54F-DE14B5ACE0F0}" type="sibTrans" cxnId="{45C17877-15A4-431E-8E62-BB77786C1845}">
      <dgm:prSet/>
      <dgm:spPr/>
      <dgm:t>
        <a:bodyPr/>
        <a:lstStyle/>
        <a:p>
          <a:endParaRPr lang="tr-TR"/>
        </a:p>
      </dgm:t>
    </dgm:pt>
    <dgm:pt modelId="{38F2AE95-0BF4-4D8A-921B-5E08E66C326E}">
      <dgm:prSet phldrT="[Text]"/>
      <dgm:spPr/>
      <dgm:t>
        <a:bodyPr/>
        <a:lstStyle/>
        <a:p>
          <a:r>
            <a:rPr lang="tr-TR" dirty="0" smtClean="0"/>
            <a:t>Determination of the Performance Criterias and Meas.</a:t>
          </a:r>
          <a:endParaRPr lang="tr-TR" dirty="0"/>
        </a:p>
      </dgm:t>
    </dgm:pt>
    <dgm:pt modelId="{DE2AF8BE-2008-4141-9D51-81492F71687E}" type="parTrans" cxnId="{1A70EC3E-E771-4352-A042-DB7C54BBFD82}">
      <dgm:prSet/>
      <dgm:spPr/>
      <dgm:t>
        <a:bodyPr/>
        <a:lstStyle/>
        <a:p>
          <a:endParaRPr lang="tr-TR"/>
        </a:p>
      </dgm:t>
    </dgm:pt>
    <dgm:pt modelId="{4EAE76A9-5F2B-47EA-9B7B-AC2DD36BEC90}" type="sibTrans" cxnId="{1A70EC3E-E771-4352-A042-DB7C54BBFD82}">
      <dgm:prSet/>
      <dgm:spPr/>
      <dgm:t>
        <a:bodyPr/>
        <a:lstStyle/>
        <a:p>
          <a:endParaRPr lang="tr-TR"/>
        </a:p>
      </dgm:t>
    </dgm:pt>
    <dgm:pt modelId="{D9DCAD10-9158-466C-9F01-D3FF374FCB83}">
      <dgm:prSet phldrT="[Text]"/>
      <dgm:spPr/>
      <dgm:t>
        <a:bodyPr/>
        <a:lstStyle/>
        <a:p>
          <a:r>
            <a:rPr lang="tr-TR" dirty="0" smtClean="0"/>
            <a:t>Evaluation</a:t>
          </a:r>
          <a:endParaRPr lang="tr-TR" dirty="0"/>
        </a:p>
      </dgm:t>
    </dgm:pt>
    <dgm:pt modelId="{B665BA7B-FDDA-4AB1-9706-B3B68EEDE46D}" type="parTrans" cxnId="{633D3394-FC49-42B9-9A5F-454D8B422EA4}">
      <dgm:prSet/>
      <dgm:spPr/>
      <dgm:t>
        <a:bodyPr/>
        <a:lstStyle/>
        <a:p>
          <a:endParaRPr lang="tr-TR"/>
        </a:p>
      </dgm:t>
    </dgm:pt>
    <dgm:pt modelId="{15C1DEC8-B479-4839-A662-54F31BFC6CC7}" type="sibTrans" cxnId="{633D3394-FC49-42B9-9A5F-454D8B422EA4}">
      <dgm:prSet/>
      <dgm:spPr/>
      <dgm:t>
        <a:bodyPr/>
        <a:lstStyle/>
        <a:p>
          <a:endParaRPr lang="tr-TR"/>
        </a:p>
      </dgm:t>
    </dgm:pt>
    <dgm:pt modelId="{39E978CB-7437-4020-9718-CA98E991172E}">
      <dgm:prSet phldrT="[Text]"/>
      <dgm:spPr/>
      <dgm:t>
        <a:bodyPr/>
        <a:lstStyle/>
        <a:p>
          <a:r>
            <a:rPr lang="tr-TR" dirty="0" smtClean="0"/>
            <a:t>Evaluation</a:t>
          </a:r>
          <a:endParaRPr lang="tr-TR" dirty="0"/>
        </a:p>
      </dgm:t>
    </dgm:pt>
    <dgm:pt modelId="{F8F60287-E0AA-474A-ABBE-1C70643A981F}" type="parTrans" cxnId="{FB3F3395-A859-4DAE-8327-FFCBD827D165}">
      <dgm:prSet/>
      <dgm:spPr/>
      <dgm:t>
        <a:bodyPr/>
        <a:lstStyle/>
        <a:p>
          <a:endParaRPr lang="tr-TR"/>
        </a:p>
      </dgm:t>
    </dgm:pt>
    <dgm:pt modelId="{2BD687F7-C42A-4787-B879-3E87B3C8BEB4}" type="sibTrans" cxnId="{FB3F3395-A859-4DAE-8327-FFCBD827D165}">
      <dgm:prSet/>
      <dgm:spPr/>
      <dgm:t>
        <a:bodyPr/>
        <a:lstStyle/>
        <a:p>
          <a:endParaRPr lang="tr-TR"/>
        </a:p>
      </dgm:t>
    </dgm:pt>
    <dgm:pt modelId="{A6624FE1-A3E6-4962-964E-C932A78C13FE}" type="pres">
      <dgm:prSet presAssocID="{BEDAD164-1901-4974-90E7-2B29446CCB8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65EEEAB-2E77-4DA4-82FD-5781C5C951AD}" type="pres">
      <dgm:prSet presAssocID="{E9597173-D240-4F78-8FD5-11C626DA1331}" presName="linNode" presStyleCnt="0"/>
      <dgm:spPr/>
    </dgm:pt>
    <dgm:pt modelId="{F49DBBA5-D456-4986-91CA-46F725177FC5}" type="pres">
      <dgm:prSet presAssocID="{E9597173-D240-4F78-8FD5-11C626DA1331}" presName="parentText" presStyleLbl="node1" presStyleIdx="0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3498BF-9321-423E-B649-2D1B5C213C37}" type="pres">
      <dgm:prSet presAssocID="{E9597173-D240-4F78-8FD5-11C626DA1331}" presName="descendantText" presStyleLbl="alignAccFollowNode1" presStyleIdx="0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4B7DE20-261B-4EC7-8FCC-452756384863}" type="pres">
      <dgm:prSet presAssocID="{540CDFC4-FFFE-4365-99E5-7FA52093FBA2}" presName="sp" presStyleCnt="0"/>
      <dgm:spPr/>
    </dgm:pt>
    <dgm:pt modelId="{21CC8266-B482-4556-80B5-6E9289320A13}" type="pres">
      <dgm:prSet presAssocID="{3D40353A-7BFE-4974-B144-682DD728F878}" presName="linNode" presStyleCnt="0"/>
      <dgm:spPr/>
    </dgm:pt>
    <dgm:pt modelId="{AB805710-28A3-4443-A46D-47A44524D38C}" type="pres">
      <dgm:prSet presAssocID="{3D40353A-7BFE-4974-B144-682DD728F878}" presName="parentText" presStyleLbl="node1" presStyleIdx="1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5F05D6D-DBC1-41AC-AD9C-F3B315E0A5F1}" type="pres">
      <dgm:prSet presAssocID="{3D40353A-7BFE-4974-B144-682DD728F878}" presName="descendantText" presStyleLbl="alignAccFollowNode1" presStyleIdx="1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907FD9E-A9D5-4D1B-B36D-DCE6595EAA28}" type="pres">
      <dgm:prSet presAssocID="{3859437C-1AA9-4EBD-BAEE-AC880664546C}" presName="sp" presStyleCnt="0"/>
      <dgm:spPr/>
    </dgm:pt>
    <dgm:pt modelId="{ADEEF742-B18E-4E5B-A79E-07CB2909E62D}" type="pres">
      <dgm:prSet presAssocID="{5E3CCE69-D215-4F59-BA3F-22C9A4E19D2E}" presName="linNode" presStyleCnt="0"/>
      <dgm:spPr/>
    </dgm:pt>
    <dgm:pt modelId="{7C2F5798-089B-4958-BE4B-793243C52D6B}" type="pres">
      <dgm:prSet presAssocID="{5E3CCE69-D215-4F59-BA3F-22C9A4E19D2E}" presName="parentText" presStyleLbl="node1" presStyleIdx="2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5B662A-3F45-40DD-9D0B-47D82F93D023}" type="pres">
      <dgm:prSet presAssocID="{5E3CCE69-D215-4F59-BA3F-22C9A4E19D2E}" presName="descendantText" presStyleLbl="alignAccFollowNode1" presStyleIdx="2" presStyleCnt="9" custLinFactNeighborX="-612" custLinFactNeighborY="1858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287233F-8F0E-40A4-906B-1565E3E4C1F3}" type="pres">
      <dgm:prSet presAssocID="{32FD5CBB-DBF8-4B9D-9022-6C3045B35469}" presName="sp" presStyleCnt="0"/>
      <dgm:spPr/>
    </dgm:pt>
    <dgm:pt modelId="{065BE88B-8EDD-4A83-A81A-F0625714A09F}" type="pres">
      <dgm:prSet presAssocID="{98757D17-2090-4B54-A7D8-2F856C750A99}" presName="linNode" presStyleCnt="0"/>
      <dgm:spPr/>
    </dgm:pt>
    <dgm:pt modelId="{39F75305-C817-414E-B4D5-3B1492B13A3B}" type="pres">
      <dgm:prSet presAssocID="{98757D17-2090-4B54-A7D8-2F856C750A99}" presName="parentText" presStyleLbl="node1" presStyleIdx="3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E3DB107-5F2C-4998-A9D3-3AC919A32182}" type="pres">
      <dgm:prSet presAssocID="{98757D17-2090-4B54-A7D8-2F856C750A99}" presName="descendantText" presStyleLbl="alignAccFollowNode1" presStyleIdx="3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3C3907D-AC21-48BA-B805-EAC5B18D2EEC}" type="pres">
      <dgm:prSet presAssocID="{5EFC9DBD-252E-4DF5-83BC-308EAA3C6617}" presName="sp" presStyleCnt="0"/>
      <dgm:spPr/>
    </dgm:pt>
    <dgm:pt modelId="{328A55B5-2782-4793-A988-752A923C0ADA}" type="pres">
      <dgm:prSet presAssocID="{90B5F52B-F337-4EC5-9701-681BEA1019C0}" presName="linNode" presStyleCnt="0"/>
      <dgm:spPr/>
    </dgm:pt>
    <dgm:pt modelId="{6D6D3948-411A-42AF-9308-E8D84596FE35}" type="pres">
      <dgm:prSet presAssocID="{90B5F52B-F337-4EC5-9701-681BEA1019C0}" presName="parentText" presStyleLbl="node1" presStyleIdx="4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A2FC31D-B026-4793-AF39-46BF993C1933}" type="pres">
      <dgm:prSet presAssocID="{90B5F52B-F337-4EC5-9701-681BEA1019C0}" presName="descendantText" presStyleLbl="alignAccFollowNode1" presStyleIdx="4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FDA3034-7982-4D29-94DB-E2B4ADE1F25F}" type="pres">
      <dgm:prSet presAssocID="{5533B988-F84E-458E-99B7-EDD48DC178D1}" presName="sp" presStyleCnt="0"/>
      <dgm:spPr/>
    </dgm:pt>
    <dgm:pt modelId="{06500640-5350-44CB-9A7C-BA443A25830E}" type="pres">
      <dgm:prSet presAssocID="{AB1D253E-AA8C-453E-879C-D617F21F8205}" presName="linNode" presStyleCnt="0"/>
      <dgm:spPr/>
    </dgm:pt>
    <dgm:pt modelId="{72D60C7D-E3AF-4367-ACFF-1FFB029001A4}" type="pres">
      <dgm:prSet presAssocID="{AB1D253E-AA8C-453E-879C-D617F21F8205}" presName="parentText" presStyleLbl="node1" presStyleIdx="5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6C3CDF4-2416-4B5E-9997-36A7401D8B98}" type="pres">
      <dgm:prSet presAssocID="{AB1D253E-AA8C-453E-879C-D617F21F8205}" presName="descendantText" presStyleLbl="alignAccFollowNode1" presStyleIdx="5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99E04D3-AAAF-4029-9EF0-7374C29EC025}" type="pres">
      <dgm:prSet presAssocID="{5D9CF159-BCD9-4DE7-814A-90271D0E4887}" presName="sp" presStyleCnt="0"/>
      <dgm:spPr/>
    </dgm:pt>
    <dgm:pt modelId="{E36B10B2-1635-4C7D-9D8F-66F2618D2135}" type="pres">
      <dgm:prSet presAssocID="{E9E305DA-72DD-457A-AAE7-AFBE8E2C52F7}" presName="linNode" presStyleCnt="0"/>
      <dgm:spPr/>
    </dgm:pt>
    <dgm:pt modelId="{7D33DD7A-9321-4CB7-8F6D-8C6D4ECE3274}" type="pres">
      <dgm:prSet presAssocID="{E9E305DA-72DD-457A-AAE7-AFBE8E2C52F7}" presName="parentText" presStyleLbl="node1" presStyleIdx="6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F5E61F5-1686-41F0-8235-FC264595C893}" type="pres">
      <dgm:prSet presAssocID="{E9E305DA-72DD-457A-AAE7-AFBE8E2C52F7}" presName="descendantText" presStyleLbl="alignAccFollowNode1" presStyleIdx="6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A201081-8E2E-4C2A-8D48-5077EA1C6888}" type="pres">
      <dgm:prSet presAssocID="{0EE36E27-4DE1-4F5A-801B-6A75F3568571}" presName="sp" presStyleCnt="0"/>
      <dgm:spPr/>
    </dgm:pt>
    <dgm:pt modelId="{43BA0AFE-AE84-4E85-96D1-92A33F6075D0}" type="pres">
      <dgm:prSet presAssocID="{514CB639-B3D0-434C-92D3-EB0651721955}" presName="linNode" presStyleCnt="0"/>
      <dgm:spPr/>
    </dgm:pt>
    <dgm:pt modelId="{259B31F5-7801-4EFE-9314-0052FED9E90A}" type="pres">
      <dgm:prSet presAssocID="{514CB639-B3D0-434C-92D3-EB0651721955}" presName="parentText" presStyleLbl="node1" presStyleIdx="7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9335324-6A7F-47E8-9CA2-98C3337CEB15}" type="pres">
      <dgm:prSet presAssocID="{514CB639-B3D0-434C-92D3-EB0651721955}" presName="descendantText" presStyleLbl="alignAccFollowNode1" presStyleIdx="7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EA365A3-F5FF-4D96-B9B2-2EA321087A40}" type="pres">
      <dgm:prSet presAssocID="{19D99801-42C4-42D1-A54F-DE14B5ACE0F0}" presName="sp" presStyleCnt="0"/>
      <dgm:spPr/>
    </dgm:pt>
    <dgm:pt modelId="{D7CDF78B-56BB-4384-AF8D-7B86C76F72A5}" type="pres">
      <dgm:prSet presAssocID="{D9DCAD10-9158-466C-9F01-D3FF374FCB83}" presName="linNode" presStyleCnt="0"/>
      <dgm:spPr/>
    </dgm:pt>
    <dgm:pt modelId="{51EAE011-E622-4EE0-9451-644E2F875148}" type="pres">
      <dgm:prSet presAssocID="{D9DCAD10-9158-466C-9F01-D3FF374FCB83}" presName="parentText" presStyleLbl="node1" presStyleIdx="8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D294A9D-18EE-4C4E-8218-FE24F36C4D85}" type="pres">
      <dgm:prSet presAssocID="{D9DCAD10-9158-466C-9F01-D3FF374FCB83}" presName="descendantText" presStyleLbl="alignAccFollowNode1" presStyleIdx="8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0DAC18B-6CD4-4496-BAE3-31EEBBB72CA8}" srcId="{98757D17-2090-4B54-A7D8-2F856C750A99}" destId="{0849E4B0-6178-4128-A0B8-A80FF741C4EB}" srcOrd="0" destOrd="0" parTransId="{B84805E2-2053-44E1-A44E-EFF2CFF0013F}" sibTransId="{4E591919-C33E-4DD3-B873-D0BD5C85F5C6}"/>
    <dgm:cxn modelId="{C6CFF251-CBC0-401A-A08B-5547C1B4949B}" type="presOf" srcId="{90B5F52B-F337-4EC5-9701-681BEA1019C0}" destId="{6D6D3948-411A-42AF-9308-E8D84596FE35}" srcOrd="0" destOrd="0" presId="urn:microsoft.com/office/officeart/2005/8/layout/vList5"/>
    <dgm:cxn modelId="{17F51214-8DA0-4614-A8FC-791C102B6907}" srcId="{BEDAD164-1901-4974-90E7-2B29446CCB86}" destId="{3D40353A-7BFE-4974-B144-682DD728F878}" srcOrd="1" destOrd="0" parTransId="{C587E086-7160-4EBC-8B26-8C8A36A7892B}" sibTransId="{3859437C-1AA9-4EBD-BAEE-AC880664546C}"/>
    <dgm:cxn modelId="{45C17877-15A4-431E-8E62-BB77786C1845}" srcId="{BEDAD164-1901-4974-90E7-2B29446CCB86}" destId="{514CB639-B3D0-434C-92D3-EB0651721955}" srcOrd="7" destOrd="0" parTransId="{1EFA8838-18B5-44DC-B6F2-5441FAA85A4E}" sibTransId="{19D99801-42C4-42D1-A54F-DE14B5ACE0F0}"/>
    <dgm:cxn modelId="{A8176F06-5DE6-4A52-BE99-D5C52DDF1B17}" type="presOf" srcId="{E9597173-D240-4F78-8FD5-11C626DA1331}" destId="{F49DBBA5-D456-4986-91CA-46F725177FC5}" srcOrd="0" destOrd="0" presId="urn:microsoft.com/office/officeart/2005/8/layout/vList5"/>
    <dgm:cxn modelId="{EDE5BAED-7139-40B2-83A2-7E2200C479F5}" type="presOf" srcId="{514CB639-B3D0-434C-92D3-EB0651721955}" destId="{259B31F5-7801-4EFE-9314-0052FED9E90A}" srcOrd="0" destOrd="0" presId="urn:microsoft.com/office/officeart/2005/8/layout/vList5"/>
    <dgm:cxn modelId="{60286A98-2135-473F-BE95-061EFF98314A}" srcId="{BEDAD164-1901-4974-90E7-2B29446CCB86}" destId="{E9E305DA-72DD-457A-AAE7-AFBE8E2C52F7}" srcOrd="6" destOrd="0" parTransId="{66A2DDD8-F9FB-49FB-BA9B-926895134351}" sibTransId="{0EE36E27-4DE1-4F5A-801B-6A75F3568571}"/>
    <dgm:cxn modelId="{0BCD1A59-DC9E-4F41-91A4-C65BFF324CE6}" srcId="{5E3CCE69-D215-4F59-BA3F-22C9A4E19D2E}" destId="{4EECB79E-F8C6-456F-8B09-ADCEC9EF9726}" srcOrd="0" destOrd="0" parTransId="{143F4EC9-BFFA-45E5-92D1-5BC5A2A8A616}" sibTransId="{14B692EA-CB91-42B8-A147-9E7EBD61BF67}"/>
    <dgm:cxn modelId="{4AEA4BA2-9AB5-4609-8B97-8BFA1A18FEA2}" type="presOf" srcId="{39E978CB-7437-4020-9718-CA98E991172E}" destId="{CD294A9D-18EE-4C4E-8218-FE24F36C4D85}" srcOrd="0" destOrd="0" presId="urn:microsoft.com/office/officeart/2005/8/layout/vList5"/>
    <dgm:cxn modelId="{5926422C-556B-4A98-BD07-4254698C7D8C}" type="presOf" srcId="{D9EF95C9-D5AB-4222-A812-F1FD84B81E3F}" destId="{713498BF-9321-423E-B649-2D1B5C213C37}" srcOrd="0" destOrd="0" presId="urn:microsoft.com/office/officeart/2005/8/layout/vList5"/>
    <dgm:cxn modelId="{AA2F2ACB-C9F8-48AA-A4FA-2800F6D5B016}" type="presOf" srcId="{E9E305DA-72DD-457A-AAE7-AFBE8E2C52F7}" destId="{7D33DD7A-9321-4CB7-8F6D-8C6D4ECE3274}" srcOrd="0" destOrd="0" presId="urn:microsoft.com/office/officeart/2005/8/layout/vList5"/>
    <dgm:cxn modelId="{D8A184A9-3DB4-41E7-9DD2-9D17A20A77C0}" srcId="{E9597173-D240-4F78-8FD5-11C626DA1331}" destId="{D9EF95C9-D5AB-4222-A812-F1FD84B81E3F}" srcOrd="0" destOrd="0" parTransId="{EC9CD688-B992-4300-A468-4D7D70E5A6AA}" sibTransId="{6D2433B1-7A1D-4E4F-892B-99C965EF3F02}"/>
    <dgm:cxn modelId="{A1909B2C-4BC6-4947-A124-29281555BE36}" srcId="{BEDAD164-1901-4974-90E7-2B29446CCB86}" destId="{98757D17-2090-4B54-A7D8-2F856C750A99}" srcOrd="3" destOrd="0" parTransId="{B176F859-9990-4809-8D86-61FBAB04F053}" sibTransId="{5EFC9DBD-252E-4DF5-83BC-308EAA3C6617}"/>
    <dgm:cxn modelId="{633D3394-FC49-42B9-9A5F-454D8B422EA4}" srcId="{BEDAD164-1901-4974-90E7-2B29446CCB86}" destId="{D9DCAD10-9158-466C-9F01-D3FF374FCB83}" srcOrd="8" destOrd="0" parTransId="{B665BA7B-FDDA-4AB1-9706-B3B68EEDE46D}" sibTransId="{15C1DEC8-B479-4839-A662-54F31BFC6CC7}"/>
    <dgm:cxn modelId="{BBC99F8C-F4D1-4DE8-A5DC-FA1B923E7E88}" type="presOf" srcId="{4EECB79E-F8C6-456F-8B09-ADCEC9EF9726}" destId="{175B662A-3F45-40DD-9D0B-47D82F93D023}" srcOrd="0" destOrd="0" presId="urn:microsoft.com/office/officeart/2005/8/layout/vList5"/>
    <dgm:cxn modelId="{BC5DC56A-04E4-4E8C-A93F-656064EB4B09}" srcId="{BEDAD164-1901-4974-90E7-2B29446CCB86}" destId="{5E3CCE69-D215-4F59-BA3F-22C9A4E19D2E}" srcOrd="2" destOrd="0" parTransId="{C294F39E-E27A-43E7-9874-6B8679B2F8F6}" sibTransId="{32FD5CBB-DBF8-4B9D-9022-6C3045B35469}"/>
    <dgm:cxn modelId="{86D0213A-6118-440A-8E84-9B70BB366219}" srcId="{BEDAD164-1901-4974-90E7-2B29446CCB86}" destId="{90B5F52B-F337-4EC5-9701-681BEA1019C0}" srcOrd="4" destOrd="0" parTransId="{E25AAB80-F8AF-4355-82A1-A4E60CD23DF6}" sibTransId="{5533B988-F84E-458E-99B7-EDD48DC178D1}"/>
    <dgm:cxn modelId="{23E7BFAA-D112-4C8F-92D7-7D14A7095EDC}" type="presOf" srcId="{98757D17-2090-4B54-A7D8-2F856C750A99}" destId="{39F75305-C817-414E-B4D5-3B1492B13A3B}" srcOrd="0" destOrd="0" presId="urn:microsoft.com/office/officeart/2005/8/layout/vList5"/>
    <dgm:cxn modelId="{53E987EC-5030-4175-82C7-60AB8627ADB6}" type="presOf" srcId="{BEDAD164-1901-4974-90E7-2B29446CCB86}" destId="{A6624FE1-A3E6-4962-964E-C932A78C13FE}" srcOrd="0" destOrd="0" presId="urn:microsoft.com/office/officeart/2005/8/layout/vList5"/>
    <dgm:cxn modelId="{FB3F3395-A859-4DAE-8327-FFCBD827D165}" srcId="{D9DCAD10-9158-466C-9F01-D3FF374FCB83}" destId="{39E978CB-7437-4020-9718-CA98E991172E}" srcOrd="0" destOrd="0" parTransId="{F8F60287-E0AA-474A-ABBE-1C70643A981F}" sibTransId="{2BD687F7-C42A-4787-B879-3E87B3C8BEB4}"/>
    <dgm:cxn modelId="{ECBEF4C5-B0B9-4535-BE5F-596138E089CE}" srcId="{E9E305DA-72DD-457A-AAE7-AFBE8E2C52F7}" destId="{57339739-3E02-4144-BEBF-DDE22B03C1BC}" srcOrd="0" destOrd="0" parTransId="{D9017B67-D06A-4BAC-8DCF-40A7D9B0EB12}" sibTransId="{D7E94B88-2FC8-4F2A-B824-F751CB19AE74}"/>
    <dgm:cxn modelId="{7224DA97-80B5-4371-82FD-12F3379B209D}" srcId="{AB1D253E-AA8C-453E-879C-D617F21F8205}" destId="{29D793D6-6F28-43EF-99D7-0D8663439040}" srcOrd="0" destOrd="0" parTransId="{12F33578-3396-4610-8BE0-5163AA0601ED}" sibTransId="{CDB6E73B-312D-40B6-A99B-7EF6E5081D2D}"/>
    <dgm:cxn modelId="{7733FF6C-8E49-4792-ABF1-8373A83B1087}" srcId="{3D40353A-7BFE-4974-B144-682DD728F878}" destId="{A77D0FDC-213B-487E-823C-C8074F1DDCF8}" srcOrd="0" destOrd="0" parTransId="{2D930A6B-A304-4C5A-8904-640785B1B21F}" sibTransId="{DD005E45-D7DF-41C6-A405-5567EE81582C}"/>
    <dgm:cxn modelId="{E68C9B1F-B740-4FB8-B320-6B0A9A043286}" srcId="{BEDAD164-1901-4974-90E7-2B29446CCB86}" destId="{AB1D253E-AA8C-453E-879C-D617F21F8205}" srcOrd="5" destOrd="0" parTransId="{FDF0DF6C-ABE8-4B7C-BC43-04C3BA09B6A1}" sibTransId="{5D9CF159-BCD9-4DE7-814A-90271D0E4887}"/>
    <dgm:cxn modelId="{0B0B3848-92F6-4C77-8E09-A29AB658650C}" type="presOf" srcId="{5E3CCE69-D215-4F59-BA3F-22C9A4E19D2E}" destId="{7C2F5798-089B-4958-BE4B-793243C52D6B}" srcOrd="0" destOrd="0" presId="urn:microsoft.com/office/officeart/2005/8/layout/vList5"/>
    <dgm:cxn modelId="{1B2E27E5-31D2-41E0-A40D-957D48F1820E}" srcId="{90B5F52B-F337-4EC5-9701-681BEA1019C0}" destId="{AA54210B-5FE6-4C0C-9DA3-720CEB2ED42D}" srcOrd="0" destOrd="0" parTransId="{96CA286B-F3E6-43FB-8AB7-86258691888F}" sibTransId="{55AADC66-370D-46C7-88B5-6B33EE591A2F}"/>
    <dgm:cxn modelId="{DB2F5605-BEB3-4D8D-AD2A-CFABC44C5F09}" type="presOf" srcId="{AB1D253E-AA8C-453E-879C-D617F21F8205}" destId="{72D60C7D-E3AF-4367-ACFF-1FFB029001A4}" srcOrd="0" destOrd="0" presId="urn:microsoft.com/office/officeart/2005/8/layout/vList5"/>
    <dgm:cxn modelId="{1A70EC3E-E771-4352-A042-DB7C54BBFD82}" srcId="{514CB639-B3D0-434C-92D3-EB0651721955}" destId="{38F2AE95-0BF4-4D8A-921B-5E08E66C326E}" srcOrd="0" destOrd="0" parTransId="{DE2AF8BE-2008-4141-9D51-81492F71687E}" sibTransId="{4EAE76A9-5F2B-47EA-9B7B-AC2DD36BEC90}"/>
    <dgm:cxn modelId="{6DBAD3BB-2F3E-40EE-A997-60F1BA25E82C}" type="presOf" srcId="{AA54210B-5FE6-4C0C-9DA3-720CEB2ED42D}" destId="{BA2FC31D-B026-4793-AF39-46BF993C1933}" srcOrd="0" destOrd="0" presId="urn:microsoft.com/office/officeart/2005/8/layout/vList5"/>
    <dgm:cxn modelId="{21701B1A-53D1-42AE-A103-D1F1F106ECF0}" type="presOf" srcId="{57339739-3E02-4144-BEBF-DDE22B03C1BC}" destId="{3F5E61F5-1686-41F0-8235-FC264595C893}" srcOrd="0" destOrd="0" presId="urn:microsoft.com/office/officeart/2005/8/layout/vList5"/>
    <dgm:cxn modelId="{74C5054B-C96B-41CF-BC49-D229431A1469}" type="presOf" srcId="{3D40353A-7BFE-4974-B144-682DD728F878}" destId="{AB805710-28A3-4443-A46D-47A44524D38C}" srcOrd="0" destOrd="0" presId="urn:microsoft.com/office/officeart/2005/8/layout/vList5"/>
    <dgm:cxn modelId="{7FB8989B-CD82-4122-A23D-38200E3472D6}" type="presOf" srcId="{D9DCAD10-9158-466C-9F01-D3FF374FCB83}" destId="{51EAE011-E622-4EE0-9451-644E2F875148}" srcOrd="0" destOrd="0" presId="urn:microsoft.com/office/officeart/2005/8/layout/vList5"/>
    <dgm:cxn modelId="{1C5B9C23-F443-41BF-B47A-857B1F669D30}" type="presOf" srcId="{0849E4B0-6178-4128-A0B8-A80FF741C4EB}" destId="{3E3DB107-5F2C-4998-A9D3-3AC919A32182}" srcOrd="0" destOrd="0" presId="urn:microsoft.com/office/officeart/2005/8/layout/vList5"/>
    <dgm:cxn modelId="{13F00169-21F5-4689-A7E6-A71D9466E03A}" type="presOf" srcId="{A77D0FDC-213B-487E-823C-C8074F1DDCF8}" destId="{C5F05D6D-DBC1-41AC-AD9C-F3B315E0A5F1}" srcOrd="0" destOrd="0" presId="urn:microsoft.com/office/officeart/2005/8/layout/vList5"/>
    <dgm:cxn modelId="{73E13836-8D63-45FC-9E63-7D78878F3102}" srcId="{BEDAD164-1901-4974-90E7-2B29446CCB86}" destId="{E9597173-D240-4F78-8FD5-11C626DA1331}" srcOrd="0" destOrd="0" parTransId="{6E198A6D-FD6D-458D-A829-30FCC7C9DD31}" sibTransId="{540CDFC4-FFFE-4365-99E5-7FA52093FBA2}"/>
    <dgm:cxn modelId="{B50F83ED-7F23-41A2-973E-73A23198B16F}" type="presOf" srcId="{38F2AE95-0BF4-4D8A-921B-5E08E66C326E}" destId="{A9335324-6A7F-47E8-9CA2-98C3337CEB15}" srcOrd="0" destOrd="0" presId="urn:microsoft.com/office/officeart/2005/8/layout/vList5"/>
    <dgm:cxn modelId="{581ACAFC-013C-4095-83D5-DCF72DCBEADF}" type="presOf" srcId="{29D793D6-6F28-43EF-99D7-0D8663439040}" destId="{D6C3CDF4-2416-4B5E-9997-36A7401D8B98}" srcOrd="0" destOrd="0" presId="urn:microsoft.com/office/officeart/2005/8/layout/vList5"/>
    <dgm:cxn modelId="{9B483B6C-ECD2-4B77-AD1D-4645B99CB0A1}" type="presParOf" srcId="{A6624FE1-A3E6-4962-964E-C932A78C13FE}" destId="{765EEEAB-2E77-4DA4-82FD-5781C5C951AD}" srcOrd="0" destOrd="0" presId="urn:microsoft.com/office/officeart/2005/8/layout/vList5"/>
    <dgm:cxn modelId="{BA0B80AB-DF23-420B-8A4C-348E984085CA}" type="presParOf" srcId="{765EEEAB-2E77-4DA4-82FD-5781C5C951AD}" destId="{F49DBBA5-D456-4986-91CA-46F725177FC5}" srcOrd="0" destOrd="0" presId="urn:microsoft.com/office/officeart/2005/8/layout/vList5"/>
    <dgm:cxn modelId="{6C2544A6-9F80-4131-90AE-3079E6DF5A58}" type="presParOf" srcId="{765EEEAB-2E77-4DA4-82FD-5781C5C951AD}" destId="{713498BF-9321-423E-B649-2D1B5C213C37}" srcOrd="1" destOrd="0" presId="urn:microsoft.com/office/officeart/2005/8/layout/vList5"/>
    <dgm:cxn modelId="{30DE0994-1163-4CE9-81F9-B8DC5BB251B0}" type="presParOf" srcId="{A6624FE1-A3E6-4962-964E-C932A78C13FE}" destId="{C4B7DE20-261B-4EC7-8FCC-452756384863}" srcOrd="1" destOrd="0" presId="urn:microsoft.com/office/officeart/2005/8/layout/vList5"/>
    <dgm:cxn modelId="{C3E82CE5-E440-4221-9FB1-483B7C239A17}" type="presParOf" srcId="{A6624FE1-A3E6-4962-964E-C932A78C13FE}" destId="{21CC8266-B482-4556-80B5-6E9289320A13}" srcOrd="2" destOrd="0" presId="urn:microsoft.com/office/officeart/2005/8/layout/vList5"/>
    <dgm:cxn modelId="{2C112C2B-4511-4E82-A8E0-BCACF8546184}" type="presParOf" srcId="{21CC8266-B482-4556-80B5-6E9289320A13}" destId="{AB805710-28A3-4443-A46D-47A44524D38C}" srcOrd="0" destOrd="0" presId="urn:microsoft.com/office/officeart/2005/8/layout/vList5"/>
    <dgm:cxn modelId="{C2BC1F5B-46D5-4608-88D5-C00C379C4E02}" type="presParOf" srcId="{21CC8266-B482-4556-80B5-6E9289320A13}" destId="{C5F05D6D-DBC1-41AC-AD9C-F3B315E0A5F1}" srcOrd="1" destOrd="0" presId="urn:microsoft.com/office/officeart/2005/8/layout/vList5"/>
    <dgm:cxn modelId="{C9A3471F-DAD7-48C2-A6C1-5B22BF2A4AE6}" type="presParOf" srcId="{A6624FE1-A3E6-4962-964E-C932A78C13FE}" destId="{7907FD9E-A9D5-4D1B-B36D-DCE6595EAA28}" srcOrd="3" destOrd="0" presId="urn:microsoft.com/office/officeart/2005/8/layout/vList5"/>
    <dgm:cxn modelId="{7AA5384B-5160-4F4E-9933-D0344BC68F88}" type="presParOf" srcId="{A6624FE1-A3E6-4962-964E-C932A78C13FE}" destId="{ADEEF742-B18E-4E5B-A79E-07CB2909E62D}" srcOrd="4" destOrd="0" presId="urn:microsoft.com/office/officeart/2005/8/layout/vList5"/>
    <dgm:cxn modelId="{89F57CE8-A72A-44ED-A6CE-50A7D70C183B}" type="presParOf" srcId="{ADEEF742-B18E-4E5B-A79E-07CB2909E62D}" destId="{7C2F5798-089B-4958-BE4B-793243C52D6B}" srcOrd="0" destOrd="0" presId="urn:microsoft.com/office/officeart/2005/8/layout/vList5"/>
    <dgm:cxn modelId="{613BB5E5-C3CD-4B48-BC08-40CF044DCFB3}" type="presParOf" srcId="{ADEEF742-B18E-4E5B-A79E-07CB2909E62D}" destId="{175B662A-3F45-40DD-9D0B-47D82F93D023}" srcOrd="1" destOrd="0" presId="urn:microsoft.com/office/officeart/2005/8/layout/vList5"/>
    <dgm:cxn modelId="{67FE3582-75CA-4F12-A722-4645EF649965}" type="presParOf" srcId="{A6624FE1-A3E6-4962-964E-C932A78C13FE}" destId="{6287233F-8F0E-40A4-906B-1565E3E4C1F3}" srcOrd="5" destOrd="0" presId="urn:microsoft.com/office/officeart/2005/8/layout/vList5"/>
    <dgm:cxn modelId="{22B3FA5F-1441-4701-9849-13511F52AB9E}" type="presParOf" srcId="{A6624FE1-A3E6-4962-964E-C932A78C13FE}" destId="{065BE88B-8EDD-4A83-A81A-F0625714A09F}" srcOrd="6" destOrd="0" presId="urn:microsoft.com/office/officeart/2005/8/layout/vList5"/>
    <dgm:cxn modelId="{FEE3C3F8-A727-46A6-BF25-F3B608226FA4}" type="presParOf" srcId="{065BE88B-8EDD-4A83-A81A-F0625714A09F}" destId="{39F75305-C817-414E-B4D5-3B1492B13A3B}" srcOrd="0" destOrd="0" presId="urn:microsoft.com/office/officeart/2005/8/layout/vList5"/>
    <dgm:cxn modelId="{82EFBD8A-2132-4A58-8098-7EABCA1B4F01}" type="presParOf" srcId="{065BE88B-8EDD-4A83-A81A-F0625714A09F}" destId="{3E3DB107-5F2C-4998-A9D3-3AC919A32182}" srcOrd="1" destOrd="0" presId="urn:microsoft.com/office/officeart/2005/8/layout/vList5"/>
    <dgm:cxn modelId="{AF86FE8D-59CB-416E-B02E-63669062540E}" type="presParOf" srcId="{A6624FE1-A3E6-4962-964E-C932A78C13FE}" destId="{B3C3907D-AC21-48BA-B805-EAC5B18D2EEC}" srcOrd="7" destOrd="0" presId="urn:microsoft.com/office/officeart/2005/8/layout/vList5"/>
    <dgm:cxn modelId="{DD3852CF-82DA-49EB-A29D-1B01FEBC2196}" type="presParOf" srcId="{A6624FE1-A3E6-4962-964E-C932A78C13FE}" destId="{328A55B5-2782-4793-A988-752A923C0ADA}" srcOrd="8" destOrd="0" presId="urn:microsoft.com/office/officeart/2005/8/layout/vList5"/>
    <dgm:cxn modelId="{86A21D52-68F3-4D57-9329-C49017CBF919}" type="presParOf" srcId="{328A55B5-2782-4793-A988-752A923C0ADA}" destId="{6D6D3948-411A-42AF-9308-E8D84596FE35}" srcOrd="0" destOrd="0" presId="urn:microsoft.com/office/officeart/2005/8/layout/vList5"/>
    <dgm:cxn modelId="{65DCE474-8DE2-4D6A-B0DF-B37C9D6E417A}" type="presParOf" srcId="{328A55B5-2782-4793-A988-752A923C0ADA}" destId="{BA2FC31D-B026-4793-AF39-46BF993C1933}" srcOrd="1" destOrd="0" presId="urn:microsoft.com/office/officeart/2005/8/layout/vList5"/>
    <dgm:cxn modelId="{58BE1DE0-B9E0-4497-80D3-2C34774F522B}" type="presParOf" srcId="{A6624FE1-A3E6-4962-964E-C932A78C13FE}" destId="{BFDA3034-7982-4D29-94DB-E2B4ADE1F25F}" srcOrd="9" destOrd="0" presId="urn:microsoft.com/office/officeart/2005/8/layout/vList5"/>
    <dgm:cxn modelId="{24CDA6D5-6BE6-4CE1-8B7F-4FD13BE98D65}" type="presParOf" srcId="{A6624FE1-A3E6-4962-964E-C932A78C13FE}" destId="{06500640-5350-44CB-9A7C-BA443A25830E}" srcOrd="10" destOrd="0" presId="urn:microsoft.com/office/officeart/2005/8/layout/vList5"/>
    <dgm:cxn modelId="{2EF7FA95-D9B7-4D92-9FDA-15E71017D530}" type="presParOf" srcId="{06500640-5350-44CB-9A7C-BA443A25830E}" destId="{72D60C7D-E3AF-4367-ACFF-1FFB029001A4}" srcOrd="0" destOrd="0" presId="urn:microsoft.com/office/officeart/2005/8/layout/vList5"/>
    <dgm:cxn modelId="{CB4B957C-4023-43E7-BAC4-FA9F9B13C854}" type="presParOf" srcId="{06500640-5350-44CB-9A7C-BA443A25830E}" destId="{D6C3CDF4-2416-4B5E-9997-36A7401D8B98}" srcOrd="1" destOrd="0" presId="urn:microsoft.com/office/officeart/2005/8/layout/vList5"/>
    <dgm:cxn modelId="{56BD184C-4CDC-44C0-9F5B-6AE83EC4763A}" type="presParOf" srcId="{A6624FE1-A3E6-4962-964E-C932A78C13FE}" destId="{B99E04D3-AAAF-4029-9EF0-7374C29EC025}" srcOrd="11" destOrd="0" presId="urn:microsoft.com/office/officeart/2005/8/layout/vList5"/>
    <dgm:cxn modelId="{6DF97BA3-39A3-457F-BD02-BFBD6FCCECD2}" type="presParOf" srcId="{A6624FE1-A3E6-4962-964E-C932A78C13FE}" destId="{E36B10B2-1635-4C7D-9D8F-66F2618D2135}" srcOrd="12" destOrd="0" presId="urn:microsoft.com/office/officeart/2005/8/layout/vList5"/>
    <dgm:cxn modelId="{9E2958FB-6AF9-4768-AD34-7754AAD5261D}" type="presParOf" srcId="{E36B10B2-1635-4C7D-9D8F-66F2618D2135}" destId="{7D33DD7A-9321-4CB7-8F6D-8C6D4ECE3274}" srcOrd="0" destOrd="0" presId="urn:microsoft.com/office/officeart/2005/8/layout/vList5"/>
    <dgm:cxn modelId="{8E28E721-0A7D-458A-AA94-EF1835AE2EC4}" type="presParOf" srcId="{E36B10B2-1635-4C7D-9D8F-66F2618D2135}" destId="{3F5E61F5-1686-41F0-8235-FC264595C893}" srcOrd="1" destOrd="0" presId="urn:microsoft.com/office/officeart/2005/8/layout/vList5"/>
    <dgm:cxn modelId="{41122E96-C5E1-475F-8DED-27B28286049E}" type="presParOf" srcId="{A6624FE1-A3E6-4962-964E-C932A78C13FE}" destId="{BA201081-8E2E-4C2A-8D48-5077EA1C6888}" srcOrd="13" destOrd="0" presId="urn:microsoft.com/office/officeart/2005/8/layout/vList5"/>
    <dgm:cxn modelId="{A8196615-922A-4241-BA72-2EE82BD36140}" type="presParOf" srcId="{A6624FE1-A3E6-4962-964E-C932A78C13FE}" destId="{43BA0AFE-AE84-4E85-96D1-92A33F6075D0}" srcOrd="14" destOrd="0" presId="urn:microsoft.com/office/officeart/2005/8/layout/vList5"/>
    <dgm:cxn modelId="{20C1C46E-B8BB-4896-8220-2D9DC164D29D}" type="presParOf" srcId="{43BA0AFE-AE84-4E85-96D1-92A33F6075D0}" destId="{259B31F5-7801-4EFE-9314-0052FED9E90A}" srcOrd="0" destOrd="0" presId="urn:microsoft.com/office/officeart/2005/8/layout/vList5"/>
    <dgm:cxn modelId="{7B2788EF-7FEE-49D1-A4D6-3B8106794A61}" type="presParOf" srcId="{43BA0AFE-AE84-4E85-96D1-92A33F6075D0}" destId="{A9335324-6A7F-47E8-9CA2-98C3337CEB15}" srcOrd="1" destOrd="0" presId="urn:microsoft.com/office/officeart/2005/8/layout/vList5"/>
    <dgm:cxn modelId="{AFDEE1C6-8B9A-48CD-A5A9-8E26B1B6D65D}" type="presParOf" srcId="{A6624FE1-A3E6-4962-964E-C932A78C13FE}" destId="{2EA365A3-F5FF-4D96-B9B2-2EA321087A40}" srcOrd="15" destOrd="0" presId="urn:microsoft.com/office/officeart/2005/8/layout/vList5"/>
    <dgm:cxn modelId="{410C10CB-5C5D-4DBD-9752-70297B14B6ED}" type="presParOf" srcId="{A6624FE1-A3E6-4962-964E-C932A78C13FE}" destId="{D7CDF78B-56BB-4384-AF8D-7B86C76F72A5}" srcOrd="16" destOrd="0" presId="urn:microsoft.com/office/officeart/2005/8/layout/vList5"/>
    <dgm:cxn modelId="{E3E1C85E-9AAD-4F5B-9176-A749BA55AF39}" type="presParOf" srcId="{D7CDF78B-56BB-4384-AF8D-7B86C76F72A5}" destId="{51EAE011-E622-4EE0-9451-644E2F875148}" srcOrd="0" destOrd="0" presId="urn:microsoft.com/office/officeart/2005/8/layout/vList5"/>
    <dgm:cxn modelId="{F0E6C753-86E3-42A2-85E7-EF922BC233B1}" type="presParOf" srcId="{D7CDF78B-56BB-4384-AF8D-7B86C76F72A5}" destId="{CD294A9D-18EE-4C4E-8218-FE24F36C4D8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595F72-7C63-4730-98AD-8ACE77D752DD}" type="doc">
      <dgm:prSet loTypeId="urn:microsoft.com/office/officeart/2005/8/layout/cycle2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53C91F95-0B8D-4899-A101-429B462FFB39}">
      <dgm:prSet phldrT="[Text]" custT="1"/>
      <dgm:spPr/>
      <dgm:t>
        <a:bodyPr/>
        <a:lstStyle/>
        <a:p>
          <a:r>
            <a:rPr lang="tr-TR" sz="2400" dirty="0" smtClean="0"/>
            <a:t>Analysis</a:t>
          </a:r>
          <a:endParaRPr lang="tr-TR" sz="2400" dirty="0"/>
        </a:p>
      </dgm:t>
    </dgm:pt>
    <dgm:pt modelId="{BAEE4254-A5D1-4FD2-881B-2B5FFB65A000}" type="parTrans" cxnId="{5E23F104-7284-4ADC-887F-F8BB08897EB6}">
      <dgm:prSet/>
      <dgm:spPr/>
      <dgm:t>
        <a:bodyPr/>
        <a:lstStyle/>
        <a:p>
          <a:endParaRPr lang="tr-TR" sz="5400"/>
        </a:p>
      </dgm:t>
    </dgm:pt>
    <dgm:pt modelId="{8CC2D6C7-56A7-4844-BC82-36A87E27970E}" type="sibTrans" cxnId="{5E23F104-7284-4ADC-887F-F8BB08897EB6}">
      <dgm:prSet custT="1"/>
      <dgm:spPr/>
      <dgm:t>
        <a:bodyPr/>
        <a:lstStyle/>
        <a:p>
          <a:endParaRPr lang="tr-TR" sz="2000"/>
        </a:p>
      </dgm:t>
    </dgm:pt>
    <dgm:pt modelId="{D509351E-437D-4507-A148-B266E23489D4}">
      <dgm:prSet phldrT="[Text]" custT="1"/>
      <dgm:spPr/>
      <dgm:t>
        <a:bodyPr/>
        <a:lstStyle/>
        <a:p>
          <a:r>
            <a:rPr lang="tr-TR" sz="2400" dirty="0" smtClean="0"/>
            <a:t>Planning</a:t>
          </a:r>
          <a:endParaRPr lang="tr-TR" sz="2800" dirty="0"/>
        </a:p>
      </dgm:t>
    </dgm:pt>
    <dgm:pt modelId="{4986A8BD-99EC-4C82-AFC1-69B06D8E5002}" type="parTrans" cxnId="{DB8EC2B1-0AF2-4E2B-AB07-5554721DCED7}">
      <dgm:prSet/>
      <dgm:spPr/>
      <dgm:t>
        <a:bodyPr/>
        <a:lstStyle/>
        <a:p>
          <a:endParaRPr lang="tr-TR" sz="5400"/>
        </a:p>
      </dgm:t>
    </dgm:pt>
    <dgm:pt modelId="{6265F2FB-8F50-41CF-B4C7-1AB2A499D76B}" type="sibTrans" cxnId="{DB8EC2B1-0AF2-4E2B-AB07-5554721DCED7}">
      <dgm:prSet custT="1"/>
      <dgm:spPr/>
      <dgm:t>
        <a:bodyPr/>
        <a:lstStyle/>
        <a:p>
          <a:endParaRPr lang="tr-TR" sz="2000"/>
        </a:p>
      </dgm:t>
    </dgm:pt>
    <dgm:pt modelId="{16850202-8184-49E5-B235-4A762E3FCB22}">
      <dgm:prSet phldrT="[Text]" custT="1"/>
      <dgm:spPr/>
      <dgm:t>
        <a:bodyPr/>
        <a:lstStyle/>
        <a:p>
          <a:r>
            <a:rPr lang="tr-TR" sz="1800" dirty="0" smtClean="0"/>
            <a:t>Application</a:t>
          </a:r>
          <a:endParaRPr lang="tr-TR" sz="1800" dirty="0"/>
        </a:p>
      </dgm:t>
    </dgm:pt>
    <dgm:pt modelId="{F5EA6BDE-4AB7-424D-95C3-952FDBCF847E}" type="parTrans" cxnId="{AEC06C9C-EC27-4278-926F-A317AC41F67B}">
      <dgm:prSet/>
      <dgm:spPr/>
      <dgm:t>
        <a:bodyPr/>
        <a:lstStyle/>
        <a:p>
          <a:endParaRPr lang="tr-TR" sz="5400"/>
        </a:p>
      </dgm:t>
    </dgm:pt>
    <dgm:pt modelId="{377B3007-E3D3-4419-97E5-E40432722472}" type="sibTrans" cxnId="{AEC06C9C-EC27-4278-926F-A317AC41F67B}">
      <dgm:prSet custT="1"/>
      <dgm:spPr/>
      <dgm:t>
        <a:bodyPr/>
        <a:lstStyle/>
        <a:p>
          <a:endParaRPr lang="tr-TR" sz="2000"/>
        </a:p>
      </dgm:t>
    </dgm:pt>
    <dgm:pt modelId="{6C581218-4EA7-4794-AE10-FFD7A8001F8C}">
      <dgm:prSet phldrT="[Text]" custT="1"/>
      <dgm:spPr/>
      <dgm:t>
        <a:bodyPr/>
        <a:lstStyle/>
        <a:p>
          <a:r>
            <a:rPr lang="tr-TR" sz="1400" dirty="0" smtClean="0"/>
            <a:t>Measurement</a:t>
          </a:r>
          <a:endParaRPr lang="tr-TR" sz="1400" dirty="0"/>
        </a:p>
      </dgm:t>
    </dgm:pt>
    <dgm:pt modelId="{7384D3FC-8EFB-45C0-909D-1F01A5A1942B}" type="parTrans" cxnId="{39B152DF-A0E5-4EA8-85CD-A4F9D0CF6E63}">
      <dgm:prSet/>
      <dgm:spPr/>
      <dgm:t>
        <a:bodyPr/>
        <a:lstStyle/>
        <a:p>
          <a:endParaRPr lang="tr-TR" sz="5400"/>
        </a:p>
      </dgm:t>
    </dgm:pt>
    <dgm:pt modelId="{A8F99B33-8CA1-47D1-B146-7565810EFB07}" type="sibTrans" cxnId="{39B152DF-A0E5-4EA8-85CD-A4F9D0CF6E63}">
      <dgm:prSet custT="1"/>
      <dgm:spPr/>
      <dgm:t>
        <a:bodyPr/>
        <a:lstStyle/>
        <a:p>
          <a:endParaRPr lang="tr-TR" sz="2000"/>
        </a:p>
      </dgm:t>
    </dgm:pt>
    <dgm:pt modelId="{C49673B1-4C6A-4082-8FB6-94F17EDA279E}">
      <dgm:prSet phldrT="[Text]" custT="1"/>
      <dgm:spPr/>
      <dgm:t>
        <a:bodyPr/>
        <a:lstStyle/>
        <a:p>
          <a:r>
            <a:rPr lang="tr-TR" sz="1800" dirty="0" smtClean="0"/>
            <a:t>Evaulation</a:t>
          </a:r>
          <a:endParaRPr lang="tr-TR" sz="1800" dirty="0"/>
        </a:p>
      </dgm:t>
    </dgm:pt>
    <dgm:pt modelId="{E44C5516-CC6B-4D8B-AF2F-0F88E1366766}" type="parTrans" cxnId="{89FAF37C-B120-4BA4-A792-25B295C1FEF1}">
      <dgm:prSet/>
      <dgm:spPr/>
      <dgm:t>
        <a:bodyPr/>
        <a:lstStyle/>
        <a:p>
          <a:endParaRPr lang="tr-TR" sz="5400"/>
        </a:p>
      </dgm:t>
    </dgm:pt>
    <dgm:pt modelId="{45DFF2B9-0BEE-49AD-B85B-09E42A31F7A9}" type="sibTrans" cxnId="{89FAF37C-B120-4BA4-A792-25B295C1FEF1}">
      <dgm:prSet custT="1"/>
      <dgm:spPr/>
      <dgm:t>
        <a:bodyPr/>
        <a:lstStyle/>
        <a:p>
          <a:endParaRPr lang="tr-TR" sz="2000"/>
        </a:p>
      </dgm:t>
    </dgm:pt>
    <dgm:pt modelId="{B020A269-7503-4712-8335-D9020352970A}" type="pres">
      <dgm:prSet presAssocID="{57595F72-7C63-4730-98AD-8ACE77D752D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6B209DF-8A3F-47D8-85E8-D33858B4C51B}" type="pres">
      <dgm:prSet presAssocID="{53C91F95-0B8D-4899-A101-429B462FFB3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0055325-F0A4-4624-8FFE-BD4ADB48136A}" type="pres">
      <dgm:prSet presAssocID="{8CC2D6C7-56A7-4844-BC82-36A87E27970E}" presName="sibTrans" presStyleLbl="sibTrans2D1" presStyleIdx="0" presStyleCnt="5"/>
      <dgm:spPr/>
      <dgm:t>
        <a:bodyPr/>
        <a:lstStyle/>
        <a:p>
          <a:endParaRPr lang="tr-TR"/>
        </a:p>
      </dgm:t>
    </dgm:pt>
    <dgm:pt modelId="{2018AB28-CEE4-490D-87E0-501A3B8D907F}" type="pres">
      <dgm:prSet presAssocID="{8CC2D6C7-56A7-4844-BC82-36A87E27970E}" presName="connectorText" presStyleLbl="sibTrans2D1" presStyleIdx="0" presStyleCnt="5"/>
      <dgm:spPr/>
      <dgm:t>
        <a:bodyPr/>
        <a:lstStyle/>
        <a:p>
          <a:endParaRPr lang="tr-TR"/>
        </a:p>
      </dgm:t>
    </dgm:pt>
    <dgm:pt modelId="{E47D3B08-FD8E-440F-A97F-AD944EF5597E}" type="pres">
      <dgm:prSet presAssocID="{D509351E-437D-4507-A148-B266E23489D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44FF2FB-EB11-410D-A2C6-D59FF067C5BD}" type="pres">
      <dgm:prSet presAssocID="{6265F2FB-8F50-41CF-B4C7-1AB2A499D76B}" presName="sibTrans" presStyleLbl="sibTrans2D1" presStyleIdx="1" presStyleCnt="5"/>
      <dgm:spPr/>
      <dgm:t>
        <a:bodyPr/>
        <a:lstStyle/>
        <a:p>
          <a:endParaRPr lang="tr-TR"/>
        </a:p>
      </dgm:t>
    </dgm:pt>
    <dgm:pt modelId="{8DD98B7F-CA67-4834-9C38-DF6A229136C8}" type="pres">
      <dgm:prSet presAssocID="{6265F2FB-8F50-41CF-B4C7-1AB2A499D76B}" presName="connectorText" presStyleLbl="sibTrans2D1" presStyleIdx="1" presStyleCnt="5"/>
      <dgm:spPr/>
      <dgm:t>
        <a:bodyPr/>
        <a:lstStyle/>
        <a:p>
          <a:endParaRPr lang="tr-TR"/>
        </a:p>
      </dgm:t>
    </dgm:pt>
    <dgm:pt modelId="{0F372D7E-1799-4FD3-BD41-2481AC2BC64E}" type="pres">
      <dgm:prSet presAssocID="{16850202-8184-49E5-B235-4A762E3FCB2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232ECDF-5DAF-447F-B842-DF30F452AE53}" type="pres">
      <dgm:prSet presAssocID="{377B3007-E3D3-4419-97E5-E40432722472}" presName="sibTrans" presStyleLbl="sibTrans2D1" presStyleIdx="2" presStyleCnt="5"/>
      <dgm:spPr/>
      <dgm:t>
        <a:bodyPr/>
        <a:lstStyle/>
        <a:p>
          <a:endParaRPr lang="tr-TR"/>
        </a:p>
      </dgm:t>
    </dgm:pt>
    <dgm:pt modelId="{1AFBFFB4-03A7-4903-88FC-8CB74FADEDE9}" type="pres">
      <dgm:prSet presAssocID="{377B3007-E3D3-4419-97E5-E40432722472}" presName="connectorText" presStyleLbl="sibTrans2D1" presStyleIdx="2" presStyleCnt="5"/>
      <dgm:spPr/>
      <dgm:t>
        <a:bodyPr/>
        <a:lstStyle/>
        <a:p>
          <a:endParaRPr lang="tr-TR"/>
        </a:p>
      </dgm:t>
    </dgm:pt>
    <dgm:pt modelId="{72C51DC4-CA02-4678-B86B-0978B598993C}" type="pres">
      <dgm:prSet presAssocID="{6C581218-4EA7-4794-AE10-FFD7A8001F8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BE181D-1484-4D11-962A-42134A25B500}" type="pres">
      <dgm:prSet presAssocID="{A8F99B33-8CA1-47D1-B146-7565810EFB07}" presName="sibTrans" presStyleLbl="sibTrans2D1" presStyleIdx="3" presStyleCnt="5"/>
      <dgm:spPr/>
      <dgm:t>
        <a:bodyPr/>
        <a:lstStyle/>
        <a:p>
          <a:endParaRPr lang="tr-TR"/>
        </a:p>
      </dgm:t>
    </dgm:pt>
    <dgm:pt modelId="{E526E50F-C585-4323-8612-1461648463F1}" type="pres">
      <dgm:prSet presAssocID="{A8F99B33-8CA1-47D1-B146-7565810EFB07}" presName="connectorText" presStyleLbl="sibTrans2D1" presStyleIdx="3" presStyleCnt="5"/>
      <dgm:spPr/>
      <dgm:t>
        <a:bodyPr/>
        <a:lstStyle/>
        <a:p>
          <a:endParaRPr lang="tr-TR"/>
        </a:p>
      </dgm:t>
    </dgm:pt>
    <dgm:pt modelId="{E518B796-038A-4531-BA20-E4DDEF634A2A}" type="pres">
      <dgm:prSet presAssocID="{C49673B1-4C6A-4082-8FB6-94F17EDA279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DB67381-DAB7-4AC9-83F6-F49148F77B25}" type="pres">
      <dgm:prSet presAssocID="{45DFF2B9-0BEE-49AD-B85B-09E42A31F7A9}" presName="sibTrans" presStyleLbl="sibTrans2D1" presStyleIdx="4" presStyleCnt="5"/>
      <dgm:spPr/>
      <dgm:t>
        <a:bodyPr/>
        <a:lstStyle/>
        <a:p>
          <a:endParaRPr lang="tr-TR"/>
        </a:p>
      </dgm:t>
    </dgm:pt>
    <dgm:pt modelId="{EC6AAF10-E80B-4543-96DD-F6D638E9926A}" type="pres">
      <dgm:prSet presAssocID="{45DFF2B9-0BEE-49AD-B85B-09E42A31F7A9}" presName="connectorText" presStyleLbl="sibTrans2D1" presStyleIdx="4" presStyleCnt="5"/>
      <dgm:spPr/>
      <dgm:t>
        <a:bodyPr/>
        <a:lstStyle/>
        <a:p>
          <a:endParaRPr lang="tr-TR"/>
        </a:p>
      </dgm:t>
    </dgm:pt>
  </dgm:ptLst>
  <dgm:cxnLst>
    <dgm:cxn modelId="{A7C44951-9FC6-48C5-B55F-960547E93013}" type="presOf" srcId="{C49673B1-4C6A-4082-8FB6-94F17EDA279E}" destId="{E518B796-038A-4531-BA20-E4DDEF634A2A}" srcOrd="0" destOrd="0" presId="urn:microsoft.com/office/officeart/2005/8/layout/cycle2"/>
    <dgm:cxn modelId="{30792FE9-7607-4D46-8926-736BB06F8DE9}" type="presOf" srcId="{6C581218-4EA7-4794-AE10-FFD7A8001F8C}" destId="{72C51DC4-CA02-4678-B86B-0978B598993C}" srcOrd="0" destOrd="0" presId="urn:microsoft.com/office/officeart/2005/8/layout/cycle2"/>
    <dgm:cxn modelId="{6137408C-C57D-4579-9B7E-314813391643}" type="presOf" srcId="{377B3007-E3D3-4419-97E5-E40432722472}" destId="{1AFBFFB4-03A7-4903-88FC-8CB74FADEDE9}" srcOrd="1" destOrd="0" presId="urn:microsoft.com/office/officeart/2005/8/layout/cycle2"/>
    <dgm:cxn modelId="{6A685280-DA82-4A18-B6F4-E306FBAFDC6B}" type="presOf" srcId="{8CC2D6C7-56A7-4844-BC82-36A87E27970E}" destId="{2018AB28-CEE4-490D-87E0-501A3B8D907F}" srcOrd="1" destOrd="0" presId="urn:microsoft.com/office/officeart/2005/8/layout/cycle2"/>
    <dgm:cxn modelId="{2E4A7D09-2C3C-4C03-8F7A-7A9C8794F666}" type="presOf" srcId="{16850202-8184-49E5-B235-4A762E3FCB22}" destId="{0F372D7E-1799-4FD3-BD41-2481AC2BC64E}" srcOrd="0" destOrd="0" presId="urn:microsoft.com/office/officeart/2005/8/layout/cycle2"/>
    <dgm:cxn modelId="{B625299F-98B3-49B2-AAB3-D08ACF91FF22}" type="presOf" srcId="{45DFF2B9-0BEE-49AD-B85B-09E42A31F7A9}" destId="{EC6AAF10-E80B-4543-96DD-F6D638E9926A}" srcOrd="1" destOrd="0" presId="urn:microsoft.com/office/officeart/2005/8/layout/cycle2"/>
    <dgm:cxn modelId="{8718E7E6-B0FC-4A26-A9DB-5A118BCFC598}" type="presOf" srcId="{A8F99B33-8CA1-47D1-B146-7565810EFB07}" destId="{17BE181D-1484-4D11-962A-42134A25B500}" srcOrd="0" destOrd="0" presId="urn:microsoft.com/office/officeart/2005/8/layout/cycle2"/>
    <dgm:cxn modelId="{EA19ADEC-97B3-4B71-9B43-EFCF652C4550}" type="presOf" srcId="{A8F99B33-8CA1-47D1-B146-7565810EFB07}" destId="{E526E50F-C585-4323-8612-1461648463F1}" srcOrd="1" destOrd="0" presId="urn:microsoft.com/office/officeart/2005/8/layout/cycle2"/>
    <dgm:cxn modelId="{AEC06C9C-EC27-4278-926F-A317AC41F67B}" srcId="{57595F72-7C63-4730-98AD-8ACE77D752DD}" destId="{16850202-8184-49E5-B235-4A762E3FCB22}" srcOrd="2" destOrd="0" parTransId="{F5EA6BDE-4AB7-424D-95C3-952FDBCF847E}" sibTransId="{377B3007-E3D3-4419-97E5-E40432722472}"/>
    <dgm:cxn modelId="{39B152DF-A0E5-4EA8-85CD-A4F9D0CF6E63}" srcId="{57595F72-7C63-4730-98AD-8ACE77D752DD}" destId="{6C581218-4EA7-4794-AE10-FFD7A8001F8C}" srcOrd="3" destOrd="0" parTransId="{7384D3FC-8EFB-45C0-909D-1F01A5A1942B}" sibTransId="{A8F99B33-8CA1-47D1-B146-7565810EFB07}"/>
    <dgm:cxn modelId="{EFC15B5B-D4AD-4D89-BF14-9A2766256870}" type="presOf" srcId="{6265F2FB-8F50-41CF-B4C7-1AB2A499D76B}" destId="{444FF2FB-EB11-410D-A2C6-D59FF067C5BD}" srcOrd="0" destOrd="0" presId="urn:microsoft.com/office/officeart/2005/8/layout/cycle2"/>
    <dgm:cxn modelId="{DB8EC2B1-0AF2-4E2B-AB07-5554721DCED7}" srcId="{57595F72-7C63-4730-98AD-8ACE77D752DD}" destId="{D509351E-437D-4507-A148-B266E23489D4}" srcOrd="1" destOrd="0" parTransId="{4986A8BD-99EC-4C82-AFC1-69B06D8E5002}" sibTransId="{6265F2FB-8F50-41CF-B4C7-1AB2A499D76B}"/>
    <dgm:cxn modelId="{8D8FB9BC-6349-4696-96EB-56F527F253AE}" type="presOf" srcId="{6265F2FB-8F50-41CF-B4C7-1AB2A499D76B}" destId="{8DD98B7F-CA67-4834-9C38-DF6A229136C8}" srcOrd="1" destOrd="0" presId="urn:microsoft.com/office/officeart/2005/8/layout/cycle2"/>
    <dgm:cxn modelId="{89FAF37C-B120-4BA4-A792-25B295C1FEF1}" srcId="{57595F72-7C63-4730-98AD-8ACE77D752DD}" destId="{C49673B1-4C6A-4082-8FB6-94F17EDA279E}" srcOrd="4" destOrd="0" parTransId="{E44C5516-CC6B-4D8B-AF2F-0F88E1366766}" sibTransId="{45DFF2B9-0BEE-49AD-B85B-09E42A31F7A9}"/>
    <dgm:cxn modelId="{127D204D-CD6D-4422-93A1-8ED3B0F3A5CD}" type="presOf" srcId="{377B3007-E3D3-4419-97E5-E40432722472}" destId="{3232ECDF-5DAF-447F-B842-DF30F452AE53}" srcOrd="0" destOrd="0" presId="urn:microsoft.com/office/officeart/2005/8/layout/cycle2"/>
    <dgm:cxn modelId="{F464C2D4-399C-4313-9880-32B890913F6A}" type="presOf" srcId="{53C91F95-0B8D-4899-A101-429B462FFB39}" destId="{26B209DF-8A3F-47D8-85E8-D33858B4C51B}" srcOrd="0" destOrd="0" presId="urn:microsoft.com/office/officeart/2005/8/layout/cycle2"/>
    <dgm:cxn modelId="{15E37816-09B6-4FB9-A267-D6DD6CC6BAC4}" type="presOf" srcId="{45DFF2B9-0BEE-49AD-B85B-09E42A31F7A9}" destId="{6DB67381-DAB7-4AC9-83F6-F49148F77B25}" srcOrd="0" destOrd="0" presId="urn:microsoft.com/office/officeart/2005/8/layout/cycle2"/>
    <dgm:cxn modelId="{63325D62-072D-4345-8854-0B3C443496EB}" type="presOf" srcId="{57595F72-7C63-4730-98AD-8ACE77D752DD}" destId="{B020A269-7503-4712-8335-D9020352970A}" srcOrd="0" destOrd="0" presId="urn:microsoft.com/office/officeart/2005/8/layout/cycle2"/>
    <dgm:cxn modelId="{D140832D-3624-4B45-AF3D-B9FB9AF486ED}" type="presOf" srcId="{8CC2D6C7-56A7-4844-BC82-36A87E27970E}" destId="{10055325-F0A4-4624-8FFE-BD4ADB48136A}" srcOrd="0" destOrd="0" presId="urn:microsoft.com/office/officeart/2005/8/layout/cycle2"/>
    <dgm:cxn modelId="{64E53655-4497-43C4-9DF6-B91DF914F6BD}" type="presOf" srcId="{D509351E-437D-4507-A148-B266E23489D4}" destId="{E47D3B08-FD8E-440F-A97F-AD944EF5597E}" srcOrd="0" destOrd="0" presId="urn:microsoft.com/office/officeart/2005/8/layout/cycle2"/>
    <dgm:cxn modelId="{5E23F104-7284-4ADC-887F-F8BB08897EB6}" srcId="{57595F72-7C63-4730-98AD-8ACE77D752DD}" destId="{53C91F95-0B8D-4899-A101-429B462FFB39}" srcOrd="0" destOrd="0" parTransId="{BAEE4254-A5D1-4FD2-881B-2B5FFB65A000}" sibTransId="{8CC2D6C7-56A7-4844-BC82-36A87E27970E}"/>
    <dgm:cxn modelId="{5ED9A389-0594-40AA-8330-FE3381784292}" type="presParOf" srcId="{B020A269-7503-4712-8335-D9020352970A}" destId="{26B209DF-8A3F-47D8-85E8-D33858B4C51B}" srcOrd="0" destOrd="0" presId="urn:microsoft.com/office/officeart/2005/8/layout/cycle2"/>
    <dgm:cxn modelId="{0650FA55-DE50-4828-BBEC-D259A28ADE73}" type="presParOf" srcId="{B020A269-7503-4712-8335-D9020352970A}" destId="{10055325-F0A4-4624-8FFE-BD4ADB48136A}" srcOrd="1" destOrd="0" presId="urn:microsoft.com/office/officeart/2005/8/layout/cycle2"/>
    <dgm:cxn modelId="{A5ECAB9E-F5A6-4AF5-8FC4-611F88036668}" type="presParOf" srcId="{10055325-F0A4-4624-8FFE-BD4ADB48136A}" destId="{2018AB28-CEE4-490D-87E0-501A3B8D907F}" srcOrd="0" destOrd="0" presId="urn:microsoft.com/office/officeart/2005/8/layout/cycle2"/>
    <dgm:cxn modelId="{E62380EB-F260-4228-8517-2CF8F79DB2DF}" type="presParOf" srcId="{B020A269-7503-4712-8335-D9020352970A}" destId="{E47D3B08-FD8E-440F-A97F-AD944EF5597E}" srcOrd="2" destOrd="0" presId="urn:microsoft.com/office/officeart/2005/8/layout/cycle2"/>
    <dgm:cxn modelId="{7FCBBFBA-5590-41C8-A010-4B9A30BC0B10}" type="presParOf" srcId="{B020A269-7503-4712-8335-D9020352970A}" destId="{444FF2FB-EB11-410D-A2C6-D59FF067C5BD}" srcOrd="3" destOrd="0" presId="urn:microsoft.com/office/officeart/2005/8/layout/cycle2"/>
    <dgm:cxn modelId="{6DC6ADEA-18DB-4F7C-8369-371C1E7A79B3}" type="presParOf" srcId="{444FF2FB-EB11-410D-A2C6-D59FF067C5BD}" destId="{8DD98B7F-CA67-4834-9C38-DF6A229136C8}" srcOrd="0" destOrd="0" presId="urn:microsoft.com/office/officeart/2005/8/layout/cycle2"/>
    <dgm:cxn modelId="{76F76316-11E1-4ABC-AAC1-35640B014041}" type="presParOf" srcId="{B020A269-7503-4712-8335-D9020352970A}" destId="{0F372D7E-1799-4FD3-BD41-2481AC2BC64E}" srcOrd="4" destOrd="0" presId="urn:microsoft.com/office/officeart/2005/8/layout/cycle2"/>
    <dgm:cxn modelId="{34613085-64DE-46EF-97DC-502F15EFD299}" type="presParOf" srcId="{B020A269-7503-4712-8335-D9020352970A}" destId="{3232ECDF-5DAF-447F-B842-DF30F452AE53}" srcOrd="5" destOrd="0" presId="urn:microsoft.com/office/officeart/2005/8/layout/cycle2"/>
    <dgm:cxn modelId="{A4CF75A2-49D9-4E61-AA51-A5963714330E}" type="presParOf" srcId="{3232ECDF-5DAF-447F-B842-DF30F452AE53}" destId="{1AFBFFB4-03A7-4903-88FC-8CB74FADEDE9}" srcOrd="0" destOrd="0" presId="urn:microsoft.com/office/officeart/2005/8/layout/cycle2"/>
    <dgm:cxn modelId="{EF2EA71B-0415-4FCE-A6DB-F53890434630}" type="presParOf" srcId="{B020A269-7503-4712-8335-D9020352970A}" destId="{72C51DC4-CA02-4678-B86B-0978B598993C}" srcOrd="6" destOrd="0" presId="urn:microsoft.com/office/officeart/2005/8/layout/cycle2"/>
    <dgm:cxn modelId="{39B1FC9D-2BD9-4D79-8CB4-5E859662977A}" type="presParOf" srcId="{B020A269-7503-4712-8335-D9020352970A}" destId="{17BE181D-1484-4D11-962A-42134A25B500}" srcOrd="7" destOrd="0" presId="urn:microsoft.com/office/officeart/2005/8/layout/cycle2"/>
    <dgm:cxn modelId="{8D538EAC-3D34-46D0-8786-0B42C777B32B}" type="presParOf" srcId="{17BE181D-1484-4D11-962A-42134A25B500}" destId="{E526E50F-C585-4323-8612-1461648463F1}" srcOrd="0" destOrd="0" presId="urn:microsoft.com/office/officeart/2005/8/layout/cycle2"/>
    <dgm:cxn modelId="{A9F685EA-FB39-4E6B-B810-08FED636CC9B}" type="presParOf" srcId="{B020A269-7503-4712-8335-D9020352970A}" destId="{E518B796-038A-4531-BA20-E4DDEF634A2A}" srcOrd="8" destOrd="0" presId="urn:microsoft.com/office/officeart/2005/8/layout/cycle2"/>
    <dgm:cxn modelId="{767F6518-D040-4DCD-A3EC-48D647972D51}" type="presParOf" srcId="{B020A269-7503-4712-8335-D9020352970A}" destId="{6DB67381-DAB7-4AC9-83F6-F49148F77B25}" srcOrd="9" destOrd="0" presId="urn:microsoft.com/office/officeart/2005/8/layout/cycle2"/>
    <dgm:cxn modelId="{925C8574-C022-446D-BEDC-AB60B0CD9A72}" type="presParOf" srcId="{6DB67381-DAB7-4AC9-83F6-F49148F77B25}" destId="{EC6AAF10-E80B-4543-96DD-F6D638E9926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3498BF-9321-423E-B649-2D1B5C213C37}">
      <dsp:nvSpPr>
        <dsp:cNvPr id="0" name=""/>
        <dsp:cNvSpPr/>
      </dsp:nvSpPr>
      <dsp:spPr>
        <a:xfrm rot="5400000">
          <a:off x="5116736" y="-2234562"/>
          <a:ext cx="440992" cy="502327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/>
            <a:t>Where we are</a:t>
          </a:r>
          <a:endParaRPr lang="tr-TR" sz="1600" kern="1200" dirty="0"/>
        </a:p>
      </dsp:txBody>
      <dsp:txXfrm rot="5400000">
        <a:off x="5116736" y="-2234562"/>
        <a:ext cx="440992" cy="5023278"/>
      </dsp:txXfrm>
    </dsp:sp>
    <dsp:sp modelId="{F49DBBA5-D456-4986-91CA-46F725177FC5}">
      <dsp:nvSpPr>
        <dsp:cNvPr id="0" name=""/>
        <dsp:cNvSpPr/>
      </dsp:nvSpPr>
      <dsp:spPr>
        <a:xfrm>
          <a:off x="0" y="1455"/>
          <a:ext cx="2825593" cy="551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Analysis 1</a:t>
          </a:r>
          <a:endParaRPr lang="tr-TR" sz="2800" kern="1200" dirty="0"/>
        </a:p>
      </dsp:txBody>
      <dsp:txXfrm>
        <a:off x="0" y="1455"/>
        <a:ext cx="2825593" cy="551240"/>
      </dsp:txXfrm>
    </dsp:sp>
    <dsp:sp modelId="{C5F05D6D-DBC1-41AC-AD9C-F3B315E0A5F1}">
      <dsp:nvSpPr>
        <dsp:cNvPr id="0" name=""/>
        <dsp:cNvSpPr/>
      </dsp:nvSpPr>
      <dsp:spPr>
        <a:xfrm rot="5400000">
          <a:off x="5116736" y="-1655759"/>
          <a:ext cx="440992" cy="5023278"/>
        </a:xfrm>
        <a:prstGeom prst="round2SameRect">
          <a:avLst/>
        </a:prstGeom>
        <a:solidFill>
          <a:schemeClr val="accent3">
            <a:tint val="40000"/>
            <a:alpha val="90000"/>
            <a:hueOff val="1339606"/>
            <a:satOff val="-1724"/>
            <a:lumOff val="-134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339606"/>
              <a:satOff val="-1724"/>
              <a:lumOff val="-13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/>
            <a:t>Diffirence Analisys</a:t>
          </a:r>
          <a:endParaRPr lang="tr-TR" sz="1600" kern="1200" dirty="0"/>
        </a:p>
      </dsp:txBody>
      <dsp:txXfrm rot="5400000">
        <a:off x="5116736" y="-1655759"/>
        <a:ext cx="440992" cy="5023278"/>
      </dsp:txXfrm>
    </dsp:sp>
    <dsp:sp modelId="{AB805710-28A3-4443-A46D-47A44524D38C}">
      <dsp:nvSpPr>
        <dsp:cNvPr id="0" name=""/>
        <dsp:cNvSpPr/>
      </dsp:nvSpPr>
      <dsp:spPr>
        <a:xfrm>
          <a:off x="0" y="580258"/>
          <a:ext cx="2825593" cy="551240"/>
        </a:xfrm>
        <a:prstGeom prst="roundRect">
          <a:avLst/>
        </a:prstGeom>
        <a:solidFill>
          <a:schemeClr val="accent3">
            <a:hueOff val="1406283"/>
            <a:satOff val="-2110"/>
            <a:lumOff val="-3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Analysis2</a:t>
          </a:r>
          <a:endParaRPr lang="tr-TR" sz="2800" kern="1200" dirty="0"/>
        </a:p>
      </dsp:txBody>
      <dsp:txXfrm>
        <a:off x="0" y="580258"/>
        <a:ext cx="2825593" cy="551240"/>
      </dsp:txXfrm>
    </dsp:sp>
    <dsp:sp modelId="{175B662A-3F45-40DD-9D0B-47D82F93D023}">
      <dsp:nvSpPr>
        <dsp:cNvPr id="0" name=""/>
        <dsp:cNvSpPr/>
      </dsp:nvSpPr>
      <dsp:spPr>
        <a:xfrm rot="5400000">
          <a:off x="5099443" y="-994998"/>
          <a:ext cx="440992" cy="5023278"/>
        </a:xfrm>
        <a:prstGeom prst="round2SameRect">
          <a:avLst/>
        </a:prstGeom>
        <a:solidFill>
          <a:schemeClr val="accent3">
            <a:tint val="40000"/>
            <a:alpha val="90000"/>
            <a:hueOff val="2679212"/>
            <a:satOff val="-3448"/>
            <a:lumOff val="-269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2679212"/>
              <a:satOff val="-3448"/>
              <a:lumOff val="-2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/>
            <a:t>PEST(S) Analysis</a:t>
          </a:r>
          <a:endParaRPr lang="tr-TR" sz="1600" kern="1200" dirty="0"/>
        </a:p>
      </dsp:txBody>
      <dsp:txXfrm rot="5400000">
        <a:off x="5099443" y="-994998"/>
        <a:ext cx="440992" cy="5023278"/>
      </dsp:txXfrm>
    </dsp:sp>
    <dsp:sp modelId="{7C2F5798-089B-4958-BE4B-793243C52D6B}">
      <dsp:nvSpPr>
        <dsp:cNvPr id="0" name=""/>
        <dsp:cNvSpPr/>
      </dsp:nvSpPr>
      <dsp:spPr>
        <a:xfrm>
          <a:off x="0" y="1159061"/>
          <a:ext cx="2825593" cy="551240"/>
        </a:xfrm>
        <a:prstGeom prst="roundRect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Analysis3</a:t>
          </a:r>
          <a:endParaRPr lang="tr-TR" sz="2800" kern="1200" dirty="0"/>
        </a:p>
      </dsp:txBody>
      <dsp:txXfrm>
        <a:off x="0" y="1159061"/>
        <a:ext cx="2825593" cy="551240"/>
      </dsp:txXfrm>
    </dsp:sp>
    <dsp:sp modelId="{3E3DB107-5F2C-4998-A9D3-3AC919A32182}">
      <dsp:nvSpPr>
        <dsp:cNvPr id="0" name=""/>
        <dsp:cNvSpPr/>
      </dsp:nvSpPr>
      <dsp:spPr>
        <a:xfrm rot="5400000">
          <a:off x="5116736" y="-498154"/>
          <a:ext cx="440992" cy="5023278"/>
        </a:xfrm>
        <a:prstGeom prst="round2SameRect">
          <a:avLst/>
        </a:prstGeom>
        <a:solidFill>
          <a:schemeClr val="accent3">
            <a:tint val="40000"/>
            <a:alpha val="90000"/>
            <a:hueOff val="4018819"/>
            <a:satOff val="-5172"/>
            <a:lumOff val="-403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4018819"/>
              <a:satOff val="-5172"/>
              <a:lumOff val="-40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/>
            <a:t>SWOT Analysis</a:t>
          </a:r>
          <a:endParaRPr lang="tr-TR" sz="1600" kern="1200" dirty="0"/>
        </a:p>
      </dsp:txBody>
      <dsp:txXfrm rot="5400000">
        <a:off x="5116736" y="-498154"/>
        <a:ext cx="440992" cy="5023278"/>
      </dsp:txXfrm>
    </dsp:sp>
    <dsp:sp modelId="{39F75305-C817-414E-B4D5-3B1492B13A3B}">
      <dsp:nvSpPr>
        <dsp:cNvPr id="0" name=""/>
        <dsp:cNvSpPr/>
      </dsp:nvSpPr>
      <dsp:spPr>
        <a:xfrm>
          <a:off x="0" y="1737864"/>
          <a:ext cx="2825593" cy="551240"/>
        </a:xfrm>
        <a:prstGeom prst="roundRect">
          <a:avLst/>
        </a:prstGeom>
        <a:solidFill>
          <a:schemeClr val="accent3">
            <a:hueOff val="4218849"/>
            <a:satOff val="-6330"/>
            <a:lumOff val="-10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Analysis4</a:t>
          </a:r>
          <a:endParaRPr lang="tr-TR" sz="2800" kern="1200" dirty="0"/>
        </a:p>
      </dsp:txBody>
      <dsp:txXfrm>
        <a:off x="0" y="1737864"/>
        <a:ext cx="2825593" cy="551240"/>
      </dsp:txXfrm>
    </dsp:sp>
    <dsp:sp modelId="{BA2FC31D-B026-4793-AF39-46BF993C1933}">
      <dsp:nvSpPr>
        <dsp:cNvPr id="0" name=""/>
        <dsp:cNvSpPr/>
      </dsp:nvSpPr>
      <dsp:spPr>
        <a:xfrm rot="5400000">
          <a:off x="5116736" y="80648"/>
          <a:ext cx="440992" cy="5023278"/>
        </a:xfrm>
        <a:prstGeom prst="round2SameRect">
          <a:avLst/>
        </a:prstGeom>
        <a:solidFill>
          <a:schemeClr val="accent3">
            <a:tint val="40000"/>
            <a:alpha val="90000"/>
            <a:hueOff val="5358425"/>
            <a:satOff val="-6896"/>
            <a:lumOff val="-53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5358425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/>
            <a:t>Determination of the Aims</a:t>
          </a:r>
          <a:endParaRPr lang="tr-TR" sz="1600" kern="1200" dirty="0"/>
        </a:p>
      </dsp:txBody>
      <dsp:txXfrm rot="5400000">
        <a:off x="5116736" y="80648"/>
        <a:ext cx="440992" cy="5023278"/>
      </dsp:txXfrm>
    </dsp:sp>
    <dsp:sp modelId="{6D6D3948-411A-42AF-9308-E8D84596FE35}">
      <dsp:nvSpPr>
        <dsp:cNvPr id="0" name=""/>
        <dsp:cNvSpPr/>
      </dsp:nvSpPr>
      <dsp:spPr>
        <a:xfrm>
          <a:off x="0" y="2316667"/>
          <a:ext cx="2825593" cy="551240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Planning 1</a:t>
          </a:r>
          <a:endParaRPr lang="tr-TR" sz="2800" kern="1200" dirty="0"/>
        </a:p>
      </dsp:txBody>
      <dsp:txXfrm>
        <a:off x="0" y="2316667"/>
        <a:ext cx="2825593" cy="551240"/>
      </dsp:txXfrm>
    </dsp:sp>
    <dsp:sp modelId="{D6C3CDF4-2416-4B5E-9997-36A7401D8B98}">
      <dsp:nvSpPr>
        <dsp:cNvPr id="0" name=""/>
        <dsp:cNvSpPr/>
      </dsp:nvSpPr>
      <dsp:spPr>
        <a:xfrm rot="5400000">
          <a:off x="5116736" y="659451"/>
          <a:ext cx="440992" cy="5023278"/>
        </a:xfrm>
        <a:prstGeom prst="round2SameRect">
          <a:avLst/>
        </a:prstGeom>
        <a:solidFill>
          <a:schemeClr val="accent3">
            <a:tint val="40000"/>
            <a:alpha val="90000"/>
            <a:hueOff val="6698031"/>
            <a:satOff val="-8621"/>
            <a:lumOff val="-672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6698031"/>
              <a:satOff val="-8621"/>
              <a:lumOff val="-67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/>
            <a:t>Determination of the Targets</a:t>
          </a:r>
          <a:endParaRPr lang="tr-TR" sz="1600" kern="1200" dirty="0"/>
        </a:p>
      </dsp:txBody>
      <dsp:txXfrm rot="5400000">
        <a:off x="5116736" y="659451"/>
        <a:ext cx="440992" cy="5023278"/>
      </dsp:txXfrm>
    </dsp:sp>
    <dsp:sp modelId="{72D60C7D-E3AF-4367-ACFF-1FFB029001A4}">
      <dsp:nvSpPr>
        <dsp:cNvPr id="0" name=""/>
        <dsp:cNvSpPr/>
      </dsp:nvSpPr>
      <dsp:spPr>
        <a:xfrm>
          <a:off x="0" y="2895470"/>
          <a:ext cx="2825593" cy="551240"/>
        </a:xfrm>
        <a:prstGeom prst="roundRect">
          <a:avLst/>
        </a:prstGeom>
        <a:solidFill>
          <a:schemeClr val="accent3">
            <a:hueOff val="7031415"/>
            <a:satOff val="-10550"/>
            <a:lumOff val="-17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Planning 2</a:t>
          </a:r>
          <a:endParaRPr lang="tr-TR" sz="2800" kern="1200" dirty="0"/>
        </a:p>
      </dsp:txBody>
      <dsp:txXfrm>
        <a:off x="0" y="2895470"/>
        <a:ext cx="2825593" cy="551240"/>
      </dsp:txXfrm>
    </dsp:sp>
    <dsp:sp modelId="{3F5E61F5-1686-41F0-8235-FC264595C893}">
      <dsp:nvSpPr>
        <dsp:cNvPr id="0" name=""/>
        <dsp:cNvSpPr/>
      </dsp:nvSpPr>
      <dsp:spPr>
        <a:xfrm rot="5400000">
          <a:off x="5116736" y="1238254"/>
          <a:ext cx="440992" cy="5023278"/>
        </a:xfrm>
        <a:prstGeom prst="round2SameRect">
          <a:avLst/>
        </a:prstGeom>
        <a:solidFill>
          <a:schemeClr val="accent3">
            <a:tint val="40000"/>
            <a:alpha val="90000"/>
            <a:hueOff val="8037638"/>
            <a:satOff val="-10345"/>
            <a:lumOff val="-806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8037638"/>
              <a:satOff val="-10345"/>
              <a:lumOff val="-8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/>
            <a:t>Determination of the Actions</a:t>
          </a:r>
          <a:endParaRPr lang="tr-TR" sz="1600" kern="1200" dirty="0"/>
        </a:p>
      </dsp:txBody>
      <dsp:txXfrm rot="5400000">
        <a:off x="5116736" y="1238254"/>
        <a:ext cx="440992" cy="5023278"/>
      </dsp:txXfrm>
    </dsp:sp>
    <dsp:sp modelId="{7D33DD7A-9321-4CB7-8F6D-8C6D4ECE3274}">
      <dsp:nvSpPr>
        <dsp:cNvPr id="0" name=""/>
        <dsp:cNvSpPr/>
      </dsp:nvSpPr>
      <dsp:spPr>
        <a:xfrm>
          <a:off x="0" y="3474273"/>
          <a:ext cx="2825593" cy="551240"/>
        </a:xfrm>
        <a:prstGeom prst="roundRect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Planning 3</a:t>
          </a:r>
          <a:endParaRPr lang="tr-TR" sz="2800" kern="1200" dirty="0"/>
        </a:p>
      </dsp:txBody>
      <dsp:txXfrm>
        <a:off x="0" y="3474273"/>
        <a:ext cx="2825593" cy="551240"/>
      </dsp:txXfrm>
    </dsp:sp>
    <dsp:sp modelId="{A9335324-6A7F-47E8-9CA2-98C3337CEB15}">
      <dsp:nvSpPr>
        <dsp:cNvPr id="0" name=""/>
        <dsp:cNvSpPr/>
      </dsp:nvSpPr>
      <dsp:spPr>
        <a:xfrm rot="5400000">
          <a:off x="5116736" y="1817057"/>
          <a:ext cx="440992" cy="5023278"/>
        </a:xfrm>
        <a:prstGeom prst="round2SameRect">
          <a:avLst/>
        </a:prstGeom>
        <a:solidFill>
          <a:schemeClr val="accent3">
            <a:tint val="40000"/>
            <a:alpha val="90000"/>
            <a:hueOff val="9377244"/>
            <a:satOff val="-12069"/>
            <a:lumOff val="-941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9377244"/>
              <a:satOff val="-12069"/>
              <a:lumOff val="-9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/>
            <a:t>Determination of the Performance Criterias and Meas.</a:t>
          </a:r>
          <a:endParaRPr lang="tr-TR" sz="1600" kern="1200" dirty="0"/>
        </a:p>
      </dsp:txBody>
      <dsp:txXfrm rot="5400000">
        <a:off x="5116736" y="1817057"/>
        <a:ext cx="440992" cy="5023278"/>
      </dsp:txXfrm>
    </dsp:sp>
    <dsp:sp modelId="{259B31F5-7801-4EFE-9314-0052FED9E90A}">
      <dsp:nvSpPr>
        <dsp:cNvPr id="0" name=""/>
        <dsp:cNvSpPr/>
      </dsp:nvSpPr>
      <dsp:spPr>
        <a:xfrm>
          <a:off x="0" y="4053076"/>
          <a:ext cx="2825593" cy="551240"/>
        </a:xfrm>
        <a:prstGeom prst="roundRect">
          <a:avLst/>
        </a:prstGeom>
        <a:solidFill>
          <a:schemeClr val="accent3">
            <a:hueOff val="9843981"/>
            <a:satOff val="-14770"/>
            <a:lumOff val="-24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Measure</a:t>
          </a:r>
          <a:endParaRPr lang="tr-TR" sz="2800" kern="1200" dirty="0"/>
        </a:p>
      </dsp:txBody>
      <dsp:txXfrm>
        <a:off x="0" y="4053076"/>
        <a:ext cx="2825593" cy="551240"/>
      </dsp:txXfrm>
    </dsp:sp>
    <dsp:sp modelId="{CD294A9D-18EE-4C4E-8218-FE24F36C4D85}">
      <dsp:nvSpPr>
        <dsp:cNvPr id="0" name=""/>
        <dsp:cNvSpPr/>
      </dsp:nvSpPr>
      <dsp:spPr>
        <a:xfrm rot="5400000">
          <a:off x="5116736" y="2395860"/>
          <a:ext cx="440992" cy="5023278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/>
            <a:t>Evaluation</a:t>
          </a:r>
          <a:endParaRPr lang="tr-TR" sz="1600" kern="1200" dirty="0"/>
        </a:p>
      </dsp:txBody>
      <dsp:txXfrm rot="5400000">
        <a:off x="5116736" y="2395860"/>
        <a:ext cx="440992" cy="5023278"/>
      </dsp:txXfrm>
    </dsp:sp>
    <dsp:sp modelId="{51EAE011-E622-4EE0-9451-644E2F875148}">
      <dsp:nvSpPr>
        <dsp:cNvPr id="0" name=""/>
        <dsp:cNvSpPr/>
      </dsp:nvSpPr>
      <dsp:spPr>
        <a:xfrm>
          <a:off x="0" y="4631879"/>
          <a:ext cx="2825593" cy="551240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Evaluation</a:t>
          </a:r>
          <a:endParaRPr lang="tr-TR" sz="2800" kern="1200" dirty="0"/>
        </a:p>
      </dsp:txBody>
      <dsp:txXfrm>
        <a:off x="0" y="4631879"/>
        <a:ext cx="2825593" cy="5512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B209DF-8A3F-47D8-85E8-D33858B4C51B}">
      <dsp:nvSpPr>
        <dsp:cNvPr id="0" name=""/>
        <dsp:cNvSpPr/>
      </dsp:nvSpPr>
      <dsp:spPr>
        <a:xfrm>
          <a:off x="3001147" y="2032"/>
          <a:ext cx="1630552" cy="163055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Analysis</a:t>
          </a:r>
          <a:endParaRPr lang="tr-TR" sz="2400" kern="1200" dirty="0"/>
        </a:p>
      </dsp:txBody>
      <dsp:txXfrm>
        <a:off x="3001147" y="2032"/>
        <a:ext cx="1630552" cy="1630552"/>
      </dsp:txXfrm>
    </dsp:sp>
    <dsp:sp modelId="{10055325-F0A4-4624-8FFE-BD4ADB48136A}">
      <dsp:nvSpPr>
        <dsp:cNvPr id="0" name=""/>
        <dsp:cNvSpPr/>
      </dsp:nvSpPr>
      <dsp:spPr>
        <a:xfrm rot="2160000">
          <a:off x="4580025" y="1254190"/>
          <a:ext cx="432867" cy="5503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/>
        </a:p>
      </dsp:txBody>
      <dsp:txXfrm rot="2160000">
        <a:off x="4580025" y="1254190"/>
        <a:ext cx="432867" cy="550311"/>
      </dsp:txXfrm>
    </dsp:sp>
    <dsp:sp modelId="{E47D3B08-FD8E-440F-A97F-AD944EF5597E}">
      <dsp:nvSpPr>
        <dsp:cNvPr id="0" name=""/>
        <dsp:cNvSpPr/>
      </dsp:nvSpPr>
      <dsp:spPr>
        <a:xfrm>
          <a:off x="4981042" y="1440509"/>
          <a:ext cx="1630552" cy="1630552"/>
        </a:xfrm>
        <a:prstGeom prst="ellipse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Planning</a:t>
          </a:r>
          <a:endParaRPr lang="tr-TR" sz="2800" kern="1200" dirty="0"/>
        </a:p>
      </dsp:txBody>
      <dsp:txXfrm>
        <a:off x="4981042" y="1440509"/>
        <a:ext cx="1630552" cy="1630552"/>
      </dsp:txXfrm>
    </dsp:sp>
    <dsp:sp modelId="{444FF2FB-EB11-410D-A2C6-D59FF067C5BD}">
      <dsp:nvSpPr>
        <dsp:cNvPr id="0" name=""/>
        <dsp:cNvSpPr/>
      </dsp:nvSpPr>
      <dsp:spPr>
        <a:xfrm rot="6480000">
          <a:off x="5205543" y="3132731"/>
          <a:ext cx="432867" cy="5503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/>
        </a:p>
      </dsp:txBody>
      <dsp:txXfrm rot="6480000">
        <a:off x="5205543" y="3132731"/>
        <a:ext cx="432867" cy="550311"/>
      </dsp:txXfrm>
    </dsp:sp>
    <dsp:sp modelId="{0F372D7E-1799-4FD3-BD41-2481AC2BC64E}">
      <dsp:nvSpPr>
        <dsp:cNvPr id="0" name=""/>
        <dsp:cNvSpPr/>
      </dsp:nvSpPr>
      <dsp:spPr>
        <a:xfrm>
          <a:off x="4224789" y="3768015"/>
          <a:ext cx="1630552" cy="1630552"/>
        </a:xfrm>
        <a:prstGeom prst="ellipse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Application</a:t>
          </a:r>
          <a:endParaRPr lang="tr-TR" sz="1800" kern="1200" dirty="0"/>
        </a:p>
      </dsp:txBody>
      <dsp:txXfrm>
        <a:off x="4224789" y="3768015"/>
        <a:ext cx="1630552" cy="1630552"/>
      </dsp:txXfrm>
    </dsp:sp>
    <dsp:sp modelId="{3232ECDF-5DAF-447F-B842-DF30F452AE53}">
      <dsp:nvSpPr>
        <dsp:cNvPr id="0" name=""/>
        <dsp:cNvSpPr/>
      </dsp:nvSpPr>
      <dsp:spPr>
        <a:xfrm rot="10800000">
          <a:off x="3612241" y="4308135"/>
          <a:ext cx="432867" cy="5503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/>
        </a:p>
      </dsp:txBody>
      <dsp:txXfrm rot="10800000">
        <a:off x="3612241" y="4308135"/>
        <a:ext cx="432867" cy="550311"/>
      </dsp:txXfrm>
    </dsp:sp>
    <dsp:sp modelId="{72C51DC4-CA02-4678-B86B-0978B598993C}">
      <dsp:nvSpPr>
        <dsp:cNvPr id="0" name=""/>
        <dsp:cNvSpPr/>
      </dsp:nvSpPr>
      <dsp:spPr>
        <a:xfrm>
          <a:off x="1777505" y="3768015"/>
          <a:ext cx="1630552" cy="1630552"/>
        </a:xfrm>
        <a:prstGeom prst="ellipse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Measurement</a:t>
          </a:r>
          <a:endParaRPr lang="tr-TR" sz="1400" kern="1200" dirty="0"/>
        </a:p>
      </dsp:txBody>
      <dsp:txXfrm>
        <a:off x="1777505" y="3768015"/>
        <a:ext cx="1630552" cy="1630552"/>
      </dsp:txXfrm>
    </dsp:sp>
    <dsp:sp modelId="{17BE181D-1484-4D11-962A-42134A25B500}">
      <dsp:nvSpPr>
        <dsp:cNvPr id="0" name=""/>
        <dsp:cNvSpPr/>
      </dsp:nvSpPr>
      <dsp:spPr>
        <a:xfrm rot="15120000">
          <a:off x="2002007" y="3156034"/>
          <a:ext cx="432867" cy="5503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/>
        </a:p>
      </dsp:txBody>
      <dsp:txXfrm rot="15120000">
        <a:off x="2002007" y="3156034"/>
        <a:ext cx="432867" cy="550311"/>
      </dsp:txXfrm>
    </dsp:sp>
    <dsp:sp modelId="{E518B796-038A-4531-BA20-E4DDEF634A2A}">
      <dsp:nvSpPr>
        <dsp:cNvPr id="0" name=""/>
        <dsp:cNvSpPr/>
      </dsp:nvSpPr>
      <dsp:spPr>
        <a:xfrm>
          <a:off x="1021253" y="1440509"/>
          <a:ext cx="1630552" cy="1630552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Evaulation</a:t>
          </a:r>
          <a:endParaRPr lang="tr-TR" sz="1800" kern="1200" dirty="0"/>
        </a:p>
      </dsp:txBody>
      <dsp:txXfrm>
        <a:off x="1021253" y="1440509"/>
        <a:ext cx="1630552" cy="1630552"/>
      </dsp:txXfrm>
    </dsp:sp>
    <dsp:sp modelId="{6DB67381-DAB7-4AC9-83F6-F49148F77B25}">
      <dsp:nvSpPr>
        <dsp:cNvPr id="0" name=""/>
        <dsp:cNvSpPr/>
      </dsp:nvSpPr>
      <dsp:spPr>
        <a:xfrm rot="19440000">
          <a:off x="2600131" y="1268592"/>
          <a:ext cx="432867" cy="5503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/>
        </a:p>
      </dsp:txBody>
      <dsp:txXfrm rot="19440000">
        <a:off x="2600131" y="1268592"/>
        <a:ext cx="432867" cy="5503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A0699F24-4512-4C9D-ADDD-4EF2797F7928}" type="datetimeFigureOut">
              <a:rPr lang="tr-TR"/>
              <a:pPr>
                <a:defRPr/>
              </a:pPr>
              <a:t>08.05.2013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D91E799D-AA4E-4619-9C19-19810C79642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69615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8D8366-CD97-484A-ABD7-DEFCA4EF1929}" type="slidenum">
              <a:rPr lang="tr-TR" altLang="tr-TR" smtClean="0">
                <a:latin typeface="Times"/>
              </a:rPr>
              <a:pPr>
                <a:defRPr/>
              </a:pPr>
              <a:t>3</a:t>
            </a:fld>
            <a:endParaRPr lang="tr-TR" altLang="tr-TR" smtClean="0">
              <a:latin typeface="Times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CAA367-65EB-44A7-8C29-9A82A80CDCEF}" type="slidenum">
              <a:rPr lang="tr-TR" altLang="tr-TR" smtClean="0">
                <a:latin typeface="Times"/>
              </a:rPr>
              <a:pPr>
                <a:defRPr/>
              </a:pPr>
              <a:t>4</a:t>
            </a:fld>
            <a:endParaRPr lang="tr-TR" altLang="tr-TR" smtClean="0">
              <a:latin typeface="Times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>
              <a:latin typeface="Times" pitchFamily="18" charset="0"/>
            </a:endParaRPr>
          </a:p>
        </p:txBody>
      </p:sp>
      <p:sp>
        <p:nvSpPr>
          <p:cNvPr id="46083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46B255-7D1C-4F66-A9D6-6386DB02FA78}" type="slidenum">
              <a:rPr lang="tr-TR" altLang="tr-TR" smtClean="0">
                <a:latin typeface="Times"/>
              </a:rPr>
              <a:pPr>
                <a:defRPr/>
              </a:pPr>
              <a:t>5</a:t>
            </a:fld>
            <a:endParaRPr lang="tr-TR" altLang="tr-TR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>
              <a:latin typeface="Times" pitchFamily="18" charset="0"/>
            </a:endParaRPr>
          </a:p>
        </p:txBody>
      </p:sp>
      <p:sp>
        <p:nvSpPr>
          <p:cNvPr id="46083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46B255-7D1C-4F66-A9D6-6386DB02FA78}" type="slidenum">
              <a:rPr lang="tr-TR" altLang="tr-TR" smtClean="0">
                <a:latin typeface="Times"/>
              </a:rPr>
              <a:pPr>
                <a:defRPr/>
              </a:pPr>
              <a:t>6</a:t>
            </a:fld>
            <a:endParaRPr lang="tr-TR" altLang="tr-TR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>
              <a:latin typeface="Times" pitchFamily="18" charset="0"/>
            </a:endParaRPr>
          </a:p>
        </p:txBody>
      </p:sp>
      <p:sp>
        <p:nvSpPr>
          <p:cNvPr id="46083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46B255-7D1C-4F66-A9D6-6386DB02FA78}" type="slidenum">
              <a:rPr lang="tr-TR" altLang="tr-TR" smtClean="0">
                <a:latin typeface="Times"/>
              </a:rPr>
              <a:pPr>
                <a:defRPr/>
              </a:pPr>
              <a:t>7</a:t>
            </a:fld>
            <a:endParaRPr lang="tr-TR" altLang="tr-TR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>
              <a:latin typeface="Times" pitchFamily="18" charset="0"/>
            </a:endParaRPr>
          </a:p>
        </p:txBody>
      </p:sp>
      <p:sp>
        <p:nvSpPr>
          <p:cNvPr id="46083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46B255-7D1C-4F66-A9D6-6386DB02FA78}" type="slidenum">
              <a:rPr lang="tr-TR" altLang="tr-TR" smtClean="0">
                <a:latin typeface="Times"/>
              </a:rPr>
              <a:pPr>
                <a:defRPr/>
              </a:pPr>
              <a:t>8</a:t>
            </a:fld>
            <a:endParaRPr lang="tr-TR" altLang="tr-TR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>
              <a:latin typeface="Times" pitchFamily="18" charset="0"/>
            </a:endParaRPr>
          </a:p>
        </p:txBody>
      </p:sp>
      <p:sp>
        <p:nvSpPr>
          <p:cNvPr id="46083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46B255-7D1C-4F66-A9D6-6386DB02FA78}" type="slidenum">
              <a:rPr lang="tr-TR" altLang="tr-TR" smtClean="0">
                <a:latin typeface="Times"/>
              </a:rPr>
              <a:pPr>
                <a:defRPr/>
              </a:pPr>
              <a:t>9</a:t>
            </a:fld>
            <a:endParaRPr lang="tr-TR" altLang="tr-TR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>
              <a:latin typeface="Times" pitchFamily="18" charset="0"/>
            </a:endParaRPr>
          </a:p>
        </p:txBody>
      </p:sp>
      <p:sp>
        <p:nvSpPr>
          <p:cNvPr id="46083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46B255-7D1C-4F66-A9D6-6386DB02FA78}" type="slidenum">
              <a:rPr lang="tr-TR" altLang="tr-TR" smtClean="0">
                <a:latin typeface="Times"/>
              </a:rPr>
              <a:pPr>
                <a:defRPr/>
              </a:pPr>
              <a:t>12</a:t>
            </a:fld>
            <a:endParaRPr lang="tr-TR" altLang="tr-TR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7EE70D-3081-4318-8F83-382722E0E4A7}" type="slidenum">
              <a:rPr lang="tr-TR" altLang="tr-TR" smtClean="0">
                <a:latin typeface="Times"/>
              </a:rPr>
              <a:pPr>
                <a:defRPr/>
              </a:pPr>
              <a:t>13</a:t>
            </a:fld>
            <a:endParaRPr lang="tr-TR" altLang="tr-TR" smtClean="0">
              <a:latin typeface="Times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3337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9930" y="4863219"/>
            <a:ext cx="5679440" cy="460379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 t="27412" b="26195"/>
          <a:stretch>
            <a:fillRect/>
          </a:stretch>
        </p:blipFill>
        <p:spPr bwMode="auto">
          <a:xfrm>
            <a:off x="357188" y="3214688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285750"/>
            <a:ext cx="1427162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9A82D397-AB3E-4C38-AD13-83087CDB38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400" y="1052736"/>
            <a:ext cx="7715200" cy="5073427"/>
          </a:xfrm>
        </p:spPr>
        <p:txBody>
          <a:bodyPr>
            <a:normAutofit/>
          </a:bodyPr>
          <a:lstStyle>
            <a:lvl1pPr>
              <a:defRPr sz="3200">
                <a:latin typeface="Futura Bk BT" pitchFamily="34" charset="0"/>
              </a:defRPr>
            </a:lvl1pPr>
            <a:lvl2pPr>
              <a:defRPr sz="2800">
                <a:latin typeface="Futura Bk BT" pitchFamily="34" charset="0"/>
              </a:defRPr>
            </a:lvl2pPr>
            <a:lvl3pPr>
              <a:defRPr sz="2400">
                <a:latin typeface="Futura Bk BT" pitchFamily="34" charset="0"/>
              </a:defRPr>
            </a:lvl3pPr>
            <a:lvl4pPr>
              <a:defRPr sz="2000">
                <a:latin typeface="Futura Bk BT" pitchFamily="34" charset="0"/>
              </a:defRPr>
            </a:lvl4pPr>
            <a:lvl5pPr>
              <a:defRPr sz="2000">
                <a:latin typeface="Futura Bk BT" pitchFamily="34" charset="0"/>
              </a:defRPr>
            </a:lvl5pPr>
          </a:lstStyle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30B4A-DA72-44CD-B43D-4ECDD47B42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28256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A11AC-1E94-4ABE-9EBB-C75C1DC421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124745"/>
            <a:ext cx="4029844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029844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FA245-C3FF-477B-97E3-45525734F8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B7FE1-E1C2-4D0C-BA47-5564FF7D97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12700" y="6594475"/>
            <a:ext cx="381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AEE0FEB-7045-455F-8A06-4F9E079AF4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Başlık ve Diyagram veya Kuruluş Grafiğ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650" y="0"/>
            <a:ext cx="8229600" cy="71913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SmartArt Yer Tutucusu"/>
          <p:cNvSpPr>
            <a:spLocks noGrp="1"/>
          </p:cNvSpPr>
          <p:nvPr>
            <p:ph type="dgm" idx="1"/>
          </p:nvPr>
        </p:nvSpPr>
        <p:spPr>
          <a:xfrm>
            <a:off x="755650" y="906463"/>
            <a:ext cx="8229600" cy="5330825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EA874-042E-4801-9A34-660E9838A1B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18 Resim" descr="Arka Fon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 bwMode="auto">
          <a:xfrm>
            <a:off x="0" y="0"/>
            <a:ext cx="8147050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>
              <a:solidFill>
                <a:prstClr val="black"/>
              </a:solidFill>
              <a:latin typeface="Times"/>
            </a:endParaRPr>
          </a:p>
        </p:txBody>
      </p:sp>
      <p:sp>
        <p:nvSpPr>
          <p:cNvPr id="1028" name="1 Başlık Yer Tutucusu"/>
          <p:cNvSpPr>
            <a:spLocks noGrp="1"/>
          </p:cNvSpPr>
          <p:nvPr>
            <p:ph type="title"/>
          </p:nvPr>
        </p:nvSpPr>
        <p:spPr bwMode="auto">
          <a:xfrm>
            <a:off x="395288" y="0"/>
            <a:ext cx="77771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9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714375" y="1052513"/>
            <a:ext cx="771525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70D0385E-FAC2-40BA-8ED7-1CAA4DB0F5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33" name="12 Grup"/>
          <p:cNvGrpSpPr>
            <a:grpSpLocks noChangeAspect="1"/>
          </p:cNvGrpSpPr>
          <p:nvPr userDrawn="1"/>
        </p:nvGrpSpPr>
        <p:grpSpPr bwMode="auto">
          <a:xfrm>
            <a:off x="8275638" y="44450"/>
            <a:ext cx="933450" cy="833438"/>
            <a:chOff x="-52904" y="96988"/>
            <a:chExt cx="971600" cy="867608"/>
          </a:xfrm>
        </p:grpSpPr>
        <p:pic>
          <p:nvPicPr>
            <p:cNvPr id="1036" name="4 İçerik Yer Tutucusu" descr="TUBITAK%20LOGO[1].bmp"/>
            <p:cNvPicPr preferRelativeResize="0">
              <a:picLocks noChangeAspect="1"/>
            </p:cNvPicPr>
            <p:nvPr userDrawn="1"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504" y="96988"/>
              <a:ext cx="617244" cy="636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7" name="14 Metin kutusu"/>
            <p:cNvSpPr txBox="1">
              <a:spLocks noChangeArrowheads="1"/>
            </p:cNvSpPr>
            <p:nvPr userDrawn="1"/>
          </p:nvSpPr>
          <p:spPr bwMode="auto">
            <a:xfrm>
              <a:off x="-52904" y="739844"/>
              <a:ext cx="971600" cy="224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tr-TR" sz="1400" b="1" smtClean="0">
                  <a:solidFill>
                    <a:srgbClr val="000000"/>
                  </a:solidFill>
                </a:rPr>
                <a:t>TÜBİTAK</a:t>
              </a:r>
              <a:endParaRPr lang="en-US" sz="1400" b="1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3" name="22 Dikdörtgen"/>
          <p:cNvSpPr/>
          <p:nvPr/>
        </p:nvSpPr>
        <p:spPr bwMode="auto">
          <a:xfrm>
            <a:off x="818991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>
              <a:solidFill>
                <a:prstClr val="black"/>
              </a:solidFill>
              <a:latin typeface="Times"/>
            </a:endParaRPr>
          </a:p>
        </p:txBody>
      </p:sp>
      <p:sp>
        <p:nvSpPr>
          <p:cNvPr id="17" name="16 Dikdörtgen"/>
          <p:cNvSpPr/>
          <p:nvPr/>
        </p:nvSpPr>
        <p:spPr bwMode="auto">
          <a:xfrm>
            <a:off x="827246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3" r:id="rId2"/>
    <p:sldLayoutId id="2147483814" r:id="rId3"/>
    <p:sldLayoutId id="2147483815" r:id="rId4"/>
    <p:sldLayoutId id="2147483816" r:id="rId5"/>
    <p:sldLayoutId id="2147483818" r:id="rId6"/>
    <p:sldLayoutId id="2147483819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Futura Bk B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me.tubitak.gov.tr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ctrTitle"/>
          </p:nvPr>
        </p:nvSpPr>
        <p:spPr>
          <a:xfrm>
            <a:off x="357188" y="2000250"/>
            <a:ext cx="8358187" cy="1184275"/>
          </a:xfrm>
        </p:spPr>
        <p:txBody>
          <a:bodyPr>
            <a:normAutofit/>
          </a:bodyPr>
          <a:lstStyle/>
          <a:p>
            <a:pPr lvl="2" algn="ctr">
              <a:spcBef>
                <a:spcPts val="0"/>
              </a:spcBef>
              <a:defRPr/>
            </a:pPr>
            <a:r>
              <a:rPr lang="en-US" dirty="0" smtClean="0">
                <a:solidFill>
                  <a:srgbClr val="C00000"/>
                </a:solidFill>
              </a:rPr>
              <a:t>Strategic Planning Activities at UME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7 Metin kutusu"/>
          <p:cNvSpPr txBox="1">
            <a:spLocks noChangeArrowheads="1"/>
          </p:cNvSpPr>
          <p:nvPr/>
        </p:nvSpPr>
        <p:spPr bwMode="auto">
          <a:xfrm>
            <a:off x="500034" y="5214950"/>
            <a:ext cx="835821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Dr. Erkan DANACI</a:t>
            </a:r>
          </a:p>
          <a:p>
            <a:pPr algn="ctr"/>
            <a:endParaRPr lang="en-GB" sz="2000" b="1" dirty="0" smtClean="0"/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Workshop on Metrology</a:t>
            </a:r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TÜBİTAK UME,</a:t>
            </a:r>
            <a:r>
              <a:rPr lang="en-GB" sz="1600" b="1" dirty="0" smtClean="0"/>
              <a:t> </a:t>
            </a:r>
            <a:r>
              <a:rPr lang="tr-TR" sz="1600" b="1" dirty="0" smtClean="0"/>
              <a:t>Gebze – Kocaeli</a:t>
            </a:r>
          </a:p>
          <a:p>
            <a:pPr algn="ctr">
              <a:spcBef>
                <a:spcPts val="0"/>
              </a:spcBef>
            </a:pPr>
            <a:r>
              <a:rPr lang="en-GB" sz="1600" b="1" dirty="0" smtClean="0"/>
              <a:t> </a:t>
            </a:r>
            <a:r>
              <a:rPr lang="tr-TR" sz="1600" b="1" dirty="0" smtClean="0"/>
              <a:t>May 06-08,</a:t>
            </a:r>
            <a:r>
              <a:rPr lang="en-GB" sz="1600" b="1" dirty="0" smtClean="0">
                <a:latin typeface="Futura Lt BT"/>
              </a:rPr>
              <a:t> 2013</a:t>
            </a:r>
            <a:endParaRPr lang="en-GB" sz="1600" b="1" dirty="0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836712"/>
            <a:ext cx="8229600" cy="344805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None/>
            </a:pPr>
            <a:r>
              <a:rPr lang="tr-TR" dirty="0" smtClean="0"/>
              <a:t>		Steps</a:t>
            </a:r>
          </a:p>
        </p:txBody>
      </p:sp>
      <p:sp>
        <p:nvSpPr>
          <p:cNvPr id="35843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04CC3DC-90BF-48C0-AB3D-F04A12D6F705}" type="slidenum">
              <a:rPr lang="tr-TR" smtClean="0"/>
              <a:pPr eaLnBrk="1" hangingPunct="1"/>
              <a:t>10</a:t>
            </a:fld>
            <a:endParaRPr lang="tr-TR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24437" y="-12307"/>
            <a:ext cx="8229600" cy="864394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800" dirty="0" smtClean="0"/>
              <a:t>STRATEGIC MANAGEMENT PROCEDURE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2489410349"/>
              </p:ext>
            </p:extLst>
          </p:nvPr>
        </p:nvGraphicFramePr>
        <p:xfrm>
          <a:off x="395536" y="1268760"/>
          <a:ext cx="7848872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85361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04CC3DC-90BF-48C0-AB3D-F04A12D6F705}" type="slidenum">
              <a:rPr lang="tr-TR" smtClean="0"/>
              <a:pPr eaLnBrk="1" hangingPunct="1"/>
              <a:t>11</a:t>
            </a:fld>
            <a:endParaRPr lang="tr-TR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24436" y="-12307"/>
            <a:ext cx="8580011" cy="864394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/>
              <a:t>STRATEGIC MANAGEMENT PROCEDURE</a:t>
            </a:r>
            <a:endParaRPr lang="tr-TR" dirty="0" smtClean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123400672"/>
              </p:ext>
            </p:extLst>
          </p:nvPr>
        </p:nvGraphicFramePr>
        <p:xfrm>
          <a:off x="611560" y="980728"/>
          <a:ext cx="763284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37385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ayt Numarası Yer Tutucusu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401F1E-5E65-4544-857C-C79C6327976A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8825" y="0"/>
            <a:ext cx="6350" cy="28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-14287" y="0"/>
            <a:ext cx="8229600" cy="719137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tr-TR" sz="36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TÜBİTAK UME’s </a:t>
            </a:r>
            <a:r>
              <a:rPr lang="tr-TR" sz="36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SPBES</a:t>
            </a:r>
            <a:endParaRPr lang="tr-TR" sz="3600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5602" name="Picture 2" descr="\\umedosya\Stratejik_Yonetim\ARSIV\SPBES_EN\inde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37" y="836712"/>
            <a:ext cx="8686800" cy="58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3781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650" name="Text Box 2"/>
          <p:cNvSpPr txBox="1">
            <a:spLocks noChangeArrowheads="1"/>
          </p:cNvSpPr>
          <p:nvPr/>
        </p:nvSpPr>
        <p:spPr bwMode="auto">
          <a:xfrm>
            <a:off x="683568" y="1844824"/>
            <a:ext cx="7489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r-T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tr-T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r-TR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Thank you for your attention</a:t>
            </a:r>
            <a:endParaRPr lang="en-US" sz="3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13968" y="469833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hlinkClick r:id="rId3"/>
              </a:rPr>
              <a:t>www.ume.tubitak.gov.tr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T: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+90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262 679 50 00</a:t>
            </a:r>
          </a:p>
          <a:p>
            <a:pPr algn="ctr">
              <a:defRPr/>
            </a:pP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F: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+90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262 679 50 01</a:t>
            </a:r>
          </a:p>
          <a:p>
            <a:pPr algn="ctr">
              <a:defRPr/>
            </a:pP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ume@tubitak.gov.tr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3813" y="0"/>
            <a:ext cx="8229600" cy="719138"/>
          </a:xfrm>
        </p:spPr>
        <p:txBody>
          <a:bodyPr/>
          <a:lstStyle/>
          <a:p>
            <a:r>
              <a:rPr lang="tr-TR" dirty="0" smtClean="0">
                <a:latin typeface="Futura Bk BT"/>
              </a:rPr>
              <a:t>Organization of TÜBİTAK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4EB04B-0E83-4BCE-8450-AC001C3106CC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  <p:sp>
        <p:nvSpPr>
          <p:cNvPr id="7" name="Rectangle 6"/>
          <p:cNvSpPr/>
          <p:nvPr/>
        </p:nvSpPr>
        <p:spPr bwMode="auto">
          <a:xfrm>
            <a:off x="1604963" y="774700"/>
            <a:ext cx="6443662" cy="838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tr-TR" sz="3200" b="1" dirty="0">
                <a:solidFill>
                  <a:schemeClr val="tx1"/>
                </a:solidFill>
              </a:rPr>
              <a:t>TÜBİTAK</a:t>
            </a:r>
          </a:p>
          <a:p>
            <a:pPr algn="ctr" eaLnBrk="0" hangingPunct="0">
              <a:defRPr/>
            </a:pPr>
            <a:r>
              <a:rPr lang="en-US" dirty="0">
                <a:solidFill>
                  <a:srgbClr val="C00000"/>
                </a:solidFill>
              </a:rPr>
              <a:t>The Scientific and Technological Research Council of Turkey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6692900" y="4860925"/>
            <a:ext cx="2019300" cy="965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b="1" dirty="0">
                <a:solidFill>
                  <a:schemeClr val="tx1"/>
                </a:solidFill>
              </a:rPr>
              <a:t>National Network for Information Dissemination Institute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6692900" y="2286000"/>
            <a:ext cx="2019300" cy="609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tr-TR" sz="1600" b="1" dirty="0">
                <a:solidFill>
                  <a:schemeClr val="bg1"/>
                </a:solidFill>
              </a:rPr>
              <a:t>National Metrology Institute (UME)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876675" y="3460750"/>
            <a:ext cx="2146300" cy="4889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en-US" sz="1600" dirty="0" smtClean="0">
                <a:solidFill>
                  <a:schemeClr val="tx1"/>
                </a:solidFill>
              </a:rPr>
              <a:t>Electronics And Cryptology </a:t>
            </a:r>
            <a:r>
              <a:rPr lang="tr-TR" sz="1600" dirty="0" smtClean="0">
                <a:solidFill>
                  <a:schemeClr val="tx1"/>
                </a:solidFill>
              </a:rPr>
              <a:t> Institute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876675" y="2852936"/>
            <a:ext cx="2146300" cy="53796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dirty="0">
                <a:solidFill>
                  <a:schemeClr val="tx1"/>
                </a:solidFill>
              </a:rPr>
              <a:t>Information Technology Institute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495675" y="1917700"/>
            <a:ext cx="2663825" cy="78581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tr-TR" sz="1600" b="1" dirty="0">
                <a:solidFill>
                  <a:schemeClr val="tx1"/>
                </a:solidFill>
              </a:rPr>
              <a:t>Information Technology and Cryptology Research Center (BILGEM)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838200" y="1905000"/>
            <a:ext cx="2362200" cy="6667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tr-TR" sz="1600" b="1" dirty="0">
                <a:solidFill>
                  <a:schemeClr val="tx1"/>
                </a:solidFill>
              </a:rPr>
              <a:t>Marmara Research Center (MAM)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1130300" y="6248400"/>
            <a:ext cx="2087563" cy="4318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dirty="0" err="1">
                <a:solidFill>
                  <a:schemeClr val="tx1"/>
                </a:solidFill>
              </a:rPr>
              <a:t>Earth</a:t>
            </a:r>
            <a:r>
              <a:rPr lang="tr-TR" sz="1600" dirty="0">
                <a:solidFill>
                  <a:schemeClr val="tx1"/>
                </a:solidFill>
              </a:rPr>
              <a:t> &amp; </a:t>
            </a:r>
            <a:r>
              <a:rPr lang="tr-TR" sz="1600" dirty="0" err="1">
                <a:solidFill>
                  <a:schemeClr val="tx1"/>
                </a:solidFill>
              </a:rPr>
              <a:t>Marine</a:t>
            </a:r>
            <a:r>
              <a:rPr lang="tr-TR" sz="1600" dirty="0">
                <a:solidFill>
                  <a:schemeClr val="tx1"/>
                </a:solidFill>
              </a:rPr>
              <a:t> </a:t>
            </a:r>
            <a:r>
              <a:rPr lang="tr-TR" sz="1600" dirty="0" err="1">
                <a:solidFill>
                  <a:schemeClr val="tx1"/>
                </a:solidFill>
              </a:rPr>
              <a:t>Science</a:t>
            </a:r>
            <a:r>
              <a:rPr lang="tr-TR" sz="1600" dirty="0">
                <a:solidFill>
                  <a:schemeClr val="tx1"/>
                </a:solidFill>
              </a:rPr>
              <a:t> </a:t>
            </a:r>
            <a:r>
              <a:rPr lang="tr-TR" sz="1600" dirty="0" err="1">
                <a:solidFill>
                  <a:schemeClr val="tx1"/>
                </a:solidFill>
              </a:rPr>
              <a:t>Institute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130300" y="2844800"/>
            <a:ext cx="2087563" cy="4318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dirty="0">
                <a:solidFill>
                  <a:schemeClr val="tx1"/>
                </a:solidFill>
              </a:rPr>
              <a:t>Energy Institute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1130300" y="3390900"/>
            <a:ext cx="2087563" cy="4318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dirty="0">
                <a:solidFill>
                  <a:schemeClr val="tx1"/>
                </a:solidFill>
              </a:rPr>
              <a:t>Genetics Institute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1130300" y="3949700"/>
            <a:ext cx="2087563" cy="4318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dirty="0">
                <a:solidFill>
                  <a:schemeClr val="tx1"/>
                </a:solidFill>
              </a:rPr>
              <a:t>Materials Institute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130300" y="4432300"/>
            <a:ext cx="2087563" cy="4318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dirty="0">
                <a:solidFill>
                  <a:schemeClr val="tx1"/>
                </a:solidFill>
              </a:rPr>
              <a:t>Chemistry Institute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1130300" y="4953000"/>
            <a:ext cx="2087563" cy="5969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dirty="0">
                <a:solidFill>
                  <a:schemeClr val="tx1"/>
                </a:solidFill>
              </a:rPr>
              <a:t>Environmental Institute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1130300" y="5715000"/>
            <a:ext cx="2087563" cy="4318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dirty="0">
                <a:solidFill>
                  <a:schemeClr val="tx1"/>
                </a:solidFill>
              </a:rPr>
              <a:t>Food Institute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6692900" y="3155950"/>
            <a:ext cx="2019300" cy="609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b="1" dirty="0">
                <a:solidFill>
                  <a:schemeClr val="tx1"/>
                </a:solidFill>
              </a:rPr>
              <a:t>Defense Research Institute (SAGE)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692900" y="4038600"/>
            <a:ext cx="2019300" cy="609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b="1" dirty="0">
                <a:solidFill>
                  <a:schemeClr val="tx1"/>
                </a:solidFill>
              </a:rPr>
              <a:t>Space Institute (UZAY)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6692900" y="5973763"/>
            <a:ext cx="2019300" cy="609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b="1" dirty="0">
                <a:solidFill>
                  <a:schemeClr val="tx1"/>
                </a:solidFill>
              </a:rPr>
              <a:t>National Space Observatory</a:t>
            </a:r>
          </a:p>
        </p:txBody>
      </p:sp>
      <p:cxnSp>
        <p:nvCxnSpPr>
          <p:cNvPr id="10263" name="Straight Connector 25"/>
          <p:cNvCxnSpPr>
            <a:cxnSpLocks noChangeShapeType="1"/>
          </p:cNvCxnSpPr>
          <p:nvPr/>
        </p:nvCxnSpPr>
        <p:spPr bwMode="auto">
          <a:xfrm flipH="1">
            <a:off x="952500" y="2571750"/>
            <a:ext cx="25400" cy="38925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64" name="Straight Connector 27"/>
          <p:cNvCxnSpPr>
            <a:cxnSpLocks noChangeShapeType="1"/>
            <a:stCxn id="16" idx="1"/>
          </p:cNvCxnSpPr>
          <p:nvPr/>
        </p:nvCxnSpPr>
        <p:spPr bwMode="auto">
          <a:xfrm flipH="1">
            <a:off x="977900" y="3060700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65" name="Straight Connector 28"/>
          <p:cNvCxnSpPr>
            <a:cxnSpLocks noChangeShapeType="1"/>
          </p:cNvCxnSpPr>
          <p:nvPr/>
        </p:nvCxnSpPr>
        <p:spPr bwMode="auto">
          <a:xfrm flipH="1">
            <a:off x="977900" y="3606800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66" name="Straight Connector 29"/>
          <p:cNvCxnSpPr>
            <a:cxnSpLocks noChangeShapeType="1"/>
          </p:cNvCxnSpPr>
          <p:nvPr/>
        </p:nvCxnSpPr>
        <p:spPr bwMode="auto">
          <a:xfrm flipH="1">
            <a:off x="965200" y="4165600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67" name="Straight Connector 30"/>
          <p:cNvCxnSpPr>
            <a:cxnSpLocks noChangeShapeType="1"/>
          </p:cNvCxnSpPr>
          <p:nvPr/>
        </p:nvCxnSpPr>
        <p:spPr bwMode="auto">
          <a:xfrm flipH="1">
            <a:off x="977900" y="4648200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68" name="Straight Connector 31"/>
          <p:cNvCxnSpPr>
            <a:cxnSpLocks noChangeShapeType="1"/>
          </p:cNvCxnSpPr>
          <p:nvPr/>
        </p:nvCxnSpPr>
        <p:spPr bwMode="auto">
          <a:xfrm flipH="1">
            <a:off x="965200" y="6464300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69" name="Straight Connector 33"/>
          <p:cNvCxnSpPr>
            <a:cxnSpLocks noChangeShapeType="1"/>
          </p:cNvCxnSpPr>
          <p:nvPr/>
        </p:nvCxnSpPr>
        <p:spPr bwMode="auto">
          <a:xfrm flipH="1">
            <a:off x="977900" y="5246688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70" name="Straight Connector 34"/>
          <p:cNvCxnSpPr>
            <a:cxnSpLocks noChangeShapeType="1"/>
          </p:cNvCxnSpPr>
          <p:nvPr/>
        </p:nvCxnSpPr>
        <p:spPr bwMode="auto">
          <a:xfrm flipH="1">
            <a:off x="965200" y="5930900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71" name="Straight Connector 35"/>
          <p:cNvCxnSpPr>
            <a:cxnSpLocks noChangeShapeType="1"/>
          </p:cNvCxnSpPr>
          <p:nvPr/>
        </p:nvCxnSpPr>
        <p:spPr bwMode="auto">
          <a:xfrm>
            <a:off x="3695700" y="2703513"/>
            <a:ext cx="0" cy="3461791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72" name="Straight Connector 38"/>
          <p:cNvCxnSpPr>
            <a:cxnSpLocks noChangeShapeType="1"/>
          </p:cNvCxnSpPr>
          <p:nvPr/>
        </p:nvCxnSpPr>
        <p:spPr bwMode="auto">
          <a:xfrm flipH="1">
            <a:off x="3724275" y="3140968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73" name="Straight Connector 39"/>
          <p:cNvCxnSpPr>
            <a:cxnSpLocks noChangeShapeType="1"/>
          </p:cNvCxnSpPr>
          <p:nvPr/>
        </p:nvCxnSpPr>
        <p:spPr bwMode="auto">
          <a:xfrm flipH="1">
            <a:off x="3724275" y="4293096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74" name="Straight Connector 40"/>
          <p:cNvCxnSpPr>
            <a:cxnSpLocks noChangeShapeType="1"/>
          </p:cNvCxnSpPr>
          <p:nvPr/>
        </p:nvCxnSpPr>
        <p:spPr bwMode="auto">
          <a:xfrm>
            <a:off x="6435725" y="1612900"/>
            <a:ext cx="0" cy="46482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75" name="Straight Connector 42"/>
          <p:cNvCxnSpPr>
            <a:cxnSpLocks noChangeShapeType="1"/>
          </p:cNvCxnSpPr>
          <p:nvPr/>
        </p:nvCxnSpPr>
        <p:spPr bwMode="auto">
          <a:xfrm flipH="1">
            <a:off x="6435725" y="2590800"/>
            <a:ext cx="257175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76" name="Straight Connector 45"/>
          <p:cNvCxnSpPr>
            <a:cxnSpLocks noChangeShapeType="1"/>
          </p:cNvCxnSpPr>
          <p:nvPr/>
        </p:nvCxnSpPr>
        <p:spPr bwMode="auto">
          <a:xfrm flipH="1">
            <a:off x="6435725" y="3460750"/>
            <a:ext cx="257175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77" name="Straight Connector 46"/>
          <p:cNvCxnSpPr>
            <a:cxnSpLocks noChangeShapeType="1"/>
          </p:cNvCxnSpPr>
          <p:nvPr/>
        </p:nvCxnSpPr>
        <p:spPr bwMode="auto">
          <a:xfrm flipH="1">
            <a:off x="6435725" y="4357688"/>
            <a:ext cx="257175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78" name="Straight Connector 47"/>
          <p:cNvCxnSpPr>
            <a:cxnSpLocks noChangeShapeType="1"/>
          </p:cNvCxnSpPr>
          <p:nvPr/>
        </p:nvCxnSpPr>
        <p:spPr bwMode="auto">
          <a:xfrm flipH="1">
            <a:off x="6435725" y="5343525"/>
            <a:ext cx="257175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79" name="Straight Connector 48"/>
          <p:cNvCxnSpPr>
            <a:cxnSpLocks noChangeShapeType="1"/>
          </p:cNvCxnSpPr>
          <p:nvPr/>
        </p:nvCxnSpPr>
        <p:spPr bwMode="auto">
          <a:xfrm flipH="1">
            <a:off x="6435725" y="6261100"/>
            <a:ext cx="257175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80" name="Straight Connector 49"/>
          <p:cNvCxnSpPr>
            <a:cxnSpLocks noChangeShapeType="1"/>
            <a:stCxn id="7" idx="2"/>
            <a:endCxn id="13" idx="0"/>
          </p:cNvCxnSpPr>
          <p:nvPr/>
        </p:nvCxnSpPr>
        <p:spPr bwMode="auto">
          <a:xfrm>
            <a:off x="4827588" y="1612900"/>
            <a:ext cx="0" cy="3048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81" name="Straight Connector 57"/>
          <p:cNvCxnSpPr>
            <a:cxnSpLocks noChangeShapeType="1"/>
          </p:cNvCxnSpPr>
          <p:nvPr/>
        </p:nvCxnSpPr>
        <p:spPr bwMode="auto">
          <a:xfrm>
            <a:off x="2033588" y="1612900"/>
            <a:ext cx="0" cy="3048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2" name="Rectangle 41"/>
          <p:cNvSpPr/>
          <p:nvPr/>
        </p:nvSpPr>
        <p:spPr bwMode="auto">
          <a:xfrm>
            <a:off x="3876675" y="4043535"/>
            <a:ext cx="2146300" cy="47448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dirty="0">
                <a:solidFill>
                  <a:schemeClr val="tx1"/>
                </a:solidFill>
              </a:rPr>
              <a:t>Cybersecurity Institute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3889375" y="4648199"/>
            <a:ext cx="2146300" cy="4730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dirty="0">
                <a:solidFill>
                  <a:schemeClr val="tx1"/>
                </a:solidFill>
              </a:rPr>
              <a:t>Advanced Electronics Institute</a:t>
            </a:r>
          </a:p>
        </p:txBody>
      </p:sp>
      <p:cxnSp>
        <p:nvCxnSpPr>
          <p:cNvPr id="10284" name="Straight Connector 39"/>
          <p:cNvCxnSpPr>
            <a:cxnSpLocks noChangeShapeType="1"/>
          </p:cNvCxnSpPr>
          <p:nvPr/>
        </p:nvCxnSpPr>
        <p:spPr bwMode="auto">
          <a:xfrm flipH="1">
            <a:off x="3724275" y="4869160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285" name="Straight Connector 39"/>
          <p:cNvCxnSpPr>
            <a:cxnSpLocks noChangeShapeType="1"/>
          </p:cNvCxnSpPr>
          <p:nvPr/>
        </p:nvCxnSpPr>
        <p:spPr bwMode="auto">
          <a:xfrm flipH="1">
            <a:off x="3707904" y="6165304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4" name="Rectangle 43"/>
          <p:cNvSpPr/>
          <p:nvPr/>
        </p:nvSpPr>
        <p:spPr bwMode="auto">
          <a:xfrm>
            <a:off x="3876675" y="5250656"/>
            <a:ext cx="2146300" cy="482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dirty="0" smtClean="0">
                <a:solidFill>
                  <a:schemeClr val="tx1"/>
                </a:solidFill>
              </a:rPr>
              <a:t>Software Research Institute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3876675" y="5873899"/>
            <a:ext cx="2146300" cy="57943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r-TR" sz="1600" dirty="0">
                <a:solidFill>
                  <a:schemeClr val="tx1"/>
                </a:solidFill>
              </a:rPr>
              <a:t>Fundamental Sciences Research </a:t>
            </a:r>
            <a:r>
              <a:rPr lang="tr-TR" sz="1600" dirty="0" smtClean="0">
                <a:solidFill>
                  <a:schemeClr val="tx1"/>
                </a:solidFill>
              </a:rPr>
              <a:t>Institute</a:t>
            </a:r>
            <a:endParaRPr lang="tr-TR" sz="1600" dirty="0">
              <a:solidFill>
                <a:schemeClr val="tx1"/>
              </a:solidFill>
            </a:endParaRPr>
          </a:p>
        </p:txBody>
      </p:sp>
      <p:cxnSp>
        <p:nvCxnSpPr>
          <p:cNvPr id="46" name="Straight Connector 38"/>
          <p:cNvCxnSpPr>
            <a:cxnSpLocks noChangeShapeType="1"/>
          </p:cNvCxnSpPr>
          <p:nvPr/>
        </p:nvCxnSpPr>
        <p:spPr bwMode="auto">
          <a:xfrm flipH="1">
            <a:off x="3707904" y="3717032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7" name="Straight Connector 39"/>
          <p:cNvCxnSpPr>
            <a:cxnSpLocks noChangeShapeType="1"/>
          </p:cNvCxnSpPr>
          <p:nvPr/>
        </p:nvCxnSpPr>
        <p:spPr bwMode="auto">
          <a:xfrm flipH="1">
            <a:off x="3707904" y="5517232"/>
            <a:ext cx="15240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xmlns="" val="14494544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E7263-BFC1-4DCF-B2C1-53E148316060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059738" cy="719138"/>
          </a:xfrm>
        </p:spPr>
        <p:txBody>
          <a:bodyPr/>
          <a:lstStyle/>
          <a:p>
            <a:r>
              <a:rPr lang="en-US" smtClean="0">
                <a:latin typeface="Futura Bk BT"/>
              </a:rPr>
              <a:t>National Metrology System (NMS)</a:t>
            </a:r>
          </a:p>
        </p:txBody>
      </p:sp>
      <p:sp>
        <p:nvSpPr>
          <p:cNvPr id="26627" name="Rectangle 6171"/>
          <p:cNvSpPr>
            <a:spLocks noChangeArrowheads="1"/>
          </p:cNvSpPr>
          <p:nvPr/>
        </p:nvSpPr>
        <p:spPr bwMode="auto">
          <a:xfrm>
            <a:off x="3282950" y="1516063"/>
            <a:ext cx="3219450" cy="461962"/>
          </a:xfrm>
          <a:prstGeom prst="rect">
            <a:avLst/>
          </a:prstGeom>
          <a:gradFill>
            <a:gsLst>
              <a:gs pos="0">
                <a:srgbClr val="C00000"/>
              </a:gs>
              <a:gs pos="80000">
                <a:srgbClr val="C00000"/>
              </a:gs>
              <a:gs pos="100000">
                <a:srgbClr val="C00000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b="1">
                <a:solidFill>
                  <a:schemeClr val="bg1"/>
                </a:solidFill>
              </a:rPr>
              <a:t>Prime Ministry</a:t>
            </a:r>
          </a:p>
        </p:txBody>
      </p:sp>
      <p:sp>
        <p:nvSpPr>
          <p:cNvPr id="94" name="Rectangle 93"/>
          <p:cNvSpPr/>
          <p:nvPr/>
        </p:nvSpPr>
        <p:spPr bwMode="auto">
          <a:xfrm>
            <a:off x="1143000" y="2325688"/>
            <a:ext cx="2654300" cy="4603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tr-TR" sz="1400" dirty="0">
                <a:solidFill>
                  <a:schemeClr val="bg1"/>
                </a:solidFill>
              </a:rPr>
              <a:t>Ministry of Science, Technology and Industry</a:t>
            </a:r>
          </a:p>
        </p:txBody>
      </p:sp>
      <p:sp>
        <p:nvSpPr>
          <p:cNvPr id="95" name="Rectangle 94"/>
          <p:cNvSpPr/>
          <p:nvPr/>
        </p:nvSpPr>
        <p:spPr bwMode="auto">
          <a:xfrm>
            <a:off x="4185757" y="2325686"/>
            <a:ext cx="1982788" cy="4603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chemeClr val="tx1"/>
                </a:solidFill>
              </a:rPr>
              <a:t>Ministry of Energy and Natural Resources</a:t>
            </a:r>
          </a:p>
        </p:txBody>
      </p:sp>
      <p:sp>
        <p:nvSpPr>
          <p:cNvPr id="26630" name="Rectangle 95"/>
          <p:cNvSpPr>
            <a:spLocks noChangeArrowheads="1"/>
          </p:cNvSpPr>
          <p:nvPr/>
        </p:nvSpPr>
        <p:spPr bwMode="auto">
          <a:xfrm>
            <a:off x="6262321" y="2335685"/>
            <a:ext cx="1384089" cy="460375"/>
          </a:xfrm>
          <a:prstGeom prst="rect">
            <a:avLst/>
          </a:prstGeom>
          <a:gradFill>
            <a:gsLst>
              <a:gs pos="0">
                <a:srgbClr val="FF9999"/>
              </a:gs>
              <a:gs pos="80000">
                <a:srgbClr val="FF9999"/>
              </a:gs>
              <a:gs pos="100000">
                <a:srgbClr val="FF9999"/>
              </a:gs>
            </a:gsLst>
          </a:gra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200">
                <a:solidFill>
                  <a:schemeClr val="tx1"/>
                </a:solidFill>
              </a:rPr>
              <a:t>Ministry of European Affairs</a:t>
            </a:r>
          </a:p>
        </p:txBody>
      </p:sp>
      <p:sp>
        <p:nvSpPr>
          <p:cNvPr id="26631" name="Rectangle 96"/>
          <p:cNvSpPr>
            <a:spLocks noChangeArrowheads="1"/>
          </p:cNvSpPr>
          <p:nvPr/>
        </p:nvSpPr>
        <p:spPr bwMode="auto">
          <a:xfrm>
            <a:off x="6701732" y="4462400"/>
            <a:ext cx="1047333" cy="796925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80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1200" b="1">
                <a:solidFill>
                  <a:schemeClr val="tx1"/>
                </a:solidFill>
              </a:rPr>
              <a:t>TÜRKAK</a:t>
            </a:r>
          </a:p>
          <a:p>
            <a:pPr algn="ctr" eaLnBrk="0" hangingPunct="0">
              <a:defRPr/>
            </a:pPr>
            <a:r>
              <a:rPr lang="en-US" sz="1200" b="1">
                <a:solidFill>
                  <a:schemeClr val="tx1"/>
                </a:solidFill>
              </a:rPr>
              <a:t>(Turkish Accreditation Body)</a:t>
            </a:r>
          </a:p>
        </p:txBody>
      </p:sp>
      <p:sp>
        <p:nvSpPr>
          <p:cNvPr id="98" name="Rectangle 97"/>
          <p:cNvSpPr/>
          <p:nvPr/>
        </p:nvSpPr>
        <p:spPr bwMode="auto">
          <a:xfrm>
            <a:off x="4166935" y="4454381"/>
            <a:ext cx="1184893" cy="8001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8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tr-TR" sz="1200" b="1" dirty="0">
                <a:solidFill>
                  <a:schemeClr val="tx1"/>
                </a:solidFill>
              </a:rPr>
              <a:t>TSE</a:t>
            </a:r>
          </a:p>
          <a:p>
            <a:pPr algn="ctr" eaLnBrk="0" hangingPunct="0">
              <a:defRPr/>
            </a:pPr>
            <a:r>
              <a:rPr lang="tr-TR" sz="1200" b="1" dirty="0">
                <a:solidFill>
                  <a:schemeClr val="tx1"/>
                </a:solidFill>
              </a:rPr>
              <a:t>(Turkish Standardization Institute)</a:t>
            </a:r>
          </a:p>
        </p:txBody>
      </p:sp>
      <p:sp>
        <p:nvSpPr>
          <p:cNvPr id="99" name="Rectangle 98"/>
          <p:cNvSpPr/>
          <p:nvPr/>
        </p:nvSpPr>
        <p:spPr bwMode="auto">
          <a:xfrm>
            <a:off x="40134" y="4446979"/>
            <a:ext cx="1276350" cy="800100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tr-TR" sz="1200" b="1" dirty="0">
                <a:solidFill>
                  <a:schemeClr val="tx1"/>
                </a:solidFill>
              </a:rPr>
              <a:t>TÜBİTAK UME</a:t>
            </a:r>
          </a:p>
          <a:p>
            <a:pPr algn="ctr" eaLnBrk="0" hangingPunct="0">
              <a:defRPr/>
            </a:pPr>
            <a:r>
              <a:rPr lang="tr-TR" sz="1200" dirty="0">
                <a:solidFill>
                  <a:schemeClr val="tx1"/>
                </a:solidFill>
              </a:rPr>
              <a:t>(</a:t>
            </a:r>
            <a:r>
              <a:rPr lang="tr-TR" sz="1100" dirty="0">
                <a:solidFill>
                  <a:schemeClr val="tx1"/>
                </a:solidFill>
              </a:rPr>
              <a:t>National Metrology Institute</a:t>
            </a:r>
            <a:r>
              <a:rPr lang="tr-TR" sz="1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00" name="Rectangle 99"/>
          <p:cNvSpPr/>
          <p:nvPr/>
        </p:nvSpPr>
        <p:spPr bwMode="auto">
          <a:xfrm>
            <a:off x="2692401" y="4451742"/>
            <a:ext cx="1396999" cy="8001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80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tr-TR" sz="1200" b="1" dirty="0">
                <a:solidFill>
                  <a:schemeClr val="tx1"/>
                </a:solidFill>
              </a:rPr>
              <a:t>MSGM</a:t>
            </a:r>
          </a:p>
          <a:p>
            <a:pPr algn="ctr" eaLnBrk="0" hangingPunct="0">
              <a:defRPr/>
            </a:pPr>
            <a:r>
              <a:rPr lang="tr-TR" sz="1200" b="1" dirty="0">
                <a:solidFill>
                  <a:schemeClr val="tx1"/>
                </a:solidFill>
              </a:rPr>
              <a:t>(General Directorate on </a:t>
            </a:r>
            <a:r>
              <a:rPr lang="tr-TR" sz="1200" b="1" dirty="0" err="1">
                <a:solidFill>
                  <a:schemeClr val="tx1"/>
                </a:solidFill>
              </a:rPr>
              <a:t>Metrology</a:t>
            </a:r>
            <a:r>
              <a:rPr lang="tr-TR" sz="1200" b="1" dirty="0">
                <a:solidFill>
                  <a:schemeClr val="tx1"/>
                </a:solidFill>
              </a:rPr>
              <a:t>&amp;</a:t>
            </a:r>
            <a:r>
              <a:rPr lang="tr-TR" sz="1200" b="1" dirty="0" err="1">
                <a:solidFill>
                  <a:schemeClr val="tx1"/>
                </a:solidFill>
              </a:rPr>
              <a:t>Std</a:t>
            </a:r>
            <a:r>
              <a:rPr lang="tr-TR" sz="12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01" name="Rectangle 100"/>
          <p:cNvSpPr/>
          <p:nvPr/>
        </p:nvSpPr>
        <p:spPr bwMode="auto">
          <a:xfrm>
            <a:off x="5438906" y="4457638"/>
            <a:ext cx="1186221" cy="801687"/>
          </a:xfrm>
          <a:prstGeom prst="rect">
            <a:avLst/>
          </a:prstGeom>
          <a:gradFill>
            <a:gsLst>
              <a:gs pos="0">
                <a:srgbClr val="FFCCCC"/>
              </a:gs>
              <a:gs pos="80000">
                <a:srgbClr val="FFCCCC"/>
              </a:gs>
              <a:gs pos="100000">
                <a:srgbClr val="FFCCCC"/>
              </a:gs>
            </a:gsLst>
          </a:gra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tr-TR" sz="1200" b="1" dirty="0">
                <a:solidFill>
                  <a:schemeClr val="tx1"/>
                </a:solidFill>
              </a:rPr>
              <a:t>TAEK</a:t>
            </a:r>
          </a:p>
          <a:p>
            <a:pPr algn="ctr" eaLnBrk="0" hangingPunct="0">
              <a:defRPr/>
            </a:pPr>
            <a:r>
              <a:rPr lang="tr-TR" sz="1200" b="1" dirty="0">
                <a:solidFill>
                  <a:schemeClr val="tx1"/>
                </a:solidFill>
              </a:rPr>
              <a:t>(Turkish Atomic </a:t>
            </a:r>
            <a:r>
              <a:rPr lang="tr-TR" sz="1200" b="1" dirty="0" err="1">
                <a:solidFill>
                  <a:schemeClr val="tx1"/>
                </a:solidFill>
              </a:rPr>
              <a:t>Energy</a:t>
            </a:r>
            <a:r>
              <a:rPr lang="tr-TR" sz="1200" b="1" dirty="0">
                <a:solidFill>
                  <a:schemeClr val="tx1"/>
                </a:solidFill>
              </a:rPr>
              <a:t> </a:t>
            </a:r>
            <a:r>
              <a:rPr lang="tr-TR" sz="1200" b="1" dirty="0" err="1">
                <a:solidFill>
                  <a:schemeClr val="tx1"/>
                </a:solidFill>
              </a:rPr>
              <a:t>Authority</a:t>
            </a:r>
            <a:r>
              <a:rPr lang="tr-TR" sz="1200" b="1" dirty="0">
                <a:solidFill>
                  <a:schemeClr val="tx1"/>
                </a:solidFill>
              </a:rPr>
              <a:t>) DI</a:t>
            </a:r>
          </a:p>
        </p:txBody>
      </p:sp>
      <p:sp>
        <p:nvSpPr>
          <p:cNvPr id="102" name="Rectangle 101"/>
          <p:cNvSpPr/>
          <p:nvPr/>
        </p:nvSpPr>
        <p:spPr bwMode="auto">
          <a:xfrm>
            <a:off x="168582" y="3503366"/>
            <a:ext cx="2295803" cy="67267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tr-TR" sz="1200" b="1" dirty="0"/>
              <a:t>TÜBİTAK</a:t>
            </a:r>
          </a:p>
          <a:p>
            <a:pPr algn="ctr" eaLnBrk="0" hangingPunct="0">
              <a:defRPr/>
            </a:pPr>
            <a:r>
              <a:rPr lang="tr-TR" sz="1200" dirty="0"/>
              <a:t>(</a:t>
            </a:r>
            <a:r>
              <a:rPr lang="tr-TR" sz="1100" dirty="0"/>
              <a:t>Turkish Scientific and Technological Research Council</a:t>
            </a:r>
            <a:r>
              <a:rPr lang="tr-TR" sz="1200" dirty="0"/>
              <a:t>)</a:t>
            </a:r>
          </a:p>
        </p:txBody>
      </p:sp>
      <p:cxnSp>
        <p:nvCxnSpPr>
          <p:cNvPr id="12322" name="Elbow Connector 6180"/>
          <p:cNvCxnSpPr>
            <a:cxnSpLocks noChangeShapeType="1"/>
          </p:cNvCxnSpPr>
          <p:nvPr/>
        </p:nvCxnSpPr>
        <p:spPr bwMode="auto">
          <a:xfrm rot="16200000" flipH="1">
            <a:off x="4860925" y="2009775"/>
            <a:ext cx="347663" cy="28416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323" name="Elbow Connector 111"/>
          <p:cNvCxnSpPr>
            <a:cxnSpLocks noChangeShapeType="1"/>
          </p:cNvCxnSpPr>
          <p:nvPr/>
        </p:nvCxnSpPr>
        <p:spPr bwMode="auto">
          <a:xfrm rot="16200000" flipH="1">
            <a:off x="5745163" y="1125537"/>
            <a:ext cx="357188" cy="206216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324" name="Straight Connector 6182"/>
          <p:cNvCxnSpPr>
            <a:cxnSpLocks noChangeShapeType="1"/>
          </p:cNvCxnSpPr>
          <p:nvPr/>
        </p:nvCxnSpPr>
        <p:spPr bwMode="auto">
          <a:xfrm flipH="1">
            <a:off x="2470150" y="2160588"/>
            <a:ext cx="1588" cy="1651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325" name="Straight Arrow Connector 6184"/>
          <p:cNvCxnSpPr>
            <a:cxnSpLocks noChangeShapeType="1"/>
          </p:cNvCxnSpPr>
          <p:nvPr/>
        </p:nvCxnSpPr>
        <p:spPr bwMode="auto">
          <a:xfrm>
            <a:off x="7224713" y="2809875"/>
            <a:ext cx="0" cy="1652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326" name="Elbow Connector 120"/>
          <p:cNvCxnSpPr>
            <a:cxnSpLocks noChangeShapeType="1"/>
          </p:cNvCxnSpPr>
          <p:nvPr/>
        </p:nvCxnSpPr>
        <p:spPr bwMode="auto">
          <a:xfrm rot="16200000" flipH="1">
            <a:off x="2780507" y="2475706"/>
            <a:ext cx="1668462" cy="2289175"/>
          </a:xfrm>
          <a:prstGeom prst="bentConnector3">
            <a:avLst>
              <a:gd name="adj1" fmla="val 21528"/>
            </a:avLst>
          </a:prstGeom>
          <a:noFill/>
          <a:ln w="28575" algn="ctr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12327" name="Elbow Connector 122"/>
          <p:cNvCxnSpPr>
            <a:cxnSpLocks noChangeShapeType="1"/>
          </p:cNvCxnSpPr>
          <p:nvPr/>
        </p:nvCxnSpPr>
        <p:spPr bwMode="auto">
          <a:xfrm rot="16200000" flipH="1">
            <a:off x="2097881" y="3158332"/>
            <a:ext cx="1665287" cy="920750"/>
          </a:xfrm>
          <a:prstGeom prst="bentConnector3">
            <a:avLst>
              <a:gd name="adj1" fmla="val 21787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328" name="Elbow Connector 124"/>
          <p:cNvCxnSpPr>
            <a:cxnSpLocks noChangeShapeType="1"/>
          </p:cNvCxnSpPr>
          <p:nvPr/>
        </p:nvCxnSpPr>
        <p:spPr bwMode="auto">
          <a:xfrm rot="5400000">
            <a:off x="1534319" y="2567782"/>
            <a:ext cx="717550" cy="115411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12329" name="Straight Arrow Connector 6206"/>
          <p:cNvCxnSpPr>
            <a:cxnSpLocks noChangeShapeType="1"/>
          </p:cNvCxnSpPr>
          <p:nvPr/>
        </p:nvCxnSpPr>
        <p:spPr bwMode="auto">
          <a:xfrm>
            <a:off x="677863" y="4186238"/>
            <a:ext cx="0" cy="2603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330" name="Straight Arrow Connector 141"/>
          <p:cNvCxnSpPr>
            <a:cxnSpLocks noChangeShapeType="1"/>
          </p:cNvCxnSpPr>
          <p:nvPr/>
        </p:nvCxnSpPr>
        <p:spPr bwMode="auto">
          <a:xfrm>
            <a:off x="6032500" y="2786063"/>
            <a:ext cx="0" cy="16716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6646" name="Rectangle 177"/>
          <p:cNvSpPr>
            <a:spLocks noChangeArrowheads="1"/>
          </p:cNvSpPr>
          <p:nvPr/>
        </p:nvSpPr>
        <p:spPr bwMode="auto">
          <a:xfrm>
            <a:off x="7749065" y="2323810"/>
            <a:ext cx="1299935" cy="460375"/>
          </a:xfrm>
          <a:prstGeom prst="rect">
            <a:avLst/>
          </a:prstGeom>
          <a:gradFill>
            <a:gsLst>
              <a:gs pos="0">
                <a:srgbClr val="FFC000"/>
              </a:gs>
              <a:gs pos="80000">
                <a:srgbClr val="FFCC00"/>
              </a:gs>
              <a:gs pos="100000">
                <a:srgbClr val="FFCC00"/>
              </a:gs>
            </a:gsLst>
          </a:gra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chemeClr val="tx1"/>
                </a:solidFill>
              </a:rPr>
              <a:t>Ministry of Economy</a:t>
            </a:r>
          </a:p>
        </p:txBody>
      </p:sp>
      <p:sp>
        <p:nvSpPr>
          <p:cNvPr id="26647" name="Rectangle 178"/>
          <p:cNvSpPr>
            <a:spLocks noChangeArrowheads="1"/>
          </p:cNvSpPr>
          <p:nvPr/>
        </p:nvSpPr>
        <p:spPr bwMode="auto">
          <a:xfrm>
            <a:off x="7804150" y="4451495"/>
            <a:ext cx="1276350" cy="801687"/>
          </a:xfrm>
          <a:prstGeom prst="rect">
            <a:avLst/>
          </a:prstGeom>
          <a:gradFill>
            <a:gsLst>
              <a:gs pos="0">
                <a:srgbClr val="FFFFCC"/>
              </a:gs>
              <a:gs pos="80000">
                <a:srgbClr val="FFFF99"/>
              </a:gs>
              <a:gs pos="100000">
                <a:srgbClr val="FFFF99"/>
              </a:gs>
            </a:gsLst>
          </a:gra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200" b="1" dirty="0">
                <a:solidFill>
                  <a:schemeClr val="tx1"/>
                </a:solidFill>
              </a:rPr>
              <a:t>ÜGDGM</a:t>
            </a:r>
          </a:p>
          <a:p>
            <a:pPr algn="ctr" eaLnBrk="0" hangingPunct="0">
              <a:defRPr/>
            </a:pPr>
            <a:r>
              <a:rPr lang="en-US" sz="1200" dirty="0">
                <a:solidFill>
                  <a:schemeClr val="tx1"/>
                </a:solidFill>
              </a:rPr>
              <a:t>(</a:t>
            </a:r>
            <a:r>
              <a:rPr lang="en-US" sz="1100" dirty="0">
                <a:solidFill>
                  <a:schemeClr val="tx1"/>
                </a:solidFill>
              </a:rPr>
              <a:t>Directorate for Product Safety Assessment</a:t>
            </a:r>
            <a:r>
              <a:rPr lang="en-US" sz="1200" dirty="0">
                <a:solidFill>
                  <a:schemeClr val="tx1"/>
                </a:solidFill>
              </a:rPr>
              <a:t>)</a:t>
            </a:r>
          </a:p>
        </p:txBody>
      </p:sp>
      <p:cxnSp>
        <p:nvCxnSpPr>
          <p:cNvPr id="12337" name="Straight Connector 179"/>
          <p:cNvCxnSpPr>
            <a:cxnSpLocks noChangeShapeType="1"/>
          </p:cNvCxnSpPr>
          <p:nvPr/>
        </p:nvCxnSpPr>
        <p:spPr bwMode="auto">
          <a:xfrm flipH="1">
            <a:off x="8399463" y="2130425"/>
            <a:ext cx="0" cy="193675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338" name="Elbow Connector 180"/>
          <p:cNvCxnSpPr>
            <a:cxnSpLocks noChangeShapeType="1"/>
          </p:cNvCxnSpPr>
          <p:nvPr/>
        </p:nvCxnSpPr>
        <p:spPr bwMode="auto">
          <a:xfrm rot="16200000" flipH="1">
            <a:off x="7587456" y="3596482"/>
            <a:ext cx="1666875" cy="42862"/>
          </a:xfrm>
          <a:prstGeom prst="bentConnector3">
            <a:avLst>
              <a:gd name="adj1" fmla="val -273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1" name="Rectangle 30"/>
          <p:cNvSpPr/>
          <p:nvPr/>
        </p:nvSpPr>
        <p:spPr bwMode="auto">
          <a:xfrm>
            <a:off x="1367975" y="4451742"/>
            <a:ext cx="1276350" cy="800100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tr-TR" sz="1200" b="1" dirty="0">
                <a:solidFill>
                  <a:schemeClr val="tx1"/>
                </a:solidFill>
              </a:rPr>
              <a:t>TÜBİTAK MAM</a:t>
            </a:r>
          </a:p>
          <a:p>
            <a:pPr algn="ctr" eaLnBrk="0" hangingPunct="0">
              <a:defRPr/>
            </a:pPr>
            <a:r>
              <a:rPr lang="tr-TR" sz="1200" b="1" dirty="0">
                <a:solidFill>
                  <a:schemeClr val="tx1"/>
                </a:solidFill>
              </a:rPr>
              <a:t>(Material Inst. Underwater Acoust.Lab) DI</a:t>
            </a:r>
          </a:p>
        </p:txBody>
      </p:sp>
      <p:cxnSp>
        <p:nvCxnSpPr>
          <p:cNvPr id="12342" name="Straight Arrow Connector 6206"/>
          <p:cNvCxnSpPr>
            <a:cxnSpLocks noChangeShapeType="1"/>
          </p:cNvCxnSpPr>
          <p:nvPr/>
        </p:nvCxnSpPr>
        <p:spPr bwMode="auto">
          <a:xfrm>
            <a:off x="2006600" y="4191000"/>
            <a:ext cx="0" cy="2603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343" name="Straight Connector 52"/>
          <p:cNvCxnSpPr>
            <a:cxnSpLocks noChangeShapeType="1"/>
          </p:cNvCxnSpPr>
          <p:nvPr/>
        </p:nvCxnSpPr>
        <p:spPr bwMode="auto">
          <a:xfrm flipV="1">
            <a:off x="2452688" y="2141538"/>
            <a:ext cx="5988050" cy="30162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Resim 3" descr="C:\Users\ugura\Desktop\TANITIM KITAPCIGI\FIZIK GRUBU\ZAMAN FREKANS\AUT40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2788" y="5081588"/>
            <a:ext cx="156210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Resim 1" descr="C:\Users\ugura\Desktop\TANITIM KITAPCIGI\FIZIK GRUBU\YUKSEK GERILIM\AC_syste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950" y="3775075"/>
            <a:ext cx="1516063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2" descr="100_04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27875" y="1131888"/>
            <a:ext cx="1516063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Resim 2" descr="E:\Picture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91350" y="2397125"/>
            <a:ext cx="1744663" cy="1303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673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B10C8843-B74D-4587-A81C-49511A465676}" type="slidenum">
              <a:rPr lang="tr-TR" smtClean="0"/>
              <a:pPr algn="l">
                <a:defRPr/>
              </a:pPr>
              <a:t>4</a:t>
            </a:fld>
            <a:endParaRPr lang="tr-TR" smtClean="0"/>
          </a:p>
        </p:txBody>
      </p:sp>
      <p:sp>
        <p:nvSpPr>
          <p:cNvPr id="16391" name="Rectangle 2"/>
          <p:cNvSpPr>
            <a:spLocks noGrp="1" noChangeArrowheads="1"/>
          </p:cNvSpPr>
          <p:nvPr>
            <p:ph type="title"/>
          </p:nvPr>
        </p:nvSpPr>
        <p:spPr>
          <a:xfrm>
            <a:off x="80963" y="0"/>
            <a:ext cx="7777162" cy="706438"/>
          </a:xfrm>
        </p:spPr>
        <p:txBody>
          <a:bodyPr/>
          <a:lstStyle/>
          <a:p>
            <a:r>
              <a:rPr lang="tr-TR" smtClean="0">
                <a:latin typeface="Futura Bk BT"/>
              </a:rPr>
              <a:t>TÜBİTAK UME Vision</a:t>
            </a:r>
          </a:p>
        </p:txBody>
      </p:sp>
      <p:pic>
        <p:nvPicPr>
          <p:cNvPr id="16392" name="Picture 17" descr="Film_vertical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80225" y="1052513"/>
            <a:ext cx="1946275" cy="533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Text Box 12"/>
          <p:cNvSpPr txBox="1">
            <a:spLocks noChangeArrowheads="1"/>
          </p:cNvSpPr>
          <p:nvPr/>
        </p:nvSpPr>
        <p:spPr bwMode="auto">
          <a:xfrm>
            <a:off x="571472" y="2786058"/>
            <a:ext cx="60213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2400" b="1" dirty="0" smtClean="0">
                <a:solidFill>
                  <a:srgbClr val="AF0101"/>
                </a:solidFill>
              </a:rPr>
              <a:t>Vision</a:t>
            </a:r>
          </a:p>
          <a:p>
            <a:pPr algn="ctr"/>
            <a:endParaRPr lang="en-US" sz="2400" b="1" dirty="0">
              <a:solidFill>
                <a:srgbClr val="AF0101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tr-TR" sz="2400" dirty="0" smtClean="0"/>
              <a:t>To become a worldwide solution provider in the area of metrology. 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03" t="26636" r="29807" b="15746"/>
          <a:stretch>
            <a:fillRect/>
          </a:stretch>
        </p:blipFill>
        <p:spPr bwMode="auto">
          <a:xfrm>
            <a:off x="1674813" y="1516063"/>
            <a:ext cx="5311775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Slayt Numarası Yer Tutucusu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401F1E-5E65-4544-857C-C79C6327976A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8825" y="0"/>
            <a:ext cx="6350" cy="28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646" t="8282" r="25060" b="5389"/>
          <a:stretch>
            <a:fillRect/>
          </a:stretch>
        </p:blipFill>
        <p:spPr bwMode="auto">
          <a:xfrm>
            <a:off x="5629275" y="1571625"/>
            <a:ext cx="3367088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91100" y="3533775"/>
            <a:ext cx="3836988" cy="172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-14287" y="0"/>
            <a:ext cx="8229600" cy="719137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tr-TR" sz="36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TÜBİTAK UME’s Strategic Aims’ Inputs</a:t>
            </a:r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1674813" y="1071563"/>
            <a:ext cx="75326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r>
              <a:rPr lang="en-US"/>
              <a:t>EURAMET’s Strategic Road Maps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/>
          <a:srcRect l="25018" t="18921" r="29604" b="48444"/>
          <a:stretch>
            <a:fillRect/>
          </a:stretch>
        </p:blipFill>
        <p:spPr bwMode="auto">
          <a:xfrm>
            <a:off x="1135063" y="3533775"/>
            <a:ext cx="3856037" cy="17335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1647825" y="758825"/>
            <a:ext cx="7532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Char char="•"/>
            </a:pPr>
            <a:r>
              <a:rPr lang="en-US" dirty="0"/>
              <a:t>National Strategies on Science, Technology and Innovation</a:t>
            </a:r>
          </a:p>
        </p:txBody>
      </p:sp>
    </p:spTree>
    <p:extLst>
      <p:ext uri="{BB962C8B-B14F-4D97-AF65-F5344CB8AC3E}">
        <p14:creationId xmlns:p14="http://schemas.microsoft.com/office/powerpoint/2010/main" xmlns="" val="32511725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nodeType="click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ayt Numarası Yer Tutucusu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401F1E-5E65-4544-857C-C79C6327976A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8825" y="0"/>
            <a:ext cx="6350" cy="28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-14287" y="0"/>
            <a:ext cx="8229600" cy="719137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tr-TR" sz="36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TÜBİTAK UME’s Strategic </a:t>
            </a:r>
            <a:r>
              <a:rPr lang="tr-TR" sz="36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Aims </a:t>
            </a:r>
            <a:endParaRPr lang="tr-TR" sz="3600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175" y="828877"/>
            <a:ext cx="8745289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</a:rPr>
              <a:t>IN ORDER TO REACH THE UME’S VISION, FOLLOWING STRATEGIC AIMS WERE IDENTIFIED.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2425700" marR="0" lvl="0" indent="-1968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SA1.	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Realization and development of national measurement standards for national sufficiency in accordance with international definitions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2425700" lvl="0" indent="-1968500" algn="just" eaLnBrk="0" hangingPunct="0"/>
            <a:r>
              <a:rPr lang="tr-TR" dirty="0">
                <a:solidFill>
                  <a:srgbClr val="0000FF"/>
                </a:solidFill>
                <a:ea typeface="Times New Roman" pitchFamily="18" charset="0"/>
              </a:rPr>
              <a:t>SA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 2.	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Increasing R&amp;D activities for the contribution to the world metrological developments, 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2425700" lvl="0" indent="-1968500" algn="just" eaLnBrk="0" hangingPunct="0"/>
            <a:r>
              <a:rPr lang="tr-TR" dirty="0" smtClean="0">
                <a:solidFill>
                  <a:srgbClr val="0000FF"/>
                </a:solidFill>
                <a:ea typeface="Times New Roman" pitchFamily="18" charset="0"/>
              </a:rPr>
              <a:t>SA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3.	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To support development of national economy and facilitate the reducing its dependence to other countries by extensive R&amp;D activities in parallel with national demands and current scientific developments 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2425700" lvl="0" indent="-1968500" algn="just" eaLnBrk="0" hangingPunct="0"/>
            <a:r>
              <a:rPr lang="tr-TR" dirty="0" smtClean="0">
                <a:solidFill>
                  <a:srgbClr val="0000FF"/>
                </a:solidFill>
                <a:ea typeface="Times New Roman" pitchFamily="18" charset="0"/>
              </a:rPr>
              <a:t>SA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4.	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To realize the integration of national measurement system with international system and its world wide recognition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2425700" lvl="0" indent="-1968500" algn="just" eaLnBrk="0" hangingPunct="0"/>
            <a:r>
              <a:rPr lang="tr-TR" dirty="0" smtClean="0">
                <a:solidFill>
                  <a:srgbClr val="0000FF"/>
                </a:solidFill>
                <a:ea typeface="Times New Roman" pitchFamily="18" charset="0"/>
              </a:rPr>
              <a:t>SA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5.	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To support a development of national metrological infrastructure for the purpose of contributing to economic competitiveness of national products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2425700" lvl="0" indent="-1968500" algn="just" eaLnBrk="0" hangingPunct="0"/>
            <a:r>
              <a:rPr lang="tr-TR" dirty="0" smtClean="0">
                <a:solidFill>
                  <a:srgbClr val="0000FF"/>
                </a:solidFill>
                <a:ea typeface="Times New Roman" pitchFamily="18" charset="0"/>
              </a:rPr>
              <a:t>SA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Times New Roman" pitchFamily="18" charset="0"/>
              </a:rPr>
              <a:t>6.	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To promote and conduct activities for the purpose of contributing to nation’s quality of life through an increasing of awareness of metrology and metrological culture in society 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06986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ayt Numarası Yer Tutucusu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401F1E-5E65-4544-857C-C79C6327976A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8825" y="0"/>
            <a:ext cx="6350" cy="28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-14287" y="0"/>
            <a:ext cx="8229600" cy="719137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tr-TR" sz="36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TÜBİTAK UME’s </a:t>
            </a:r>
            <a:r>
              <a:rPr lang="tr-TR" sz="36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Actions </a:t>
            </a:r>
            <a:endParaRPr lang="tr-TR" sz="3600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5930422"/>
              </p:ext>
            </p:extLst>
          </p:nvPr>
        </p:nvGraphicFramePr>
        <p:xfrm>
          <a:off x="611560" y="1196752"/>
          <a:ext cx="8280918" cy="51206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1266"/>
                <a:gridCol w="608893"/>
                <a:gridCol w="6555513"/>
                <a:gridCol w="285246"/>
              </a:tblGrid>
              <a:tr h="2353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Actions towards Strategic Aims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286" marR="4128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326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Strategic Aim No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Action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No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Action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015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Realization </a:t>
                      </a: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and characterization of UME measurement standards and systems 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Maintenance </a:t>
                      </a: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and development of UME measurement standards and systems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Extension </a:t>
                      </a: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of capacity of UME measurement standards and systems 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3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Realization </a:t>
                      </a: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and characterization of UME measurement standards and systems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Maintenance </a:t>
                      </a: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and development of UME measurement standards and systems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38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Externally </a:t>
                      </a: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supported Research &amp; Development projects 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Integration </a:t>
                      </a: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of UME Measurement systems and Standards to international measurement systems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786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Calibration </a:t>
                      </a: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and Testing Services 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Consultancy </a:t>
                      </a: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and training services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357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Activities </a:t>
                      </a: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for increasing of quality of provided services 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31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tr-TR" sz="140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Organization </a:t>
                      </a: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of congresses, symposia, workshops and other prom</a:t>
                      </a:r>
                      <a:r>
                        <a:rPr lang="tr-TR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otional</a:t>
                      </a:r>
                      <a:r>
                        <a:rPr lang="en-US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 activities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6760" marR="267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tr-TR" sz="1400" dirty="0">
                        <a:ln>
                          <a:noFill/>
                        </a:ln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14403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ayt Numarası Yer Tutucusu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401F1E-5E65-4544-857C-C79C6327976A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8825" y="0"/>
            <a:ext cx="6350" cy="28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-14287" y="0"/>
            <a:ext cx="8229600" cy="719137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tr-TR" sz="36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TÜBİTAK UME’s </a:t>
            </a:r>
            <a:r>
              <a:rPr lang="tr-TR" sz="36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Targets</a:t>
            </a:r>
            <a:endParaRPr lang="tr-TR" sz="3600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520" y="692696"/>
            <a:ext cx="806489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/>
              <a:t>Research and establishement of measurement systems and standards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/>
              <a:t>Improvement and maintenance of measurement systems and standards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/>
              <a:t>Increasing the capacity of measurement systems and standards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/>
              <a:t>Increasing the value added to international projects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/>
              <a:t>R&amp;D on industrial measurement problems and measurement technologies, development of measurement instrument and system prototypes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/>
              <a:t>Development of metrology infrastructure in areas that are new or for which there is a </a:t>
            </a:r>
            <a:r>
              <a:rPr lang="tr-TR" dirty="0" err="1" smtClean="0"/>
              <a:t>need</a:t>
            </a:r>
            <a:endParaRPr lang="tr-TR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 err="1" smtClean="0"/>
              <a:t>Conducting</a:t>
            </a:r>
            <a:r>
              <a:rPr lang="tr-TR" dirty="0" smtClean="0"/>
              <a:t> R&amp;D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meet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needs</a:t>
            </a:r>
            <a:r>
              <a:rPr lang="tr-TR" dirty="0" smtClean="0"/>
              <a:t> of </a:t>
            </a:r>
            <a:r>
              <a:rPr lang="tr-TR" dirty="0" err="1" smtClean="0"/>
              <a:t>national</a:t>
            </a:r>
            <a:r>
              <a:rPr lang="tr-TR" dirty="0" smtClean="0"/>
              <a:t> </a:t>
            </a:r>
            <a:r>
              <a:rPr lang="tr-TR" dirty="0" err="1" smtClean="0"/>
              <a:t>industry</a:t>
            </a:r>
            <a:endParaRPr lang="tr-TR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 err="1" smtClean="0"/>
              <a:t>Calibration</a:t>
            </a:r>
            <a:r>
              <a:rPr lang="tr-TR" dirty="0" smtClean="0"/>
              <a:t>/</a:t>
            </a:r>
            <a:r>
              <a:rPr lang="tr-TR" dirty="0" err="1" smtClean="0"/>
              <a:t>testing</a:t>
            </a:r>
            <a:r>
              <a:rPr lang="tr-TR" dirty="0" smtClean="0"/>
              <a:t>/</a:t>
            </a:r>
            <a:r>
              <a:rPr lang="tr-TR" dirty="0" err="1" smtClean="0"/>
              <a:t>measurement</a:t>
            </a:r>
            <a:r>
              <a:rPr lang="tr-TR" dirty="0" smtClean="0"/>
              <a:t> </a:t>
            </a:r>
            <a:r>
              <a:rPr lang="tr-TR" dirty="0" err="1" smtClean="0"/>
              <a:t>services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support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development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national</a:t>
            </a:r>
            <a:r>
              <a:rPr lang="tr-TR" dirty="0" smtClean="0"/>
              <a:t> </a:t>
            </a:r>
            <a:r>
              <a:rPr lang="tr-TR" dirty="0" err="1" smtClean="0"/>
              <a:t>quality</a:t>
            </a:r>
            <a:r>
              <a:rPr lang="tr-TR" dirty="0" smtClean="0"/>
              <a:t> </a:t>
            </a:r>
            <a:r>
              <a:rPr lang="tr-TR" dirty="0" err="1" smtClean="0"/>
              <a:t>infrastructure</a:t>
            </a:r>
            <a:endParaRPr lang="tr-TR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 err="1" smtClean="0"/>
              <a:t>Training</a:t>
            </a:r>
            <a:r>
              <a:rPr lang="tr-TR" dirty="0" smtClean="0"/>
              <a:t> </a:t>
            </a:r>
            <a:r>
              <a:rPr lang="tr-TR" dirty="0" err="1" smtClean="0"/>
              <a:t>services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support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development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national</a:t>
            </a:r>
            <a:r>
              <a:rPr lang="tr-TR" dirty="0" smtClean="0"/>
              <a:t> </a:t>
            </a:r>
            <a:r>
              <a:rPr lang="tr-TR" dirty="0" err="1" smtClean="0"/>
              <a:t>quality</a:t>
            </a:r>
            <a:r>
              <a:rPr lang="tr-TR" dirty="0" smtClean="0"/>
              <a:t> </a:t>
            </a:r>
            <a:r>
              <a:rPr lang="tr-TR" dirty="0" err="1" smtClean="0"/>
              <a:t>infrastructure</a:t>
            </a:r>
            <a:endParaRPr lang="tr-TR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 err="1" smtClean="0"/>
              <a:t>Consulting</a:t>
            </a:r>
            <a:r>
              <a:rPr lang="tr-TR" dirty="0" smtClean="0"/>
              <a:t> / </a:t>
            </a:r>
            <a:r>
              <a:rPr lang="tr-TR" dirty="0" err="1" smtClean="0"/>
              <a:t>Assessor</a:t>
            </a:r>
            <a:r>
              <a:rPr lang="tr-TR" dirty="0" smtClean="0"/>
              <a:t> </a:t>
            </a:r>
            <a:r>
              <a:rPr lang="tr-TR" dirty="0" err="1" smtClean="0"/>
              <a:t>services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support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development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national</a:t>
            </a:r>
            <a:r>
              <a:rPr lang="tr-TR" dirty="0" smtClean="0"/>
              <a:t> </a:t>
            </a:r>
            <a:r>
              <a:rPr lang="tr-TR" dirty="0" err="1" smtClean="0"/>
              <a:t>quality</a:t>
            </a:r>
            <a:r>
              <a:rPr lang="tr-TR" dirty="0" smtClean="0"/>
              <a:t> </a:t>
            </a:r>
            <a:r>
              <a:rPr lang="tr-TR" dirty="0" err="1" smtClean="0"/>
              <a:t>infrastructure</a:t>
            </a:r>
            <a:endParaRPr lang="tr-TR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236639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ayt Numarası Yer Tutucusu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401F1E-5E65-4544-857C-C79C6327976A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8825" y="0"/>
            <a:ext cx="6350" cy="28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-14287" y="0"/>
            <a:ext cx="8229600" cy="719137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tr-TR" sz="36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TÜBİTAK UME’s </a:t>
            </a:r>
            <a:r>
              <a:rPr lang="tr-TR" sz="36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Targets</a:t>
            </a:r>
            <a:endParaRPr lang="tr-TR" sz="3600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2727" y="1412776"/>
            <a:ext cx="8064896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 err="1" smtClean="0"/>
              <a:t>Activities</a:t>
            </a:r>
            <a:r>
              <a:rPr lang="tr-TR" dirty="0" smtClean="0"/>
              <a:t> </a:t>
            </a:r>
            <a:r>
              <a:rPr lang="tr-TR" dirty="0"/>
              <a:t>to support the international integration of the national measurement system (comparison, technical committee activities, international relations, etc.)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/>
              <a:t>Activities to improve service quality (quality, strategic planning, repair and maintenance, data acquisition, etc.)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/>
              <a:t>Awareness raising and promotional activities (trade fairs, exhibitions, business development, visits, etc.)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dirty="0"/>
              <a:t>Dissemination of scientific knowledge (publications, conferences, workshops, seminars, symposiums, technical reports, etc.)</a:t>
            </a:r>
          </a:p>
        </p:txBody>
      </p:sp>
    </p:spTree>
    <p:extLst>
      <p:ext uri="{BB962C8B-B14F-4D97-AF65-F5344CB8AC3E}">
        <p14:creationId xmlns:p14="http://schemas.microsoft.com/office/powerpoint/2010/main" xmlns="" val="3430177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lusal Yenilik Sistemimizin Geleceği_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a:spPr>
      <a:bodyPr spcFirstLastPara="0" vert="horz" wrap="square" lIns="216354" tIns="189034" rIns="216354" bIns="189034" numCol="1" spcCol="1270" anchor="ctr" anchorCtr="0">
        <a:noAutofit/>
      </a:bodyPr>
      <a:lstStyle>
        <a:defPPr algn="ctr" defTabSz="711200">
          <a:lnSpc>
            <a:spcPct val="90000"/>
          </a:lnSpc>
          <a:spcBef>
            <a:spcPct val="0"/>
          </a:spcBef>
          <a:spcAft>
            <a:spcPct val="35000"/>
          </a:spcAft>
          <a:defRPr b="1" u="none" kern="1200" dirty="0" smtClean="0">
            <a:latin typeface="Futura Bk BT" pitchFamily="34" charset="0"/>
          </a:defRPr>
        </a:defPPr>
      </a:lstStyle>
      <a:style>
        <a:lnRef idx="0">
          <a:schemeClr val="lt1">
            <a:hueOff val="0"/>
            <a:satOff val="0"/>
            <a:lumOff val="0"/>
            <a:alphaOff val="0"/>
          </a:schemeClr>
        </a:lnRef>
        <a:fillRef idx="1">
          <a:schemeClr val="accent3">
            <a:hueOff val="0"/>
            <a:satOff val="0"/>
            <a:lumOff val="0"/>
            <a:alphaOff val="0"/>
          </a:schemeClr>
        </a:fillRef>
        <a:effectRef idx="2">
          <a:schemeClr val="accent3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Futura Lt BT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3123</TotalTime>
  <Words>662</Words>
  <Application>Microsoft Office PowerPoint</Application>
  <PresentationFormat>Ekran Gösterisi (4:3)</PresentationFormat>
  <Paragraphs>182</Paragraphs>
  <Slides>13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Ulusal Yenilik Sistemimizin Geleceği_2</vt:lpstr>
      <vt:lpstr>Strategic Planning Activities at UME</vt:lpstr>
      <vt:lpstr>Organization of TÜBİTAK</vt:lpstr>
      <vt:lpstr>National Metrology System (NMS)</vt:lpstr>
      <vt:lpstr>TÜBİTAK UME Vision</vt:lpstr>
      <vt:lpstr>Slayt 5</vt:lpstr>
      <vt:lpstr>Slayt 6</vt:lpstr>
      <vt:lpstr>Slayt 7</vt:lpstr>
      <vt:lpstr>Slayt 8</vt:lpstr>
      <vt:lpstr>Slayt 9</vt:lpstr>
      <vt:lpstr>STRATEGIC MANAGEMENT PROCEDURE</vt:lpstr>
      <vt:lpstr>STRATEGIC MANAGEMENT PROCEDURE</vt:lpstr>
      <vt:lpstr>Slayt 12</vt:lpstr>
      <vt:lpstr>Slayt 13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McKinsey Mind Designing the Analysis</dc:title>
  <dc:creator>nihan.tiltak</dc:creator>
  <cp:lastModifiedBy>enversa</cp:lastModifiedBy>
  <cp:revision>307</cp:revision>
  <dcterms:created xsi:type="dcterms:W3CDTF">2012-02-08T13:48:39Z</dcterms:created>
  <dcterms:modified xsi:type="dcterms:W3CDTF">2013-05-08T12:13:56Z</dcterms:modified>
</cp:coreProperties>
</file>