
<file path=[Content_Types].xml><?xml version="1.0" encoding="utf-8"?>
<Types xmlns="http://schemas.openxmlformats.org/package/2006/content-types">
  <Override PartName="/ppt/slides/slide6.xml" ContentType="application/vnd.openxmlformats-officedocument.presentationml.slide+xml"/>
  <Override PartName="/ppt/diagrams/colors1.xml" ContentType="application/vnd.openxmlformats-officedocument.drawingml.diagramColors+xml"/>
  <Override PartName="/ppt/notesSlides/notesSlide2.xml" ContentType="application/vnd.openxmlformats-officedocument.presentationml.notesSlide+xml"/>
  <Override PartName="/ppt/diagrams/quickStyle4.xml" ContentType="application/vnd.openxmlformats-officedocument.drawingml.diagramStyl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diagrams/colors4.xml" ContentType="application/vnd.openxmlformats-officedocument.drawingml.diagramColors+xml"/>
  <Override PartName="/ppt/charts/chart1.xml" ContentType="application/vnd.openxmlformats-officedocument.drawingml.chart+xml"/>
  <Override PartName="/ppt/diagrams/drawing5.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diagrams/quickStyle5.xml" ContentType="application/vnd.openxmlformats-officedocument.drawingml.diagramStyl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layout2.xml" ContentType="application/vnd.openxmlformats-officedocument.drawingml.diagramLayout+xml"/>
  <Default Extension="vml" ContentType="application/vnd.openxmlformats-officedocument.vmlDrawing"/>
  <Override PartName="/ppt/notesSlides/notesSlide8.xml" ContentType="application/vnd.openxmlformats-officedocument.presentationml.notesSlide+xml"/>
  <Override PartName="/ppt/diagrams/data5.xml" ContentType="application/vnd.openxmlformats-officedocument.drawingml.diagramData+xml"/>
  <Override PartName="/ppt/notesSlides/notesSlide11.xml" ContentType="application/vnd.openxmlformats-officedocument.presentationml.notesSlide+xml"/>
  <Override PartName="/ppt/diagrams/data3.xml" ContentType="application/vnd.openxmlformats-officedocument.drawingml.diagramData+xml"/>
  <Override PartName="/ppt/notesSlides/notesSlide6.xml" ContentType="application/vnd.openxmlformats-officedocument.presentationml.notesSlide+xml"/>
  <Override PartName="/ppt/diagrams/colors5.xml" ContentType="application/vnd.openxmlformats-officedocument.drawingml.diagramColors+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charts/chart2.xml" ContentType="application/vnd.openxmlformats-officedocument.drawingml.chart+xml"/>
  <Override PartName="/docProps/core.xml" ContentType="application/vnd.openxmlformats-package.core-properties+xml"/>
  <Override PartName="/ppt/diagrams/drawing4.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76" r:id="rId2"/>
    <p:sldId id="354" r:id="rId3"/>
    <p:sldId id="308" r:id="rId4"/>
    <p:sldId id="356" r:id="rId5"/>
    <p:sldId id="310" r:id="rId6"/>
    <p:sldId id="362" r:id="rId7"/>
    <p:sldId id="311" r:id="rId8"/>
    <p:sldId id="312" r:id="rId9"/>
    <p:sldId id="313" r:id="rId10"/>
    <p:sldId id="314" r:id="rId11"/>
    <p:sldId id="315" r:id="rId12"/>
    <p:sldId id="358" r:id="rId13"/>
    <p:sldId id="363" r:id="rId14"/>
    <p:sldId id="317" r:id="rId15"/>
    <p:sldId id="357" r:id="rId16"/>
    <p:sldId id="319" r:id="rId17"/>
    <p:sldId id="320" r:id="rId18"/>
    <p:sldId id="321" r:id="rId19"/>
    <p:sldId id="355" r:id="rId20"/>
    <p:sldId id="323" r:id="rId21"/>
    <p:sldId id="324" r:id="rId22"/>
    <p:sldId id="325" r:id="rId23"/>
    <p:sldId id="359" r:id="rId24"/>
    <p:sldId id="364" r:id="rId25"/>
    <p:sldId id="328" r:id="rId26"/>
  </p:sldIdLst>
  <p:sldSz cx="9144000" cy="6858000" type="screen4x3"/>
  <p:notesSz cx="7099300" cy="10234613"/>
  <p:defaultTextStyle>
    <a:defPPr>
      <a:defRPr lang="tr-T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AF0101"/>
    <a:srgbClr val="FE0202"/>
    <a:srgbClr val="F0EC9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2500" autoAdjust="0"/>
    <p:restoredTop sz="94660"/>
  </p:normalViewPr>
  <p:slideViewPr>
    <p:cSldViewPr>
      <p:cViewPr>
        <p:scale>
          <a:sx n="75" d="100"/>
          <a:sy n="75" d="100"/>
        </p:scale>
        <p:origin x="-1050" y="-73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oleObject" Target="file:///C:\Users\erkand\AppData\Local\Microsoft\Windows\Temporary%20Internet%20Files\Content.Outlook\V5ILX5X4\EKIM_2012.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umeserver\END-HIZMETLER.ume\1.SGBES\4.&#304;leti&#351;im_ve_Tan&#305;t&#305;m\3.Tan&#305;t&#305;m_Materyalleri\7.YILLIK_FAAL&#304;YET_RAPORLARI\2010_Faaliyet_Raporu\2010_FR\Grafikler_2010_r2.xls"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tr-TR"/>
  <c:roundedCorners val="1"/>
  <c:clrMapOvr bg1="lt1" tx1="dk1" bg2="lt2" tx2="dk2" accent1="accent1" accent2="accent2" accent3="accent3" accent4="accent4" accent5="accent5" accent6="accent6" hlink="hlink" folHlink="folHlink"/>
  <c:chart>
    <c:autoTitleDeleted val="1"/>
    <c:view3D>
      <c:perspective val="0"/>
    </c:view3D>
    <c:plotArea>
      <c:layout>
        <c:manualLayout>
          <c:layoutTarget val="inner"/>
          <c:xMode val="edge"/>
          <c:yMode val="edge"/>
          <c:x val="0.17568955169846451"/>
          <c:y val="0.13225204074261371"/>
          <c:w val="0.78070848697707995"/>
          <c:h val="0.74900075850610504"/>
        </c:manualLayout>
      </c:layout>
      <c:pie3DChart>
        <c:varyColors val="1"/>
        <c:ser>
          <c:idx val="0"/>
          <c:order val="0"/>
          <c:spPr>
            <a:scene3d>
              <a:camera prst="orthographicFront"/>
              <a:lightRig rig="threePt" dir="t"/>
            </a:scene3d>
            <a:sp3d prstMaterial="matte"/>
          </c:spPr>
          <c:explosion val="28"/>
          <c:dPt>
            <c:idx val="1"/>
            <c:explosion val="8"/>
          </c:dPt>
          <c:dLbls>
            <c:dLbl>
              <c:idx val="0"/>
              <c:layout>
                <c:manualLayout>
                  <c:x val="0.12504644013060959"/>
                  <c:y val="-0.15205490178861331"/>
                </c:manualLayout>
              </c:layout>
              <c:tx>
                <c:rich>
                  <a:bodyPr/>
                  <a:lstStyle/>
                  <a:p>
                    <a:pPr>
                      <a:defRPr sz="2000" b="1">
                        <a:solidFill>
                          <a:schemeClr val="accent5">
                            <a:lumMod val="75000"/>
                          </a:schemeClr>
                        </a:solidFill>
                      </a:defRPr>
                    </a:pPr>
                    <a:r>
                      <a:rPr lang="tr-TR" sz="2000" dirty="0" smtClean="0">
                        <a:solidFill>
                          <a:schemeClr val="accent5">
                            <a:lumMod val="75000"/>
                          </a:schemeClr>
                        </a:solidFill>
                      </a:rPr>
                      <a:t>Manager</a:t>
                    </a:r>
                    <a:r>
                      <a:rPr lang="tr-TR" sz="2000" baseline="0" dirty="0" smtClean="0">
                        <a:solidFill>
                          <a:schemeClr val="accent5">
                            <a:lumMod val="75000"/>
                          </a:schemeClr>
                        </a:solidFill>
                      </a:rPr>
                      <a:t> </a:t>
                    </a:r>
                    <a:r>
                      <a:rPr lang="en-US" sz="2000" dirty="0" smtClean="0">
                        <a:solidFill>
                          <a:schemeClr val="accent5">
                            <a:lumMod val="75000"/>
                          </a:schemeClr>
                        </a:solidFill>
                      </a:rPr>
                      <a:t>1%</a:t>
                    </a:r>
                    <a:r>
                      <a:rPr lang="tr-TR" sz="2000" dirty="0" smtClean="0">
                        <a:solidFill>
                          <a:schemeClr val="accent5">
                            <a:lumMod val="75000"/>
                          </a:schemeClr>
                        </a:solidFill>
                      </a:rPr>
                      <a:t> (1)</a:t>
                    </a:r>
                    <a:endParaRPr lang="en-US" dirty="0">
                      <a:solidFill>
                        <a:schemeClr val="accent5">
                          <a:lumMod val="75000"/>
                        </a:schemeClr>
                      </a:solidFill>
                    </a:endParaRPr>
                  </a:p>
                </c:rich>
              </c:tx>
              <c:spPr/>
              <c:showVal val="1"/>
              <c:showCatName val="1"/>
              <c:showPercent val="1"/>
            </c:dLbl>
            <c:dLbl>
              <c:idx val="1"/>
              <c:tx>
                <c:rich>
                  <a:bodyPr/>
                  <a:lstStyle/>
                  <a:p>
                    <a:pPr>
                      <a:defRPr sz="2000" b="1">
                        <a:solidFill>
                          <a:srgbClr val="C00000"/>
                        </a:solidFill>
                      </a:defRPr>
                    </a:pPr>
                    <a:r>
                      <a:rPr lang="tr-TR" sz="2000" dirty="0" smtClean="0">
                        <a:solidFill>
                          <a:srgbClr val="C00000"/>
                        </a:solidFill>
                      </a:rPr>
                      <a:t>Researcher</a:t>
                    </a:r>
                    <a:r>
                      <a:rPr lang="tr-TR" sz="2000" baseline="0" dirty="0" smtClean="0">
                        <a:solidFill>
                          <a:srgbClr val="C00000"/>
                        </a:solidFill>
                      </a:rPr>
                      <a:t> </a:t>
                    </a:r>
                    <a:r>
                      <a:rPr lang="en-US" sz="2000" dirty="0" smtClean="0">
                        <a:solidFill>
                          <a:srgbClr val="C00000"/>
                        </a:solidFill>
                      </a:rPr>
                      <a:t>61%</a:t>
                    </a:r>
                    <a:r>
                      <a:rPr lang="tr-TR" sz="2000" dirty="0" smtClean="0">
                        <a:solidFill>
                          <a:srgbClr val="C00000"/>
                        </a:solidFill>
                      </a:rPr>
                      <a:t> (153)</a:t>
                    </a:r>
                    <a:endParaRPr lang="en-US" dirty="0">
                      <a:solidFill>
                        <a:srgbClr val="C00000"/>
                      </a:solidFill>
                    </a:endParaRPr>
                  </a:p>
                </c:rich>
              </c:tx>
              <c:spPr/>
              <c:showVal val="1"/>
              <c:showCatName val="1"/>
              <c:showPercent val="1"/>
            </c:dLbl>
            <c:dLbl>
              <c:idx val="2"/>
              <c:layout>
                <c:manualLayout>
                  <c:x val="-7.3785588227195916E-3"/>
                  <c:y val="9.4902561841015851E-2"/>
                </c:manualLayout>
              </c:layout>
              <c:tx>
                <c:rich>
                  <a:bodyPr/>
                  <a:lstStyle/>
                  <a:p>
                    <a:pPr>
                      <a:defRPr sz="2000" b="1">
                        <a:solidFill>
                          <a:schemeClr val="accent3">
                            <a:lumMod val="50000"/>
                          </a:schemeClr>
                        </a:solidFill>
                      </a:defRPr>
                    </a:pPr>
                    <a:r>
                      <a:rPr lang="tr-TR" sz="2000" dirty="0" smtClean="0">
                        <a:solidFill>
                          <a:schemeClr val="accent3">
                            <a:lumMod val="50000"/>
                          </a:schemeClr>
                        </a:solidFill>
                      </a:rPr>
                      <a:t>Researcher Technicia</a:t>
                    </a:r>
                    <a:r>
                      <a:rPr lang="tr-TR" sz="2000" baseline="0" dirty="0" smtClean="0">
                        <a:solidFill>
                          <a:schemeClr val="accent3">
                            <a:lumMod val="50000"/>
                          </a:schemeClr>
                        </a:solidFill>
                      </a:rPr>
                      <a:t> </a:t>
                    </a:r>
                    <a:r>
                      <a:rPr lang="en-US" sz="2000" dirty="0" smtClean="0">
                        <a:solidFill>
                          <a:schemeClr val="accent3">
                            <a:lumMod val="50000"/>
                          </a:schemeClr>
                        </a:solidFill>
                      </a:rPr>
                      <a:t>14%</a:t>
                    </a:r>
                    <a:r>
                      <a:rPr lang="tr-TR" sz="2000" dirty="0" smtClean="0">
                        <a:solidFill>
                          <a:schemeClr val="accent3">
                            <a:lumMod val="50000"/>
                          </a:schemeClr>
                        </a:solidFill>
                      </a:rPr>
                      <a:t> (36)</a:t>
                    </a:r>
                    <a:endParaRPr lang="en-US" dirty="0">
                      <a:solidFill>
                        <a:schemeClr val="accent3">
                          <a:lumMod val="50000"/>
                        </a:schemeClr>
                      </a:solidFill>
                    </a:endParaRPr>
                  </a:p>
                </c:rich>
              </c:tx>
              <c:spPr/>
              <c:showVal val="1"/>
              <c:showCatName val="1"/>
              <c:showPercent val="1"/>
            </c:dLbl>
            <c:dLbl>
              <c:idx val="3"/>
              <c:layout>
                <c:manualLayout>
                  <c:x val="-2.1680893219571232E-2"/>
                  <c:y val="4.5438595399098537E-2"/>
                </c:manualLayout>
              </c:layout>
              <c:tx>
                <c:rich>
                  <a:bodyPr/>
                  <a:lstStyle/>
                  <a:p>
                    <a:pPr>
                      <a:defRPr sz="2000" b="1">
                        <a:solidFill>
                          <a:schemeClr val="accent4">
                            <a:lumMod val="75000"/>
                          </a:schemeClr>
                        </a:solidFill>
                      </a:defRPr>
                    </a:pPr>
                    <a:r>
                      <a:rPr lang="en-US" sz="2000" dirty="0" smtClean="0">
                        <a:solidFill>
                          <a:schemeClr val="accent4">
                            <a:lumMod val="75000"/>
                          </a:schemeClr>
                        </a:solidFill>
                      </a:rPr>
                      <a:t>T</a:t>
                    </a:r>
                    <a:r>
                      <a:rPr lang="tr-TR" sz="2000" dirty="0" smtClean="0">
                        <a:solidFill>
                          <a:schemeClr val="accent4">
                            <a:lumMod val="75000"/>
                          </a:schemeClr>
                        </a:solidFill>
                      </a:rPr>
                      <a:t>echnical Support</a:t>
                    </a:r>
                    <a:r>
                      <a:rPr lang="en-US" sz="2000" dirty="0" smtClean="0">
                        <a:solidFill>
                          <a:schemeClr val="accent4">
                            <a:lumMod val="75000"/>
                          </a:schemeClr>
                        </a:solidFill>
                      </a:rPr>
                      <a:t> </a:t>
                    </a:r>
                    <a:r>
                      <a:rPr lang="en-US" sz="2000" dirty="0">
                        <a:solidFill>
                          <a:schemeClr val="accent4">
                            <a:lumMod val="75000"/>
                          </a:schemeClr>
                        </a:solidFill>
                      </a:rPr>
                      <a:t>5</a:t>
                    </a:r>
                    <a:r>
                      <a:rPr lang="en-US" sz="2000" dirty="0" smtClean="0">
                        <a:solidFill>
                          <a:schemeClr val="accent4">
                            <a:lumMod val="75000"/>
                          </a:schemeClr>
                        </a:solidFill>
                      </a:rPr>
                      <a:t>%</a:t>
                    </a:r>
                    <a:r>
                      <a:rPr lang="tr-TR" sz="2000" dirty="0" smtClean="0">
                        <a:solidFill>
                          <a:schemeClr val="accent4">
                            <a:lumMod val="75000"/>
                          </a:schemeClr>
                        </a:solidFill>
                      </a:rPr>
                      <a:t> (13)</a:t>
                    </a:r>
                    <a:endParaRPr lang="en-US" dirty="0">
                      <a:solidFill>
                        <a:schemeClr val="accent4">
                          <a:lumMod val="75000"/>
                        </a:schemeClr>
                      </a:solidFill>
                    </a:endParaRPr>
                  </a:p>
                </c:rich>
              </c:tx>
              <c:spPr/>
              <c:showVal val="1"/>
              <c:showCatName val="1"/>
              <c:showPercent val="1"/>
            </c:dLbl>
            <c:dLbl>
              <c:idx val="4"/>
              <c:layout>
                <c:manualLayout>
                  <c:x val="-2.2517764858299011E-2"/>
                  <c:y val="-9.7529460905754026E-2"/>
                </c:manualLayout>
              </c:layout>
              <c:tx>
                <c:rich>
                  <a:bodyPr/>
                  <a:lstStyle/>
                  <a:p>
                    <a:pPr>
                      <a:defRPr sz="2000" b="1">
                        <a:solidFill>
                          <a:schemeClr val="accent1">
                            <a:lumMod val="75000"/>
                          </a:schemeClr>
                        </a:solidFill>
                      </a:defRPr>
                    </a:pPr>
                    <a:r>
                      <a:rPr lang="tr-TR" sz="2000" dirty="0" smtClean="0">
                        <a:solidFill>
                          <a:schemeClr val="accent1">
                            <a:lumMod val="75000"/>
                          </a:schemeClr>
                        </a:solidFill>
                      </a:rPr>
                      <a:t>Admin.</a:t>
                    </a:r>
                    <a:r>
                      <a:rPr lang="tr-TR" sz="2000" baseline="0" dirty="0" smtClean="0">
                        <a:solidFill>
                          <a:schemeClr val="accent1">
                            <a:lumMod val="75000"/>
                          </a:schemeClr>
                        </a:solidFill>
                      </a:rPr>
                      <a:t> </a:t>
                    </a:r>
                    <a:r>
                      <a:rPr lang="en-US" sz="2000" dirty="0" smtClean="0">
                        <a:solidFill>
                          <a:schemeClr val="accent1">
                            <a:lumMod val="75000"/>
                          </a:schemeClr>
                        </a:solidFill>
                      </a:rPr>
                      <a:t>13%</a:t>
                    </a:r>
                    <a:r>
                      <a:rPr lang="tr-TR" sz="2000" dirty="0" smtClean="0">
                        <a:solidFill>
                          <a:schemeClr val="accent1">
                            <a:lumMod val="75000"/>
                          </a:schemeClr>
                        </a:solidFill>
                      </a:rPr>
                      <a:t> (33)</a:t>
                    </a:r>
                    <a:endParaRPr lang="en-US" dirty="0">
                      <a:solidFill>
                        <a:schemeClr val="accent1">
                          <a:lumMod val="75000"/>
                        </a:schemeClr>
                      </a:solidFill>
                    </a:endParaRPr>
                  </a:p>
                </c:rich>
              </c:tx>
              <c:spPr/>
              <c:showVal val="1"/>
              <c:showCatName val="1"/>
              <c:showPercent val="1"/>
            </c:dLbl>
            <c:dLbl>
              <c:idx val="5"/>
              <c:layout>
                <c:manualLayout>
                  <c:x val="4.8771189429339896E-2"/>
                  <c:y val="-0.12313847885795577"/>
                </c:manualLayout>
              </c:layout>
              <c:tx>
                <c:rich>
                  <a:bodyPr/>
                  <a:lstStyle/>
                  <a:p>
                    <a:pPr>
                      <a:defRPr sz="2000" b="1">
                        <a:solidFill>
                          <a:schemeClr val="accent6">
                            <a:lumMod val="75000"/>
                          </a:schemeClr>
                        </a:solidFill>
                      </a:defRPr>
                    </a:pPr>
                    <a:r>
                      <a:rPr lang="tr-TR" sz="2000" dirty="0" smtClean="0">
                        <a:solidFill>
                          <a:schemeClr val="accent6">
                            <a:lumMod val="75000"/>
                          </a:schemeClr>
                        </a:solidFill>
                      </a:rPr>
                      <a:t>Service</a:t>
                    </a:r>
                    <a:r>
                      <a:rPr lang="tr-TR" sz="2000" baseline="0" dirty="0" smtClean="0">
                        <a:solidFill>
                          <a:schemeClr val="accent6">
                            <a:lumMod val="75000"/>
                          </a:schemeClr>
                        </a:solidFill>
                      </a:rPr>
                      <a:t> </a:t>
                    </a:r>
                    <a:r>
                      <a:rPr lang="en-US" sz="2000" dirty="0" smtClean="0">
                        <a:solidFill>
                          <a:schemeClr val="accent6">
                            <a:lumMod val="75000"/>
                          </a:schemeClr>
                        </a:solidFill>
                      </a:rPr>
                      <a:t>6%</a:t>
                    </a:r>
                    <a:r>
                      <a:rPr lang="tr-TR" sz="2000" dirty="0" smtClean="0">
                        <a:solidFill>
                          <a:schemeClr val="accent6">
                            <a:lumMod val="75000"/>
                          </a:schemeClr>
                        </a:solidFill>
                      </a:rPr>
                      <a:t> (16)</a:t>
                    </a:r>
                    <a:endParaRPr lang="en-US" dirty="0">
                      <a:solidFill>
                        <a:schemeClr val="accent6">
                          <a:lumMod val="75000"/>
                        </a:schemeClr>
                      </a:solidFill>
                    </a:endParaRPr>
                  </a:p>
                </c:rich>
              </c:tx>
              <c:spPr/>
              <c:showVal val="1"/>
              <c:showCatName val="1"/>
              <c:showPercent val="1"/>
            </c:dLbl>
            <c:txPr>
              <a:bodyPr/>
              <a:lstStyle/>
              <a:p>
                <a:pPr>
                  <a:defRPr sz="2000" b="1"/>
                </a:pPr>
                <a:endParaRPr lang="tr-TR"/>
              </a:p>
            </c:txPr>
            <c:showVal val="1"/>
            <c:showCatName val="1"/>
            <c:showPercent val="1"/>
            <c:showLeaderLines val="1"/>
          </c:dLbls>
          <c:cat>
            <c:strRef>
              <c:f>[EKIM_2012.xlsx]EKIM_2012!$B$18:$B$23</c:f>
              <c:strCache>
                <c:ptCount val="6"/>
                <c:pt idx="0">
                  <c:v>Yönetici</c:v>
                </c:pt>
                <c:pt idx="1">
                  <c:v>Araştırmacı</c:v>
                </c:pt>
                <c:pt idx="2">
                  <c:v>Araştırma Teknisyeni</c:v>
                </c:pt>
                <c:pt idx="3">
                  <c:v>Teknik Destek Personeli</c:v>
                </c:pt>
                <c:pt idx="4">
                  <c:v>İdari Destek Personeli</c:v>
                </c:pt>
                <c:pt idx="5">
                  <c:v>Y.Hizmet Personeli</c:v>
                </c:pt>
              </c:strCache>
            </c:strRef>
          </c:cat>
          <c:val>
            <c:numRef>
              <c:f>[EKIM_2012.xlsx]EKIM_2012!$C$18:$C$23</c:f>
              <c:numCache>
                <c:formatCode>General</c:formatCode>
                <c:ptCount val="6"/>
                <c:pt idx="0">
                  <c:v>1</c:v>
                </c:pt>
                <c:pt idx="1">
                  <c:v>152</c:v>
                </c:pt>
                <c:pt idx="2">
                  <c:v>36</c:v>
                </c:pt>
                <c:pt idx="3">
                  <c:v>13</c:v>
                </c:pt>
                <c:pt idx="4">
                  <c:v>33</c:v>
                </c:pt>
                <c:pt idx="5">
                  <c:v>16</c:v>
                </c:pt>
              </c:numCache>
            </c:numRef>
          </c:val>
        </c:ser>
        <c:dLbls>
          <c:showVal val="1"/>
        </c:dLbls>
      </c:pie3DChart>
      <c:spPr>
        <a:noFill/>
        <a:ln w="25400">
          <a:noFill/>
        </a:ln>
      </c:spPr>
    </c:plotArea>
    <c:plotVisOnly val="1"/>
    <c:dispBlanksAs val="zero"/>
  </c:chart>
  <c:spPr>
    <a:noFill/>
    <a:ln>
      <a:noFill/>
    </a:ln>
  </c:spPr>
  <c:externalData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tr-TR"/>
  <c:style val="10"/>
  <c:clrMapOvr bg1="lt1" tx1="dk1" bg2="lt2" tx2="dk2" accent1="accent1" accent2="accent2" accent3="accent3" accent4="accent4" accent5="accent5" accent6="accent6" hlink="hlink" folHlink="folHlink"/>
  <c:chart>
    <c:title>
      <c:tx>
        <c:rich>
          <a:bodyPr/>
          <a:lstStyle/>
          <a:p>
            <a:pPr>
              <a:defRPr sz="1600" b="0" i="0" u="none" strike="noStrike" baseline="0">
                <a:solidFill>
                  <a:srgbClr val="000000"/>
                </a:solidFill>
                <a:latin typeface="Trebuchet MS"/>
                <a:ea typeface="Trebuchet MS"/>
                <a:cs typeface="Trebuchet MS"/>
              </a:defRPr>
            </a:pPr>
            <a:r>
              <a:rPr lang="tr-TR" sz="1600" b="1" i="1" strike="noStrike" dirty="0" smtClean="0">
                <a:solidFill>
                  <a:srgbClr val="AF0101"/>
                </a:solidFill>
                <a:latin typeface="Trebuchet MS"/>
              </a:rPr>
              <a:t>Number </a:t>
            </a:r>
            <a:r>
              <a:rPr lang="tr-TR" sz="1600" b="1" i="1" strike="noStrike" dirty="0">
                <a:solidFill>
                  <a:srgbClr val="AF0101"/>
                </a:solidFill>
                <a:latin typeface="Trebuchet MS"/>
              </a:rPr>
              <a:t>of Calibration and Measurement Capabilites (CMC) </a:t>
            </a:r>
            <a:r>
              <a:rPr lang="tr-TR" sz="1600" b="1" i="1" strike="noStrike" dirty="0" smtClean="0">
                <a:solidFill>
                  <a:srgbClr val="AF0101"/>
                </a:solidFill>
                <a:latin typeface="Trebuchet MS"/>
              </a:rPr>
              <a:t>Entries</a:t>
            </a:r>
            <a:r>
              <a:rPr lang="tr-TR" sz="1600" b="1" i="1" strike="noStrike" baseline="0" dirty="0" smtClean="0">
                <a:solidFill>
                  <a:srgbClr val="AF0101"/>
                </a:solidFill>
                <a:latin typeface="Trebuchet MS"/>
              </a:rPr>
              <a:t> </a:t>
            </a:r>
            <a:r>
              <a:rPr lang="tr-TR" sz="1600" b="1" i="1" strike="noStrike" dirty="0" smtClean="0">
                <a:solidFill>
                  <a:srgbClr val="AF0101"/>
                </a:solidFill>
                <a:latin typeface="Trebuchet MS"/>
              </a:rPr>
              <a:t>in </a:t>
            </a:r>
            <a:r>
              <a:rPr lang="tr-TR" sz="1600" b="1" i="1" strike="noStrike" dirty="0">
                <a:solidFill>
                  <a:srgbClr val="AF0101"/>
                </a:solidFill>
                <a:latin typeface="Trebuchet MS"/>
              </a:rPr>
              <a:t>the BIPM </a:t>
            </a:r>
            <a:r>
              <a:rPr lang="tr-TR" sz="1600" b="1" i="1" strike="noStrike" dirty="0" smtClean="0">
                <a:solidFill>
                  <a:srgbClr val="AF0101"/>
                </a:solidFill>
                <a:latin typeface="Trebuchet MS"/>
              </a:rPr>
              <a:t>KCDB</a:t>
            </a:r>
            <a:endParaRPr lang="tr-TR" sz="1600" b="1" i="0" strike="noStrike" dirty="0">
              <a:solidFill>
                <a:srgbClr val="AF0101"/>
              </a:solidFill>
              <a:latin typeface="Trebuchet MS"/>
            </a:endParaRPr>
          </a:p>
        </c:rich>
      </c:tx>
    </c:title>
    <c:view3D>
      <c:hPercent val="62"/>
      <c:depthPercent val="100"/>
      <c:rAngAx val="1"/>
    </c:view3D>
    <c:sideWall>
      <c:spPr>
        <a:noFill/>
        <a:ln w="25400">
          <a:noFill/>
        </a:ln>
      </c:spPr>
    </c:sideWall>
    <c:backWall>
      <c:spPr>
        <a:noFill/>
        <a:ln w="25400">
          <a:noFill/>
        </a:ln>
      </c:spPr>
    </c:backWall>
    <c:plotArea>
      <c:layout/>
      <c:bar3DChart>
        <c:barDir val="col"/>
        <c:grouping val="clustered"/>
        <c:ser>
          <c:idx val="0"/>
          <c:order val="0"/>
          <c:tx>
            <c:v>CMC Sayıları (adet)</c:v>
          </c:tx>
          <c:spPr>
            <a:gradFill flip="none" rotWithShape="1">
              <a:gsLst>
                <a:gs pos="0">
                  <a:prstClr val="black">
                    <a:lumMod val="75000"/>
                    <a:lumOff val="25000"/>
                  </a:prstClr>
                </a:gs>
                <a:gs pos="39999">
                  <a:schemeClr val="accent1">
                    <a:lumMod val="75000"/>
                  </a:schemeClr>
                </a:gs>
                <a:gs pos="70000">
                  <a:srgbClr val="C4D6EB"/>
                </a:gs>
                <a:gs pos="100000">
                  <a:srgbClr val="FFEBFA"/>
                </a:gs>
              </a:gsLst>
              <a:lin ang="6000000" scaled="0"/>
              <a:tileRect l="-100000" t="-100000"/>
            </a:gradFill>
            <a:ln w="9525"/>
            <a:scene3d>
              <a:camera prst="orthographicFront"/>
              <a:lightRig rig="threePt" dir="t"/>
            </a:scene3d>
            <a:sp3d prstMaterial="dkEdge">
              <a:contourClr>
                <a:srgbClr val="000000"/>
              </a:contourClr>
            </a:sp3d>
          </c:spPr>
          <c:dLbls>
            <c:dLbl>
              <c:idx val="2"/>
              <c:tx>
                <c:rich>
                  <a:bodyPr/>
                  <a:lstStyle/>
                  <a:p>
                    <a:r>
                      <a:rPr lang="en-US" smtClean="0"/>
                      <a:t>1</a:t>
                    </a:r>
                    <a:r>
                      <a:rPr lang="tr-TR" smtClean="0"/>
                      <a:t>8</a:t>
                    </a:r>
                    <a:r>
                      <a:rPr lang="en-US" smtClean="0"/>
                      <a:t>8</a:t>
                    </a:r>
                    <a:endParaRPr lang="en-US"/>
                  </a:p>
                </c:rich>
              </c:tx>
              <c:showVal val="1"/>
            </c:dLbl>
            <c:dLbl>
              <c:idx val="7"/>
              <c:tx>
                <c:rich>
                  <a:bodyPr/>
                  <a:lstStyle/>
                  <a:p>
                    <a:r>
                      <a:rPr lang="tr-TR" smtClean="0"/>
                      <a:t>13</a:t>
                    </a:r>
                    <a:endParaRPr lang="en-US"/>
                  </a:p>
                </c:rich>
              </c:tx>
              <c:showVal val="1"/>
            </c:dLbl>
            <c:txPr>
              <a:bodyPr/>
              <a:lstStyle/>
              <a:p>
                <a:pPr>
                  <a:defRPr sz="1400" b="1" i="0" u="none" strike="noStrike" baseline="0">
                    <a:solidFill>
                      <a:srgbClr val="000000"/>
                    </a:solidFill>
                    <a:latin typeface="Trebuchet MS"/>
                    <a:ea typeface="Trebuchet MS"/>
                    <a:cs typeface="Trebuchet MS"/>
                  </a:defRPr>
                </a:pPr>
                <a:endParaRPr lang="tr-TR"/>
              </a:p>
            </c:txPr>
            <c:showVal val="1"/>
          </c:dLbls>
          <c:cat>
            <c:strRef>
              <c:f>CMC!$A$4:$A$11</c:f>
              <c:strCache>
                <c:ptCount val="8"/>
                <c:pt idx="0">
                  <c:v>AUV</c:v>
                </c:pt>
                <c:pt idx="1">
                  <c:v>L</c:v>
                </c:pt>
                <c:pt idx="2">
                  <c:v>EM</c:v>
                </c:pt>
                <c:pt idx="3">
                  <c:v>M</c:v>
                </c:pt>
                <c:pt idx="4">
                  <c:v>PR</c:v>
                </c:pt>
                <c:pt idx="5">
                  <c:v>T</c:v>
                </c:pt>
                <c:pt idx="6">
                  <c:v>TF</c:v>
                </c:pt>
                <c:pt idx="7">
                  <c:v>QM</c:v>
                </c:pt>
              </c:strCache>
            </c:strRef>
          </c:cat>
          <c:val>
            <c:numRef>
              <c:f>CMC!$B$4:$B$11</c:f>
              <c:numCache>
                <c:formatCode>General</c:formatCode>
                <c:ptCount val="8"/>
                <c:pt idx="0">
                  <c:v>25</c:v>
                </c:pt>
                <c:pt idx="1">
                  <c:v>51</c:v>
                </c:pt>
                <c:pt idx="2">
                  <c:v>198</c:v>
                </c:pt>
                <c:pt idx="3">
                  <c:v>86</c:v>
                </c:pt>
                <c:pt idx="4">
                  <c:v>10</c:v>
                </c:pt>
                <c:pt idx="5">
                  <c:v>50</c:v>
                </c:pt>
                <c:pt idx="6">
                  <c:v>20</c:v>
                </c:pt>
                <c:pt idx="7">
                  <c:v>8</c:v>
                </c:pt>
              </c:numCache>
            </c:numRef>
          </c:val>
        </c:ser>
        <c:dLbls>
          <c:showVal val="1"/>
        </c:dLbls>
        <c:shape val="box"/>
        <c:axId val="130686336"/>
        <c:axId val="130724992"/>
        <c:axId val="0"/>
      </c:bar3DChart>
      <c:catAx>
        <c:axId val="130686336"/>
        <c:scaling>
          <c:orientation val="minMax"/>
        </c:scaling>
        <c:axPos val="b"/>
        <c:numFmt formatCode="General" sourceLinked="1"/>
        <c:majorTickMark val="none"/>
        <c:tickLblPos val="low"/>
        <c:txPr>
          <a:bodyPr rot="0" vert="horz"/>
          <a:lstStyle/>
          <a:p>
            <a:pPr>
              <a:defRPr sz="1100" b="1" i="0" u="none" strike="noStrike" baseline="0">
                <a:solidFill>
                  <a:srgbClr val="000000"/>
                </a:solidFill>
                <a:latin typeface="Trebuchet MS"/>
                <a:ea typeface="Trebuchet MS"/>
                <a:cs typeface="Trebuchet MS"/>
              </a:defRPr>
            </a:pPr>
            <a:endParaRPr lang="tr-TR"/>
          </a:p>
        </c:txPr>
        <c:crossAx val="130724992"/>
        <c:crosses val="autoZero"/>
        <c:auto val="1"/>
        <c:lblAlgn val="ctr"/>
        <c:lblOffset val="100"/>
        <c:tickLblSkip val="1"/>
        <c:tickMarkSkip val="1"/>
      </c:catAx>
      <c:valAx>
        <c:axId val="130724992"/>
        <c:scaling>
          <c:orientation val="minMax"/>
        </c:scaling>
        <c:axPos val="l"/>
        <c:title>
          <c:tx>
            <c:rich>
              <a:bodyPr/>
              <a:lstStyle/>
              <a:p>
                <a:pPr>
                  <a:defRPr sz="1000" b="0" i="0" u="none" strike="noStrike" baseline="0">
                    <a:solidFill>
                      <a:srgbClr val="000000"/>
                    </a:solidFill>
                    <a:latin typeface="Arial Tur"/>
                    <a:ea typeface="Arial Tur"/>
                    <a:cs typeface="Arial Tur"/>
                  </a:defRPr>
                </a:pPr>
                <a:r>
                  <a:rPr lang="tr-TR" sz="1000" b="1" i="1" strike="noStrike" dirty="0" smtClean="0">
                    <a:solidFill>
                      <a:srgbClr val="000000"/>
                    </a:solidFill>
                    <a:latin typeface="Trebuchet MS"/>
                  </a:rPr>
                  <a:t>Number of Entry</a:t>
                </a:r>
                <a:endParaRPr lang="tr-TR" sz="1000" b="1" i="1" strike="noStrike" dirty="0">
                  <a:solidFill>
                    <a:srgbClr val="000000"/>
                  </a:solidFill>
                  <a:latin typeface="Trebuchet MS"/>
                </a:endParaRPr>
              </a:p>
            </c:rich>
          </c:tx>
        </c:title>
        <c:numFmt formatCode="General" sourceLinked="1"/>
        <c:tickLblPos val="nextTo"/>
        <c:txPr>
          <a:bodyPr rot="0" vert="horz"/>
          <a:lstStyle/>
          <a:p>
            <a:pPr>
              <a:defRPr sz="1200" b="0" i="0" u="none" strike="noStrike" baseline="0">
                <a:solidFill>
                  <a:srgbClr val="000000"/>
                </a:solidFill>
                <a:latin typeface="Trebuchet MS"/>
                <a:ea typeface="Trebuchet MS"/>
                <a:cs typeface="Trebuchet MS"/>
              </a:defRPr>
            </a:pPr>
            <a:endParaRPr lang="tr-TR"/>
          </a:p>
        </c:txPr>
        <c:crossAx val="130686336"/>
        <c:crosses val="autoZero"/>
        <c:crossBetween val="between"/>
        <c:majorUnit val="40"/>
      </c:valAx>
      <c:spPr>
        <a:noFill/>
        <a:ln w="25400">
          <a:noFill/>
        </a:ln>
      </c:spPr>
    </c:plotArea>
    <c:plotVisOnly val="1"/>
    <c:dispBlanksAs val="gap"/>
  </c:chart>
  <c:spPr>
    <a:noFill/>
    <a:ln>
      <a:noFill/>
    </a:ln>
    <a:scene3d>
      <a:camera prst="orthographicFront"/>
      <a:lightRig rig="threePt" dir="t"/>
    </a:scene3d>
    <a:sp3d>
      <a:bevelT/>
    </a:sp3d>
  </c:spPr>
  <c:txPr>
    <a:bodyPr/>
    <a:lstStyle/>
    <a:p>
      <a:pPr>
        <a:defRPr sz="1000" b="0" i="0" u="none" strike="noStrike" baseline="0">
          <a:solidFill>
            <a:srgbClr val="000000"/>
          </a:solidFill>
          <a:latin typeface="Trebuchet MS"/>
          <a:ea typeface="Trebuchet MS"/>
          <a:cs typeface="Trebuchet MS"/>
        </a:defRPr>
      </a:pPr>
      <a:endParaRPr lang="tr-TR"/>
    </a:p>
  </c:txPr>
  <c:externalData r:id="rId2"/>
</c:chartSpace>
</file>

<file path=ppt/diagrams/_rels/data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diagrams/_rels/data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diagrams/_rels/data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diagrams/_rels/drawing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61.png"/><Relationship Id="rId1" Type="http://schemas.openxmlformats.org/officeDocument/2006/relationships/image" Target="../media/image51.png"/></Relationships>
</file>

<file path=ppt/diagrams/_rels/drawing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61.png"/><Relationship Id="rId1" Type="http://schemas.openxmlformats.org/officeDocument/2006/relationships/image" Target="../media/image51.png"/></Relationships>
</file>

<file path=ppt/diagrams/_rels/drawing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61.png"/><Relationship Id="rId1" Type="http://schemas.openxmlformats.org/officeDocument/2006/relationships/image" Target="../media/image51.png"/></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B88793-45B1-49F0-AC27-C949A8DE2457}" type="doc">
      <dgm:prSet loTypeId="urn:microsoft.com/office/officeart/2005/8/layout/vList4#5" loCatId="list" qsTypeId="urn:microsoft.com/office/officeart/2005/8/quickstyle/simple1" qsCatId="simple" csTypeId="urn:microsoft.com/office/officeart/2005/8/colors/accent2_1" csCatId="accent2" phldr="1"/>
      <dgm:spPr/>
      <dgm:t>
        <a:bodyPr/>
        <a:lstStyle/>
        <a:p>
          <a:endParaRPr lang="tr-TR"/>
        </a:p>
      </dgm:t>
    </dgm:pt>
    <dgm:pt modelId="{76197D49-B848-4E07-8C1A-312FE55592B5}">
      <dgm:prSet phldrT="[Metin]" custT="1"/>
      <dgm:spPr>
        <a:solidFill>
          <a:schemeClr val="accent2"/>
        </a:solidFill>
      </dgm:spPr>
      <dgm:t>
        <a:bodyPr/>
        <a:lstStyle/>
        <a:p>
          <a:r>
            <a:rPr lang="en-US" sz="2400" dirty="0" smtClean="0"/>
            <a:t>Brief History </a:t>
          </a:r>
          <a:r>
            <a:rPr lang="tr-TR" sz="2400" dirty="0" smtClean="0"/>
            <a:t>of</a:t>
          </a:r>
          <a:r>
            <a:rPr lang="en-US" sz="2400" dirty="0" smtClean="0"/>
            <a:t> </a:t>
          </a:r>
          <a:r>
            <a:rPr lang="tr-TR" sz="2400" dirty="0" smtClean="0"/>
            <a:t>the </a:t>
          </a:r>
          <a:r>
            <a:rPr lang="en-US" sz="2400" dirty="0" smtClean="0"/>
            <a:t>Metrology System</a:t>
          </a:r>
          <a:r>
            <a:rPr lang="tr-TR" sz="2400" dirty="0" smtClean="0"/>
            <a:t> in Turkey</a:t>
          </a:r>
          <a:endParaRPr lang="tr-TR" sz="2400" dirty="0"/>
        </a:p>
      </dgm:t>
    </dgm:pt>
    <dgm:pt modelId="{768456E1-BFFA-4157-9E47-AFC1D159C89B}" type="parTrans" cxnId="{6FC1DEA4-7799-4BD7-9041-7B1E1D52B52A}">
      <dgm:prSet/>
      <dgm:spPr/>
      <dgm:t>
        <a:bodyPr/>
        <a:lstStyle/>
        <a:p>
          <a:endParaRPr lang="tr-TR" sz="1050"/>
        </a:p>
      </dgm:t>
    </dgm:pt>
    <dgm:pt modelId="{28EE3632-FC65-4930-816D-76E08FE80CDD}" type="sibTrans" cxnId="{6FC1DEA4-7799-4BD7-9041-7B1E1D52B52A}">
      <dgm:prSet/>
      <dgm:spPr/>
      <dgm:t>
        <a:bodyPr/>
        <a:lstStyle/>
        <a:p>
          <a:endParaRPr lang="tr-TR" sz="1050"/>
        </a:p>
      </dgm:t>
    </dgm:pt>
    <dgm:pt modelId="{421BDCA0-97EC-444B-B64A-72C29E66804A}">
      <dgm:prSet phldrT="[Metin]" custT="1"/>
      <dgm:spPr/>
      <dgm:t>
        <a:bodyPr/>
        <a:lstStyle/>
        <a:p>
          <a:r>
            <a:rPr lang="en-US" sz="2400" dirty="0" smtClean="0"/>
            <a:t>General Information about TÜBİTAK UME</a:t>
          </a:r>
          <a:endParaRPr lang="tr-TR" sz="2400" dirty="0"/>
        </a:p>
      </dgm:t>
    </dgm:pt>
    <dgm:pt modelId="{0DC68CBD-7BBC-4DD7-8A0F-6E19883660C6}" type="parTrans" cxnId="{49DDDB3C-AD5E-4627-BA05-2A336E49A560}">
      <dgm:prSet/>
      <dgm:spPr/>
      <dgm:t>
        <a:bodyPr/>
        <a:lstStyle/>
        <a:p>
          <a:endParaRPr lang="tr-TR" sz="1050"/>
        </a:p>
      </dgm:t>
    </dgm:pt>
    <dgm:pt modelId="{EAABA019-D956-4E90-BC3D-78960459772F}" type="sibTrans" cxnId="{49DDDB3C-AD5E-4627-BA05-2A336E49A560}">
      <dgm:prSet/>
      <dgm:spPr/>
      <dgm:t>
        <a:bodyPr/>
        <a:lstStyle/>
        <a:p>
          <a:endParaRPr lang="tr-TR" sz="1050"/>
        </a:p>
      </dgm:t>
    </dgm:pt>
    <dgm:pt modelId="{EF8D4C91-04F4-4645-99CB-D84D037C06FC}">
      <dgm:prSet phldrT="[Metin]" custT="1"/>
      <dgm:spPr/>
      <dgm:t>
        <a:bodyPr/>
        <a:lstStyle/>
        <a:p>
          <a:r>
            <a:rPr lang="en-US" sz="2400" dirty="0" smtClean="0"/>
            <a:t>UME </a:t>
          </a:r>
          <a:r>
            <a:rPr lang="tr-TR" sz="2400" dirty="0" smtClean="0"/>
            <a:t>activities in</a:t>
          </a:r>
          <a:r>
            <a:rPr lang="en-US" sz="2400" dirty="0" smtClean="0"/>
            <a:t> the International Area</a:t>
          </a:r>
          <a:endParaRPr lang="tr-TR" sz="2400" dirty="0"/>
        </a:p>
      </dgm:t>
    </dgm:pt>
    <dgm:pt modelId="{7EC8CD9B-0F7A-4B8C-8722-8686DE1FC6C0}" type="parTrans" cxnId="{3478968B-40EB-47A4-91EE-335873EA949B}">
      <dgm:prSet/>
      <dgm:spPr/>
      <dgm:t>
        <a:bodyPr/>
        <a:lstStyle/>
        <a:p>
          <a:endParaRPr lang="tr-TR" sz="1050"/>
        </a:p>
      </dgm:t>
    </dgm:pt>
    <dgm:pt modelId="{3136A8AF-AAD4-4CC1-B8D6-C180F8E103B4}" type="sibTrans" cxnId="{3478968B-40EB-47A4-91EE-335873EA949B}">
      <dgm:prSet/>
      <dgm:spPr/>
      <dgm:t>
        <a:bodyPr/>
        <a:lstStyle/>
        <a:p>
          <a:endParaRPr lang="tr-TR" sz="1050"/>
        </a:p>
      </dgm:t>
    </dgm:pt>
    <dgm:pt modelId="{D75E2A63-EB1C-47BE-B264-B8BC33908BEC}" type="pres">
      <dgm:prSet presAssocID="{F5B88793-45B1-49F0-AC27-C949A8DE2457}" presName="linear" presStyleCnt="0">
        <dgm:presLayoutVars>
          <dgm:dir/>
          <dgm:resizeHandles val="exact"/>
        </dgm:presLayoutVars>
      </dgm:prSet>
      <dgm:spPr/>
      <dgm:t>
        <a:bodyPr/>
        <a:lstStyle/>
        <a:p>
          <a:endParaRPr lang="tr-TR"/>
        </a:p>
      </dgm:t>
    </dgm:pt>
    <dgm:pt modelId="{DCF3BDFE-F87B-4726-B644-6EA73F8C1104}" type="pres">
      <dgm:prSet presAssocID="{76197D49-B848-4E07-8C1A-312FE55592B5}" presName="comp" presStyleCnt="0"/>
      <dgm:spPr/>
    </dgm:pt>
    <dgm:pt modelId="{87B8AB06-88CC-4AEB-971F-3D48CD2D328E}" type="pres">
      <dgm:prSet presAssocID="{76197D49-B848-4E07-8C1A-312FE55592B5}" presName="box" presStyleLbl="node1" presStyleIdx="0" presStyleCnt="3"/>
      <dgm:spPr/>
      <dgm:t>
        <a:bodyPr/>
        <a:lstStyle/>
        <a:p>
          <a:endParaRPr lang="tr-TR"/>
        </a:p>
      </dgm:t>
    </dgm:pt>
    <dgm:pt modelId="{26F7379D-E397-4A9E-AC60-8A3D60097784}" type="pres">
      <dgm:prSet presAssocID="{76197D49-B848-4E07-8C1A-312FE55592B5}" presName="img" presStyleLbl="fgImgPlace1" presStyleIdx="0" presStyleCnt="3"/>
      <dgm:spPr>
        <a:blipFill>
          <a:blip xmlns:r="http://schemas.openxmlformats.org/officeDocument/2006/relationships" r:embed="rId1">
            <a:extLst>
              <a:ext uri="{28A0092B-C50C-407E-A947-70E740481C1C}">
                <a14:useLocalDpi xmlns="" xmlns:a14="http://schemas.microsoft.com/office/drawing/2010/main" val="0"/>
              </a:ext>
            </a:extLst>
          </a:blip>
          <a:srcRect/>
          <a:stretch>
            <a:fillRect/>
          </a:stretch>
        </a:blipFill>
      </dgm:spPr>
      <dgm:t>
        <a:bodyPr/>
        <a:lstStyle/>
        <a:p>
          <a:endParaRPr lang="tr-TR"/>
        </a:p>
      </dgm:t>
    </dgm:pt>
    <dgm:pt modelId="{19011E64-8AFE-4ABE-BDA8-D9353470F056}" type="pres">
      <dgm:prSet presAssocID="{76197D49-B848-4E07-8C1A-312FE55592B5}" presName="text" presStyleLbl="node1" presStyleIdx="0" presStyleCnt="3">
        <dgm:presLayoutVars>
          <dgm:bulletEnabled val="1"/>
        </dgm:presLayoutVars>
      </dgm:prSet>
      <dgm:spPr/>
      <dgm:t>
        <a:bodyPr/>
        <a:lstStyle/>
        <a:p>
          <a:endParaRPr lang="tr-TR"/>
        </a:p>
      </dgm:t>
    </dgm:pt>
    <dgm:pt modelId="{B9E6947B-ED18-45C6-B2A3-264F9CD5D7FC}" type="pres">
      <dgm:prSet presAssocID="{28EE3632-FC65-4930-816D-76E08FE80CDD}" presName="spacer" presStyleCnt="0"/>
      <dgm:spPr/>
    </dgm:pt>
    <dgm:pt modelId="{A4B517B1-5A49-4062-84DE-E16F320A0B9D}" type="pres">
      <dgm:prSet presAssocID="{421BDCA0-97EC-444B-B64A-72C29E66804A}" presName="comp" presStyleCnt="0"/>
      <dgm:spPr/>
    </dgm:pt>
    <dgm:pt modelId="{EB3DAFCE-2F47-4D6F-8E02-F5289A32E629}" type="pres">
      <dgm:prSet presAssocID="{421BDCA0-97EC-444B-B64A-72C29E66804A}" presName="box" presStyleLbl="node1" presStyleIdx="1" presStyleCnt="3"/>
      <dgm:spPr/>
      <dgm:t>
        <a:bodyPr/>
        <a:lstStyle/>
        <a:p>
          <a:endParaRPr lang="tr-TR"/>
        </a:p>
      </dgm:t>
    </dgm:pt>
    <dgm:pt modelId="{7E9A3185-1B9B-46F7-A32B-ABD934849F2D}" type="pres">
      <dgm:prSet presAssocID="{421BDCA0-97EC-444B-B64A-72C29E66804A}" presName="img" presStyleLbl="fgImgPlace1" presStyleIdx="1" presStyleCnt="3"/>
      <dgm:spPr>
        <a:blipFill>
          <a:blip xmlns:r="http://schemas.openxmlformats.org/officeDocument/2006/relationships" r:embed="rId2">
            <a:extLst>
              <a:ext uri="{28A0092B-C50C-407E-A947-70E740481C1C}">
                <a14:useLocalDpi xmlns="" xmlns:a14="http://schemas.microsoft.com/office/drawing/2010/main" val="0"/>
              </a:ext>
            </a:extLst>
          </a:blip>
          <a:srcRect/>
          <a:stretch>
            <a:fillRect l="-7000" r="-7000"/>
          </a:stretch>
        </a:blipFill>
      </dgm:spPr>
      <dgm:t>
        <a:bodyPr/>
        <a:lstStyle/>
        <a:p>
          <a:endParaRPr lang="tr-TR"/>
        </a:p>
      </dgm:t>
    </dgm:pt>
    <dgm:pt modelId="{5459A99D-2E02-4986-BDAD-93A8C0C15C91}" type="pres">
      <dgm:prSet presAssocID="{421BDCA0-97EC-444B-B64A-72C29E66804A}" presName="text" presStyleLbl="node1" presStyleIdx="1" presStyleCnt="3">
        <dgm:presLayoutVars>
          <dgm:bulletEnabled val="1"/>
        </dgm:presLayoutVars>
      </dgm:prSet>
      <dgm:spPr/>
      <dgm:t>
        <a:bodyPr/>
        <a:lstStyle/>
        <a:p>
          <a:endParaRPr lang="tr-TR"/>
        </a:p>
      </dgm:t>
    </dgm:pt>
    <dgm:pt modelId="{5F6EDB77-8693-4815-BCE0-DF62B10ADCB7}" type="pres">
      <dgm:prSet presAssocID="{EAABA019-D956-4E90-BC3D-78960459772F}" presName="spacer" presStyleCnt="0"/>
      <dgm:spPr/>
    </dgm:pt>
    <dgm:pt modelId="{6E0C7876-1C8D-4F99-B93E-40C9EAA1C10B}" type="pres">
      <dgm:prSet presAssocID="{EF8D4C91-04F4-4645-99CB-D84D037C06FC}" presName="comp" presStyleCnt="0"/>
      <dgm:spPr/>
    </dgm:pt>
    <dgm:pt modelId="{5DD30B01-2B0C-4DFB-A863-A4B701541D73}" type="pres">
      <dgm:prSet presAssocID="{EF8D4C91-04F4-4645-99CB-D84D037C06FC}" presName="box" presStyleLbl="node1" presStyleIdx="2" presStyleCnt="3"/>
      <dgm:spPr/>
      <dgm:t>
        <a:bodyPr/>
        <a:lstStyle/>
        <a:p>
          <a:endParaRPr lang="tr-TR"/>
        </a:p>
      </dgm:t>
    </dgm:pt>
    <dgm:pt modelId="{ADA599F8-943D-4D26-85AD-F562B8F46270}" type="pres">
      <dgm:prSet presAssocID="{EF8D4C91-04F4-4645-99CB-D84D037C06FC}" presName="img" presStyleLbl="fgImgPlace1" presStyleIdx="2" presStyleCnt="3"/>
      <dgm:spPr>
        <a:blipFill>
          <a:blip xmlns:r="http://schemas.openxmlformats.org/officeDocument/2006/relationships" r:embed="rId3">
            <a:extLst>
              <a:ext uri="{28A0092B-C50C-407E-A947-70E740481C1C}">
                <a14:useLocalDpi xmlns="" xmlns:a14="http://schemas.microsoft.com/office/drawing/2010/main" val="0"/>
              </a:ext>
            </a:extLst>
          </a:blip>
          <a:srcRect/>
          <a:stretch>
            <a:fillRect l="-3000" r="-3000"/>
          </a:stretch>
        </a:blipFill>
      </dgm:spPr>
      <dgm:t>
        <a:bodyPr/>
        <a:lstStyle/>
        <a:p>
          <a:endParaRPr lang="tr-TR"/>
        </a:p>
      </dgm:t>
    </dgm:pt>
    <dgm:pt modelId="{755328CF-66B5-462B-AB5C-C54A85BFCA17}" type="pres">
      <dgm:prSet presAssocID="{EF8D4C91-04F4-4645-99CB-D84D037C06FC}" presName="text" presStyleLbl="node1" presStyleIdx="2" presStyleCnt="3">
        <dgm:presLayoutVars>
          <dgm:bulletEnabled val="1"/>
        </dgm:presLayoutVars>
      </dgm:prSet>
      <dgm:spPr/>
      <dgm:t>
        <a:bodyPr/>
        <a:lstStyle/>
        <a:p>
          <a:endParaRPr lang="tr-TR"/>
        </a:p>
      </dgm:t>
    </dgm:pt>
  </dgm:ptLst>
  <dgm:cxnLst>
    <dgm:cxn modelId="{6D513366-7213-452C-9A84-DF6C00D2C711}" type="presOf" srcId="{EF8D4C91-04F4-4645-99CB-D84D037C06FC}" destId="{755328CF-66B5-462B-AB5C-C54A85BFCA17}" srcOrd="1" destOrd="0" presId="urn:microsoft.com/office/officeart/2005/8/layout/vList4#5"/>
    <dgm:cxn modelId="{6FC1DEA4-7799-4BD7-9041-7B1E1D52B52A}" srcId="{F5B88793-45B1-49F0-AC27-C949A8DE2457}" destId="{76197D49-B848-4E07-8C1A-312FE55592B5}" srcOrd="0" destOrd="0" parTransId="{768456E1-BFFA-4157-9E47-AFC1D159C89B}" sibTransId="{28EE3632-FC65-4930-816D-76E08FE80CDD}"/>
    <dgm:cxn modelId="{BA290965-4AAB-4F45-A7EA-81E5D294E67D}" type="presOf" srcId="{421BDCA0-97EC-444B-B64A-72C29E66804A}" destId="{EB3DAFCE-2F47-4D6F-8E02-F5289A32E629}" srcOrd="0" destOrd="0" presId="urn:microsoft.com/office/officeart/2005/8/layout/vList4#5"/>
    <dgm:cxn modelId="{CA21844B-F942-484F-AD75-1B48C239A72F}" type="presOf" srcId="{F5B88793-45B1-49F0-AC27-C949A8DE2457}" destId="{D75E2A63-EB1C-47BE-B264-B8BC33908BEC}" srcOrd="0" destOrd="0" presId="urn:microsoft.com/office/officeart/2005/8/layout/vList4#5"/>
    <dgm:cxn modelId="{49DDDB3C-AD5E-4627-BA05-2A336E49A560}" srcId="{F5B88793-45B1-49F0-AC27-C949A8DE2457}" destId="{421BDCA0-97EC-444B-B64A-72C29E66804A}" srcOrd="1" destOrd="0" parTransId="{0DC68CBD-7BBC-4DD7-8A0F-6E19883660C6}" sibTransId="{EAABA019-D956-4E90-BC3D-78960459772F}"/>
    <dgm:cxn modelId="{76594EB2-BE74-49ED-9D7B-C676EFAE60EE}" type="presOf" srcId="{76197D49-B848-4E07-8C1A-312FE55592B5}" destId="{19011E64-8AFE-4ABE-BDA8-D9353470F056}" srcOrd="1" destOrd="0" presId="urn:microsoft.com/office/officeart/2005/8/layout/vList4#5"/>
    <dgm:cxn modelId="{B6BF594F-0657-4CBB-9B0B-2AADD6618101}" type="presOf" srcId="{421BDCA0-97EC-444B-B64A-72C29E66804A}" destId="{5459A99D-2E02-4986-BDAD-93A8C0C15C91}" srcOrd="1" destOrd="0" presId="urn:microsoft.com/office/officeart/2005/8/layout/vList4#5"/>
    <dgm:cxn modelId="{2DD89181-A5F8-4586-8949-4E7E0331370A}" type="presOf" srcId="{EF8D4C91-04F4-4645-99CB-D84D037C06FC}" destId="{5DD30B01-2B0C-4DFB-A863-A4B701541D73}" srcOrd="0" destOrd="0" presId="urn:microsoft.com/office/officeart/2005/8/layout/vList4#5"/>
    <dgm:cxn modelId="{3478968B-40EB-47A4-91EE-335873EA949B}" srcId="{F5B88793-45B1-49F0-AC27-C949A8DE2457}" destId="{EF8D4C91-04F4-4645-99CB-D84D037C06FC}" srcOrd="2" destOrd="0" parTransId="{7EC8CD9B-0F7A-4B8C-8722-8686DE1FC6C0}" sibTransId="{3136A8AF-AAD4-4CC1-B8D6-C180F8E103B4}"/>
    <dgm:cxn modelId="{5491CE0C-A1FB-4DF4-B98D-4A6979F4EC54}" type="presOf" srcId="{76197D49-B848-4E07-8C1A-312FE55592B5}" destId="{87B8AB06-88CC-4AEB-971F-3D48CD2D328E}" srcOrd="0" destOrd="0" presId="urn:microsoft.com/office/officeart/2005/8/layout/vList4#5"/>
    <dgm:cxn modelId="{2A732F68-0FF8-46A6-9D00-5CC615B4D9BB}" type="presParOf" srcId="{D75E2A63-EB1C-47BE-B264-B8BC33908BEC}" destId="{DCF3BDFE-F87B-4726-B644-6EA73F8C1104}" srcOrd="0" destOrd="0" presId="urn:microsoft.com/office/officeart/2005/8/layout/vList4#5"/>
    <dgm:cxn modelId="{66BBCD7A-B5CF-40ED-868D-4A9A6CB396AC}" type="presParOf" srcId="{DCF3BDFE-F87B-4726-B644-6EA73F8C1104}" destId="{87B8AB06-88CC-4AEB-971F-3D48CD2D328E}" srcOrd="0" destOrd="0" presId="urn:microsoft.com/office/officeart/2005/8/layout/vList4#5"/>
    <dgm:cxn modelId="{BAC3F420-B916-42CE-92B5-630BB2F0BF6C}" type="presParOf" srcId="{DCF3BDFE-F87B-4726-B644-6EA73F8C1104}" destId="{26F7379D-E397-4A9E-AC60-8A3D60097784}" srcOrd="1" destOrd="0" presId="urn:microsoft.com/office/officeart/2005/8/layout/vList4#5"/>
    <dgm:cxn modelId="{EBB7DCBC-8A1B-4C07-B754-6D88D0734212}" type="presParOf" srcId="{DCF3BDFE-F87B-4726-B644-6EA73F8C1104}" destId="{19011E64-8AFE-4ABE-BDA8-D9353470F056}" srcOrd="2" destOrd="0" presId="urn:microsoft.com/office/officeart/2005/8/layout/vList4#5"/>
    <dgm:cxn modelId="{EBA64C63-BC8F-4B8D-87C2-62416B2F6839}" type="presParOf" srcId="{D75E2A63-EB1C-47BE-B264-B8BC33908BEC}" destId="{B9E6947B-ED18-45C6-B2A3-264F9CD5D7FC}" srcOrd="1" destOrd="0" presId="urn:microsoft.com/office/officeart/2005/8/layout/vList4#5"/>
    <dgm:cxn modelId="{C753561A-7A1A-446B-8F37-873CFA453123}" type="presParOf" srcId="{D75E2A63-EB1C-47BE-B264-B8BC33908BEC}" destId="{A4B517B1-5A49-4062-84DE-E16F320A0B9D}" srcOrd="2" destOrd="0" presId="urn:microsoft.com/office/officeart/2005/8/layout/vList4#5"/>
    <dgm:cxn modelId="{320AAE8F-8FEA-47D7-87B8-C8527D86AFC1}" type="presParOf" srcId="{A4B517B1-5A49-4062-84DE-E16F320A0B9D}" destId="{EB3DAFCE-2F47-4D6F-8E02-F5289A32E629}" srcOrd="0" destOrd="0" presId="urn:microsoft.com/office/officeart/2005/8/layout/vList4#5"/>
    <dgm:cxn modelId="{BE0754BD-5ED8-4ADA-91E3-FBABDEFC3B94}" type="presParOf" srcId="{A4B517B1-5A49-4062-84DE-E16F320A0B9D}" destId="{7E9A3185-1B9B-46F7-A32B-ABD934849F2D}" srcOrd="1" destOrd="0" presId="urn:microsoft.com/office/officeart/2005/8/layout/vList4#5"/>
    <dgm:cxn modelId="{57C403EB-59ED-495F-8FD8-7A0CF76F69AC}" type="presParOf" srcId="{A4B517B1-5A49-4062-84DE-E16F320A0B9D}" destId="{5459A99D-2E02-4986-BDAD-93A8C0C15C91}" srcOrd="2" destOrd="0" presId="urn:microsoft.com/office/officeart/2005/8/layout/vList4#5"/>
    <dgm:cxn modelId="{4675708F-D0D2-4C00-AF7A-9ADE68C48979}" type="presParOf" srcId="{D75E2A63-EB1C-47BE-B264-B8BC33908BEC}" destId="{5F6EDB77-8693-4815-BCE0-DF62B10ADCB7}" srcOrd="3" destOrd="0" presId="urn:microsoft.com/office/officeart/2005/8/layout/vList4#5"/>
    <dgm:cxn modelId="{C172BE02-4C6F-4202-87FC-DC76A59AD841}" type="presParOf" srcId="{D75E2A63-EB1C-47BE-B264-B8BC33908BEC}" destId="{6E0C7876-1C8D-4F99-B93E-40C9EAA1C10B}" srcOrd="4" destOrd="0" presId="urn:microsoft.com/office/officeart/2005/8/layout/vList4#5"/>
    <dgm:cxn modelId="{DFB5683F-CA85-4924-84A7-FEDA154EEF49}" type="presParOf" srcId="{6E0C7876-1C8D-4F99-B93E-40C9EAA1C10B}" destId="{5DD30B01-2B0C-4DFB-A863-A4B701541D73}" srcOrd="0" destOrd="0" presId="urn:microsoft.com/office/officeart/2005/8/layout/vList4#5"/>
    <dgm:cxn modelId="{00F247F5-25F9-4E8C-BB82-D86BF5C1B1B1}" type="presParOf" srcId="{6E0C7876-1C8D-4F99-B93E-40C9EAA1C10B}" destId="{ADA599F8-943D-4D26-85AD-F562B8F46270}" srcOrd="1" destOrd="0" presId="urn:microsoft.com/office/officeart/2005/8/layout/vList4#5"/>
    <dgm:cxn modelId="{1901DBC7-259B-4100-A6BF-9F9DD9A32F9B}" type="presParOf" srcId="{6E0C7876-1C8D-4F99-B93E-40C9EAA1C10B}" destId="{755328CF-66B5-462B-AB5C-C54A85BFCA17}" srcOrd="2" destOrd="0" presId="urn:microsoft.com/office/officeart/2005/8/layout/vList4#5"/>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5B88793-45B1-49F0-AC27-C949A8DE2457}" type="doc">
      <dgm:prSet loTypeId="urn:microsoft.com/office/officeart/2005/8/layout/vList4#5" loCatId="list" qsTypeId="urn:microsoft.com/office/officeart/2005/8/quickstyle/simple1" qsCatId="simple" csTypeId="urn:microsoft.com/office/officeart/2005/8/colors/accent2_1" csCatId="accent2" phldr="1"/>
      <dgm:spPr/>
      <dgm:t>
        <a:bodyPr/>
        <a:lstStyle/>
        <a:p>
          <a:endParaRPr lang="tr-TR"/>
        </a:p>
      </dgm:t>
    </dgm:pt>
    <dgm:pt modelId="{76197D49-B848-4E07-8C1A-312FE55592B5}">
      <dgm:prSet phldrT="[Metin]" custT="1"/>
      <dgm:spPr/>
      <dgm:t>
        <a:bodyPr/>
        <a:lstStyle/>
        <a:p>
          <a:r>
            <a:rPr lang="en-US" sz="2400" dirty="0" smtClean="0"/>
            <a:t>Brief History </a:t>
          </a:r>
          <a:r>
            <a:rPr lang="tr-TR" sz="2400" dirty="0" smtClean="0"/>
            <a:t>of</a:t>
          </a:r>
          <a:r>
            <a:rPr lang="en-US" sz="2400" dirty="0" smtClean="0"/>
            <a:t> Metrology System</a:t>
          </a:r>
          <a:r>
            <a:rPr lang="tr-TR" sz="2400" dirty="0" smtClean="0"/>
            <a:t> in Turkey</a:t>
          </a:r>
          <a:endParaRPr lang="tr-TR" sz="2400" dirty="0"/>
        </a:p>
      </dgm:t>
    </dgm:pt>
    <dgm:pt modelId="{768456E1-BFFA-4157-9E47-AFC1D159C89B}" type="parTrans" cxnId="{6FC1DEA4-7799-4BD7-9041-7B1E1D52B52A}">
      <dgm:prSet/>
      <dgm:spPr/>
      <dgm:t>
        <a:bodyPr/>
        <a:lstStyle/>
        <a:p>
          <a:endParaRPr lang="tr-TR" sz="1050"/>
        </a:p>
      </dgm:t>
    </dgm:pt>
    <dgm:pt modelId="{28EE3632-FC65-4930-816D-76E08FE80CDD}" type="sibTrans" cxnId="{6FC1DEA4-7799-4BD7-9041-7B1E1D52B52A}">
      <dgm:prSet/>
      <dgm:spPr/>
      <dgm:t>
        <a:bodyPr/>
        <a:lstStyle/>
        <a:p>
          <a:endParaRPr lang="tr-TR" sz="1050"/>
        </a:p>
      </dgm:t>
    </dgm:pt>
    <dgm:pt modelId="{421BDCA0-97EC-444B-B64A-72C29E66804A}">
      <dgm:prSet phldrT="[Metin]" custT="1"/>
      <dgm:spPr>
        <a:solidFill>
          <a:schemeClr val="accent2"/>
        </a:solidFill>
      </dgm:spPr>
      <dgm:t>
        <a:bodyPr/>
        <a:lstStyle/>
        <a:p>
          <a:r>
            <a:rPr lang="en-US" sz="2400" dirty="0" smtClean="0"/>
            <a:t>General Information about TÜBİTAK UME</a:t>
          </a:r>
          <a:endParaRPr lang="tr-TR" sz="2400" dirty="0"/>
        </a:p>
      </dgm:t>
    </dgm:pt>
    <dgm:pt modelId="{0DC68CBD-7BBC-4DD7-8A0F-6E19883660C6}" type="parTrans" cxnId="{49DDDB3C-AD5E-4627-BA05-2A336E49A560}">
      <dgm:prSet/>
      <dgm:spPr/>
      <dgm:t>
        <a:bodyPr/>
        <a:lstStyle/>
        <a:p>
          <a:endParaRPr lang="tr-TR" sz="1050"/>
        </a:p>
      </dgm:t>
    </dgm:pt>
    <dgm:pt modelId="{EAABA019-D956-4E90-BC3D-78960459772F}" type="sibTrans" cxnId="{49DDDB3C-AD5E-4627-BA05-2A336E49A560}">
      <dgm:prSet/>
      <dgm:spPr/>
      <dgm:t>
        <a:bodyPr/>
        <a:lstStyle/>
        <a:p>
          <a:endParaRPr lang="tr-TR" sz="1050"/>
        </a:p>
      </dgm:t>
    </dgm:pt>
    <dgm:pt modelId="{EF8D4C91-04F4-4645-99CB-D84D037C06FC}">
      <dgm:prSet phldrT="[Metin]" custT="1"/>
      <dgm:spPr/>
      <dgm:t>
        <a:bodyPr/>
        <a:lstStyle/>
        <a:p>
          <a:r>
            <a:rPr lang="en-US" sz="2400" dirty="0" smtClean="0"/>
            <a:t>UME </a:t>
          </a:r>
          <a:r>
            <a:rPr lang="tr-TR" sz="2400" dirty="0" smtClean="0"/>
            <a:t>activities </a:t>
          </a:r>
          <a:r>
            <a:rPr lang="en-US" sz="2400" dirty="0" smtClean="0"/>
            <a:t>at the International Area</a:t>
          </a:r>
          <a:endParaRPr lang="tr-TR" sz="2400" dirty="0"/>
        </a:p>
      </dgm:t>
    </dgm:pt>
    <dgm:pt modelId="{7EC8CD9B-0F7A-4B8C-8722-8686DE1FC6C0}" type="parTrans" cxnId="{3478968B-40EB-47A4-91EE-335873EA949B}">
      <dgm:prSet/>
      <dgm:spPr/>
      <dgm:t>
        <a:bodyPr/>
        <a:lstStyle/>
        <a:p>
          <a:endParaRPr lang="tr-TR" sz="1050"/>
        </a:p>
      </dgm:t>
    </dgm:pt>
    <dgm:pt modelId="{3136A8AF-AAD4-4CC1-B8D6-C180F8E103B4}" type="sibTrans" cxnId="{3478968B-40EB-47A4-91EE-335873EA949B}">
      <dgm:prSet/>
      <dgm:spPr/>
      <dgm:t>
        <a:bodyPr/>
        <a:lstStyle/>
        <a:p>
          <a:endParaRPr lang="tr-TR" sz="1050"/>
        </a:p>
      </dgm:t>
    </dgm:pt>
    <dgm:pt modelId="{D75E2A63-EB1C-47BE-B264-B8BC33908BEC}" type="pres">
      <dgm:prSet presAssocID="{F5B88793-45B1-49F0-AC27-C949A8DE2457}" presName="linear" presStyleCnt="0">
        <dgm:presLayoutVars>
          <dgm:dir/>
          <dgm:resizeHandles val="exact"/>
        </dgm:presLayoutVars>
      </dgm:prSet>
      <dgm:spPr/>
      <dgm:t>
        <a:bodyPr/>
        <a:lstStyle/>
        <a:p>
          <a:endParaRPr lang="tr-TR"/>
        </a:p>
      </dgm:t>
    </dgm:pt>
    <dgm:pt modelId="{DCF3BDFE-F87B-4726-B644-6EA73F8C1104}" type="pres">
      <dgm:prSet presAssocID="{76197D49-B848-4E07-8C1A-312FE55592B5}" presName="comp" presStyleCnt="0"/>
      <dgm:spPr/>
    </dgm:pt>
    <dgm:pt modelId="{87B8AB06-88CC-4AEB-971F-3D48CD2D328E}" type="pres">
      <dgm:prSet presAssocID="{76197D49-B848-4E07-8C1A-312FE55592B5}" presName="box" presStyleLbl="node1" presStyleIdx="0" presStyleCnt="3"/>
      <dgm:spPr/>
      <dgm:t>
        <a:bodyPr/>
        <a:lstStyle/>
        <a:p>
          <a:endParaRPr lang="tr-TR"/>
        </a:p>
      </dgm:t>
    </dgm:pt>
    <dgm:pt modelId="{26F7379D-E397-4A9E-AC60-8A3D60097784}" type="pres">
      <dgm:prSet presAssocID="{76197D49-B848-4E07-8C1A-312FE55592B5}" presName="img" presStyleLbl="fgImgPlace1" presStyleIdx="0" presStyleCnt="3"/>
      <dgm:spPr>
        <a:blipFill>
          <a:blip xmlns:r="http://schemas.openxmlformats.org/officeDocument/2006/relationships" r:embed="rId1">
            <a:extLst>
              <a:ext uri="{28A0092B-C50C-407E-A947-70E740481C1C}">
                <a14:useLocalDpi xmlns="" xmlns:a14="http://schemas.microsoft.com/office/drawing/2010/main" val="0"/>
              </a:ext>
            </a:extLst>
          </a:blip>
          <a:srcRect/>
          <a:stretch>
            <a:fillRect/>
          </a:stretch>
        </a:blipFill>
      </dgm:spPr>
      <dgm:t>
        <a:bodyPr/>
        <a:lstStyle/>
        <a:p>
          <a:endParaRPr lang="tr-TR"/>
        </a:p>
      </dgm:t>
    </dgm:pt>
    <dgm:pt modelId="{19011E64-8AFE-4ABE-BDA8-D9353470F056}" type="pres">
      <dgm:prSet presAssocID="{76197D49-B848-4E07-8C1A-312FE55592B5}" presName="text" presStyleLbl="node1" presStyleIdx="0" presStyleCnt="3">
        <dgm:presLayoutVars>
          <dgm:bulletEnabled val="1"/>
        </dgm:presLayoutVars>
      </dgm:prSet>
      <dgm:spPr/>
      <dgm:t>
        <a:bodyPr/>
        <a:lstStyle/>
        <a:p>
          <a:endParaRPr lang="tr-TR"/>
        </a:p>
      </dgm:t>
    </dgm:pt>
    <dgm:pt modelId="{B9E6947B-ED18-45C6-B2A3-264F9CD5D7FC}" type="pres">
      <dgm:prSet presAssocID="{28EE3632-FC65-4930-816D-76E08FE80CDD}" presName="spacer" presStyleCnt="0"/>
      <dgm:spPr/>
    </dgm:pt>
    <dgm:pt modelId="{A4B517B1-5A49-4062-84DE-E16F320A0B9D}" type="pres">
      <dgm:prSet presAssocID="{421BDCA0-97EC-444B-B64A-72C29E66804A}" presName="comp" presStyleCnt="0"/>
      <dgm:spPr/>
    </dgm:pt>
    <dgm:pt modelId="{EB3DAFCE-2F47-4D6F-8E02-F5289A32E629}" type="pres">
      <dgm:prSet presAssocID="{421BDCA0-97EC-444B-B64A-72C29E66804A}" presName="box" presStyleLbl="node1" presStyleIdx="1" presStyleCnt="3"/>
      <dgm:spPr/>
      <dgm:t>
        <a:bodyPr/>
        <a:lstStyle/>
        <a:p>
          <a:endParaRPr lang="tr-TR"/>
        </a:p>
      </dgm:t>
    </dgm:pt>
    <dgm:pt modelId="{7E9A3185-1B9B-46F7-A32B-ABD934849F2D}" type="pres">
      <dgm:prSet presAssocID="{421BDCA0-97EC-444B-B64A-72C29E66804A}" presName="img" presStyleLbl="fgImgPlace1" presStyleIdx="1" presStyleCnt="3"/>
      <dgm:spPr>
        <a:blipFill>
          <a:blip xmlns:r="http://schemas.openxmlformats.org/officeDocument/2006/relationships" r:embed="rId2">
            <a:extLst>
              <a:ext uri="{28A0092B-C50C-407E-A947-70E740481C1C}">
                <a14:useLocalDpi xmlns="" xmlns:a14="http://schemas.microsoft.com/office/drawing/2010/main" val="0"/>
              </a:ext>
            </a:extLst>
          </a:blip>
          <a:srcRect/>
          <a:stretch>
            <a:fillRect l="-7000" r="-7000"/>
          </a:stretch>
        </a:blipFill>
      </dgm:spPr>
      <dgm:t>
        <a:bodyPr/>
        <a:lstStyle/>
        <a:p>
          <a:endParaRPr lang="tr-TR"/>
        </a:p>
      </dgm:t>
    </dgm:pt>
    <dgm:pt modelId="{5459A99D-2E02-4986-BDAD-93A8C0C15C91}" type="pres">
      <dgm:prSet presAssocID="{421BDCA0-97EC-444B-B64A-72C29E66804A}" presName="text" presStyleLbl="node1" presStyleIdx="1" presStyleCnt="3">
        <dgm:presLayoutVars>
          <dgm:bulletEnabled val="1"/>
        </dgm:presLayoutVars>
      </dgm:prSet>
      <dgm:spPr/>
      <dgm:t>
        <a:bodyPr/>
        <a:lstStyle/>
        <a:p>
          <a:endParaRPr lang="tr-TR"/>
        </a:p>
      </dgm:t>
    </dgm:pt>
    <dgm:pt modelId="{5F6EDB77-8693-4815-BCE0-DF62B10ADCB7}" type="pres">
      <dgm:prSet presAssocID="{EAABA019-D956-4E90-BC3D-78960459772F}" presName="spacer" presStyleCnt="0"/>
      <dgm:spPr/>
    </dgm:pt>
    <dgm:pt modelId="{6E0C7876-1C8D-4F99-B93E-40C9EAA1C10B}" type="pres">
      <dgm:prSet presAssocID="{EF8D4C91-04F4-4645-99CB-D84D037C06FC}" presName="comp" presStyleCnt="0"/>
      <dgm:spPr/>
    </dgm:pt>
    <dgm:pt modelId="{5DD30B01-2B0C-4DFB-A863-A4B701541D73}" type="pres">
      <dgm:prSet presAssocID="{EF8D4C91-04F4-4645-99CB-D84D037C06FC}" presName="box" presStyleLbl="node1" presStyleIdx="2" presStyleCnt="3"/>
      <dgm:spPr/>
      <dgm:t>
        <a:bodyPr/>
        <a:lstStyle/>
        <a:p>
          <a:endParaRPr lang="tr-TR"/>
        </a:p>
      </dgm:t>
    </dgm:pt>
    <dgm:pt modelId="{ADA599F8-943D-4D26-85AD-F562B8F46270}" type="pres">
      <dgm:prSet presAssocID="{EF8D4C91-04F4-4645-99CB-D84D037C06FC}" presName="img" presStyleLbl="fgImgPlace1" presStyleIdx="2" presStyleCnt="3"/>
      <dgm:spPr>
        <a:blipFill>
          <a:blip xmlns:r="http://schemas.openxmlformats.org/officeDocument/2006/relationships" r:embed="rId3">
            <a:extLst>
              <a:ext uri="{28A0092B-C50C-407E-A947-70E740481C1C}">
                <a14:useLocalDpi xmlns="" xmlns:a14="http://schemas.microsoft.com/office/drawing/2010/main" val="0"/>
              </a:ext>
            </a:extLst>
          </a:blip>
          <a:srcRect/>
          <a:stretch>
            <a:fillRect l="-3000" r="-3000"/>
          </a:stretch>
        </a:blipFill>
      </dgm:spPr>
      <dgm:t>
        <a:bodyPr/>
        <a:lstStyle/>
        <a:p>
          <a:endParaRPr lang="tr-TR"/>
        </a:p>
      </dgm:t>
    </dgm:pt>
    <dgm:pt modelId="{755328CF-66B5-462B-AB5C-C54A85BFCA17}" type="pres">
      <dgm:prSet presAssocID="{EF8D4C91-04F4-4645-99CB-D84D037C06FC}" presName="text" presStyleLbl="node1" presStyleIdx="2" presStyleCnt="3">
        <dgm:presLayoutVars>
          <dgm:bulletEnabled val="1"/>
        </dgm:presLayoutVars>
      </dgm:prSet>
      <dgm:spPr/>
      <dgm:t>
        <a:bodyPr/>
        <a:lstStyle/>
        <a:p>
          <a:endParaRPr lang="tr-TR"/>
        </a:p>
      </dgm:t>
    </dgm:pt>
  </dgm:ptLst>
  <dgm:cxnLst>
    <dgm:cxn modelId="{BD2478AB-1D40-4189-A9FE-742CDF2197F6}" type="presOf" srcId="{F5B88793-45B1-49F0-AC27-C949A8DE2457}" destId="{D75E2A63-EB1C-47BE-B264-B8BC33908BEC}" srcOrd="0" destOrd="0" presId="urn:microsoft.com/office/officeart/2005/8/layout/vList4#5"/>
    <dgm:cxn modelId="{6FC1DEA4-7799-4BD7-9041-7B1E1D52B52A}" srcId="{F5B88793-45B1-49F0-AC27-C949A8DE2457}" destId="{76197D49-B848-4E07-8C1A-312FE55592B5}" srcOrd="0" destOrd="0" parTransId="{768456E1-BFFA-4157-9E47-AFC1D159C89B}" sibTransId="{28EE3632-FC65-4930-816D-76E08FE80CDD}"/>
    <dgm:cxn modelId="{49DDDB3C-AD5E-4627-BA05-2A336E49A560}" srcId="{F5B88793-45B1-49F0-AC27-C949A8DE2457}" destId="{421BDCA0-97EC-444B-B64A-72C29E66804A}" srcOrd="1" destOrd="0" parTransId="{0DC68CBD-7BBC-4DD7-8A0F-6E19883660C6}" sibTransId="{EAABA019-D956-4E90-BC3D-78960459772F}"/>
    <dgm:cxn modelId="{71945830-0621-43CC-9F6E-18D7DE220415}" type="presOf" srcId="{421BDCA0-97EC-444B-B64A-72C29E66804A}" destId="{EB3DAFCE-2F47-4D6F-8E02-F5289A32E629}" srcOrd="0" destOrd="0" presId="urn:microsoft.com/office/officeart/2005/8/layout/vList4#5"/>
    <dgm:cxn modelId="{9667BF0F-552B-4E52-ACC7-1D5EB7103025}" type="presOf" srcId="{EF8D4C91-04F4-4645-99CB-D84D037C06FC}" destId="{5DD30B01-2B0C-4DFB-A863-A4B701541D73}" srcOrd="0" destOrd="0" presId="urn:microsoft.com/office/officeart/2005/8/layout/vList4#5"/>
    <dgm:cxn modelId="{468B5706-26D0-4C22-9037-29CE7EDEB59B}" type="presOf" srcId="{76197D49-B848-4E07-8C1A-312FE55592B5}" destId="{19011E64-8AFE-4ABE-BDA8-D9353470F056}" srcOrd="1" destOrd="0" presId="urn:microsoft.com/office/officeart/2005/8/layout/vList4#5"/>
    <dgm:cxn modelId="{8D76F24D-E0B2-4A03-AA05-B5A1D74FE8B1}" type="presOf" srcId="{76197D49-B848-4E07-8C1A-312FE55592B5}" destId="{87B8AB06-88CC-4AEB-971F-3D48CD2D328E}" srcOrd="0" destOrd="0" presId="urn:microsoft.com/office/officeart/2005/8/layout/vList4#5"/>
    <dgm:cxn modelId="{623C501B-C81C-42C7-983B-E5193D0B21F2}" type="presOf" srcId="{EF8D4C91-04F4-4645-99CB-D84D037C06FC}" destId="{755328CF-66B5-462B-AB5C-C54A85BFCA17}" srcOrd="1" destOrd="0" presId="urn:microsoft.com/office/officeart/2005/8/layout/vList4#5"/>
    <dgm:cxn modelId="{7D669E9A-37C1-4B7A-96D1-A75D55DDC208}" type="presOf" srcId="{421BDCA0-97EC-444B-B64A-72C29E66804A}" destId="{5459A99D-2E02-4986-BDAD-93A8C0C15C91}" srcOrd="1" destOrd="0" presId="urn:microsoft.com/office/officeart/2005/8/layout/vList4#5"/>
    <dgm:cxn modelId="{3478968B-40EB-47A4-91EE-335873EA949B}" srcId="{F5B88793-45B1-49F0-AC27-C949A8DE2457}" destId="{EF8D4C91-04F4-4645-99CB-D84D037C06FC}" srcOrd="2" destOrd="0" parTransId="{7EC8CD9B-0F7A-4B8C-8722-8686DE1FC6C0}" sibTransId="{3136A8AF-AAD4-4CC1-B8D6-C180F8E103B4}"/>
    <dgm:cxn modelId="{382A0FEB-DCA7-4E1E-95BF-FFB1C46AAD71}" type="presParOf" srcId="{D75E2A63-EB1C-47BE-B264-B8BC33908BEC}" destId="{DCF3BDFE-F87B-4726-B644-6EA73F8C1104}" srcOrd="0" destOrd="0" presId="urn:microsoft.com/office/officeart/2005/8/layout/vList4#5"/>
    <dgm:cxn modelId="{4635E45E-7E90-4057-9B2A-4B5B31A268C6}" type="presParOf" srcId="{DCF3BDFE-F87B-4726-B644-6EA73F8C1104}" destId="{87B8AB06-88CC-4AEB-971F-3D48CD2D328E}" srcOrd="0" destOrd="0" presId="urn:microsoft.com/office/officeart/2005/8/layout/vList4#5"/>
    <dgm:cxn modelId="{832E90AA-B6C9-4736-AEE3-007D242F60A4}" type="presParOf" srcId="{DCF3BDFE-F87B-4726-B644-6EA73F8C1104}" destId="{26F7379D-E397-4A9E-AC60-8A3D60097784}" srcOrd="1" destOrd="0" presId="urn:microsoft.com/office/officeart/2005/8/layout/vList4#5"/>
    <dgm:cxn modelId="{53BA28AD-F1EF-4A7A-A6B2-F2758F4AE308}" type="presParOf" srcId="{DCF3BDFE-F87B-4726-B644-6EA73F8C1104}" destId="{19011E64-8AFE-4ABE-BDA8-D9353470F056}" srcOrd="2" destOrd="0" presId="urn:microsoft.com/office/officeart/2005/8/layout/vList4#5"/>
    <dgm:cxn modelId="{E7DFB115-5559-42FD-994B-2BB3F485B9FB}" type="presParOf" srcId="{D75E2A63-EB1C-47BE-B264-B8BC33908BEC}" destId="{B9E6947B-ED18-45C6-B2A3-264F9CD5D7FC}" srcOrd="1" destOrd="0" presId="urn:microsoft.com/office/officeart/2005/8/layout/vList4#5"/>
    <dgm:cxn modelId="{38BC41BE-FC34-4934-8DDB-99A446474A28}" type="presParOf" srcId="{D75E2A63-EB1C-47BE-B264-B8BC33908BEC}" destId="{A4B517B1-5A49-4062-84DE-E16F320A0B9D}" srcOrd="2" destOrd="0" presId="urn:microsoft.com/office/officeart/2005/8/layout/vList4#5"/>
    <dgm:cxn modelId="{555E9D30-C8BE-4BCA-94ED-31237BAAC261}" type="presParOf" srcId="{A4B517B1-5A49-4062-84DE-E16F320A0B9D}" destId="{EB3DAFCE-2F47-4D6F-8E02-F5289A32E629}" srcOrd="0" destOrd="0" presId="urn:microsoft.com/office/officeart/2005/8/layout/vList4#5"/>
    <dgm:cxn modelId="{45D7942D-F105-44C7-9EAB-58F93211A934}" type="presParOf" srcId="{A4B517B1-5A49-4062-84DE-E16F320A0B9D}" destId="{7E9A3185-1B9B-46F7-A32B-ABD934849F2D}" srcOrd="1" destOrd="0" presId="urn:microsoft.com/office/officeart/2005/8/layout/vList4#5"/>
    <dgm:cxn modelId="{67215A3C-992E-4081-B2F1-886FF2CEFABA}" type="presParOf" srcId="{A4B517B1-5A49-4062-84DE-E16F320A0B9D}" destId="{5459A99D-2E02-4986-BDAD-93A8C0C15C91}" srcOrd="2" destOrd="0" presId="urn:microsoft.com/office/officeart/2005/8/layout/vList4#5"/>
    <dgm:cxn modelId="{C4B451DA-F880-4D89-B6C0-00FCDE8A1D3C}" type="presParOf" srcId="{D75E2A63-EB1C-47BE-B264-B8BC33908BEC}" destId="{5F6EDB77-8693-4815-BCE0-DF62B10ADCB7}" srcOrd="3" destOrd="0" presId="urn:microsoft.com/office/officeart/2005/8/layout/vList4#5"/>
    <dgm:cxn modelId="{790ACD2D-418E-4D53-A217-F3C586FCE1B9}" type="presParOf" srcId="{D75E2A63-EB1C-47BE-B264-B8BC33908BEC}" destId="{6E0C7876-1C8D-4F99-B93E-40C9EAA1C10B}" srcOrd="4" destOrd="0" presId="urn:microsoft.com/office/officeart/2005/8/layout/vList4#5"/>
    <dgm:cxn modelId="{A899B77D-1691-4EC5-8F16-1569BFD5CABB}" type="presParOf" srcId="{6E0C7876-1C8D-4F99-B93E-40C9EAA1C10B}" destId="{5DD30B01-2B0C-4DFB-A863-A4B701541D73}" srcOrd="0" destOrd="0" presId="urn:microsoft.com/office/officeart/2005/8/layout/vList4#5"/>
    <dgm:cxn modelId="{48771497-7985-4E5E-A5B2-F48ECED4F0D3}" type="presParOf" srcId="{6E0C7876-1C8D-4F99-B93E-40C9EAA1C10B}" destId="{ADA599F8-943D-4D26-85AD-F562B8F46270}" srcOrd="1" destOrd="0" presId="urn:microsoft.com/office/officeart/2005/8/layout/vList4#5"/>
    <dgm:cxn modelId="{7CAD8403-0820-4E05-8A9D-D725FE8D5E94}" type="presParOf" srcId="{6E0C7876-1C8D-4F99-B93E-40C9EAA1C10B}" destId="{755328CF-66B5-462B-AB5C-C54A85BFCA17}" srcOrd="2" destOrd="0" presId="urn:microsoft.com/office/officeart/2005/8/layout/vList4#5"/>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1C5F7BD-2CC8-4F26-82CE-ED9BE9E5A70B}" type="doc">
      <dgm:prSet loTypeId="urn:microsoft.com/office/officeart/2005/8/layout/vList6" loCatId="list" qsTypeId="urn:microsoft.com/office/officeart/2005/8/quickstyle/3d1" qsCatId="3D" csTypeId="urn:microsoft.com/office/officeart/2005/8/colors/accent2_3" csCatId="accent2" phldr="1"/>
      <dgm:spPr/>
      <dgm:t>
        <a:bodyPr/>
        <a:lstStyle/>
        <a:p>
          <a:endParaRPr lang="tr-TR"/>
        </a:p>
      </dgm:t>
    </dgm:pt>
    <dgm:pt modelId="{0A1DD592-B0BC-4E1C-BC40-77C35D60E6FD}">
      <dgm:prSet phldrT="[Metin]"/>
      <dgm:spPr/>
      <dgm:t>
        <a:bodyPr/>
        <a:lstStyle/>
        <a:p>
          <a:r>
            <a:rPr lang="tr-TR" noProof="0" dirty="0" smtClean="0"/>
            <a:t>Reference Standards</a:t>
          </a:r>
          <a:endParaRPr lang="en-US" noProof="0" dirty="0"/>
        </a:p>
      </dgm:t>
    </dgm:pt>
    <dgm:pt modelId="{1647C2ED-6745-45CC-B5B6-EEEE069E3A27}" type="parTrans" cxnId="{5719105C-8E22-411C-ACB0-02D2ABC28337}">
      <dgm:prSet/>
      <dgm:spPr/>
      <dgm:t>
        <a:bodyPr/>
        <a:lstStyle/>
        <a:p>
          <a:endParaRPr lang="tr-TR"/>
        </a:p>
      </dgm:t>
    </dgm:pt>
    <dgm:pt modelId="{2587CB52-DA0A-4949-B13D-3E1D13BF89C4}" type="sibTrans" cxnId="{5719105C-8E22-411C-ACB0-02D2ABC28337}">
      <dgm:prSet/>
      <dgm:spPr/>
      <dgm:t>
        <a:bodyPr/>
        <a:lstStyle/>
        <a:p>
          <a:endParaRPr lang="tr-TR"/>
        </a:p>
      </dgm:t>
    </dgm:pt>
    <dgm:pt modelId="{8CE36ECA-6D58-463A-B009-C3D4E9F1EC6B}">
      <dgm:prSet phldrT="[Metin]"/>
      <dgm:spPr/>
      <dgm:t>
        <a:bodyPr anchor="ctr"/>
        <a:lstStyle/>
        <a:p>
          <a:r>
            <a:rPr lang="en-US" dirty="0" smtClean="0">
              <a:cs typeface="Arial" charset="0"/>
            </a:rPr>
            <a:t>To establish and maintain national measurement reference standards</a:t>
          </a:r>
          <a:r>
            <a:rPr lang="tr-TR" dirty="0" smtClean="0">
              <a:cs typeface="Arial" charset="0"/>
            </a:rPr>
            <a:t>,</a:t>
          </a:r>
          <a:endParaRPr lang="tr-TR" dirty="0"/>
        </a:p>
      </dgm:t>
    </dgm:pt>
    <dgm:pt modelId="{4C8F2D49-6F88-4D6E-A7E9-D3CBBD6FCEFF}" type="parTrans" cxnId="{963A7D56-CEFA-4B0C-A8D2-FA6F6E6F7A0E}">
      <dgm:prSet/>
      <dgm:spPr/>
      <dgm:t>
        <a:bodyPr/>
        <a:lstStyle/>
        <a:p>
          <a:endParaRPr lang="tr-TR"/>
        </a:p>
      </dgm:t>
    </dgm:pt>
    <dgm:pt modelId="{16CEA0D1-C881-42E2-B399-DEA3BA12B16E}" type="sibTrans" cxnId="{963A7D56-CEFA-4B0C-A8D2-FA6F6E6F7A0E}">
      <dgm:prSet/>
      <dgm:spPr/>
      <dgm:t>
        <a:bodyPr/>
        <a:lstStyle/>
        <a:p>
          <a:endParaRPr lang="tr-TR"/>
        </a:p>
      </dgm:t>
    </dgm:pt>
    <dgm:pt modelId="{49C684E7-51C2-4280-A5ED-DF05B42FAD11}">
      <dgm:prSet phldrT="[Metin]"/>
      <dgm:spPr/>
      <dgm:t>
        <a:bodyPr/>
        <a:lstStyle/>
        <a:p>
          <a:r>
            <a:rPr lang="en-US" noProof="0" dirty="0" smtClean="0"/>
            <a:t>Traceability</a:t>
          </a:r>
          <a:endParaRPr lang="en-US" noProof="0" dirty="0"/>
        </a:p>
      </dgm:t>
    </dgm:pt>
    <dgm:pt modelId="{CA3A7546-679F-4C30-B556-DA6F645458E0}" type="parTrans" cxnId="{1CB86C90-8ED0-4389-9CA1-8F0E1D2B836E}">
      <dgm:prSet/>
      <dgm:spPr/>
      <dgm:t>
        <a:bodyPr/>
        <a:lstStyle/>
        <a:p>
          <a:endParaRPr lang="tr-TR"/>
        </a:p>
      </dgm:t>
    </dgm:pt>
    <dgm:pt modelId="{5D820139-A6D5-458D-B624-AA0FE58EC7BC}" type="sibTrans" cxnId="{1CB86C90-8ED0-4389-9CA1-8F0E1D2B836E}">
      <dgm:prSet/>
      <dgm:spPr/>
      <dgm:t>
        <a:bodyPr/>
        <a:lstStyle/>
        <a:p>
          <a:endParaRPr lang="tr-TR"/>
        </a:p>
      </dgm:t>
    </dgm:pt>
    <dgm:pt modelId="{C741BCC0-F19E-4DB7-9A4F-E859688D1847}">
      <dgm:prSet phldrT="[Metin]"/>
      <dgm:spPr/>
      <dgm:t>
        <a:bodyPr anchor="ctr"/>
        <a:lstStyle/>
        <a:p>
          <a:r>
            <a:rPr lang="en-US" dirty="0" smtClean="0">
              <a:cs typeface="Arial" charset="0"/>
            </a:rPr>
            <a:t>To ensure the traceability of national measurement reference standards to international standards,</a:t>
          </a:r>
          <a:endParaRPr lang="tr-TR" dirty="0"/>
        </a:p>
      </dgm:t>
    </dgm:pt>
    <dgm:pt modelId="{3798AF29-2A8B-43A4-AD0B-374941333376}" type="parTrans" cxnId="{609619BE-32CA-451C-821F-E1A67E1AA721}">
      <dgm:prSet/>
      <dgm:spPr/>
      <dgm:t>
        <a:bodyPr/>
        <a:lstStyle/>
        <a:p>
          <a:endParaRPr lang="tr-TR"/>
        </a:p>
      </dgm:t>
    </dgm:pt>
    <dgm:pt modelId="{7C526131-9FEF-4A0E-B7B7-5669FC122E4E}" type="sibTrans" cxnId="{609619BE-32CA-451C-821F-E1A67E1AA721}">
      <dgm:prSet/>
      <dgm:spPr/>
      <dgm:t>
        <a:bodyPr/>
        <a:lstStyle/>
        <a:p>
          <a:endParaRPr lang="tr-TR"/>
        </a:p>
      </dgm:t>
    </dgm:pt>
    <dgm:pt modelId="{7E5D3470-698A-4514-85EB-568F090AE393}">
      <dgm:prSet phldrT="[Metin]"/>
      <dgm:spPr/>
      <dgm:t>
        <a:bodyPr/>
        <a:lstStyle/>
        <a:p>
          <a:r>
            <a:rPr lang="tr-TR" dirty="0" smtClean="0"/>
            <a:t>Service</a:t>
          </a:r>
          <a:endParaRPr lang="tr-TR" dirty="0"/>
        </a:p>
      </dgm:t>
    </dgm:pt>
    <dgm:pt modelId="{25F81DA2-B204-479C-9691-BD1D3FFD7A12}" type="parTrans" cxnId="{FDB75A1C-44CE-4E88-AD90-AFD2973BCBD5}">
      <dgm:prSet/>
      <dgm:spPr/>
      <dgm:t>
        <a:bodyPr/>
        <a:lstStyle/>
        <a:p>
          <a:endParaRPr lang="tr-TR"/>
        </a:p>
      </dgm:t>
    </dgm:pt>
    <dgm:pt modelId="{A17E106C-D8BF-4A3A-9F2F-286656959BC2}" type="sibTrans" cxnId="{FDB75A1C-44CE-4E88-AD90-AFD2973BCBD5}">
      <dgm:prSet/>
      <dgm:spPr/>
      <dgm:t>
        <a:bodyPr/>
        <a:lstStyle/>
        <a:p>
          <a:endParaRPr lang="tr-TR"/>
        </a:p>
      </dgm:t>
    </dgm:pt>
    <dgm:pt modelId="{CF99C3ED-3F06-4967-A4FB-C99B58E6C7A4}">
      <dgm:prSet/>
      <dgm:spPr/>
      <dgm:t>
        <a:bodyPr anchor="ctr"/>
        <a:lstStyle/>
        <a:p>
          <a:r>
            <a:rPr lang="en-US" dirty="0" smtClean="0">
              <a:cs typeface="Arial" charset="0"/>
            </a:rPr>
            <a:t>To establish a national measurement system and provide services to the laboratories,</a:t>
          </a:r>
          <a:endParaRPr lang="tr-TR" dirty="0"/>
        </a:p>
      </dgm:t>
    </dgm:pt>
    <dgm:pt modelId="{8729478A-E52B-4358-B338-7CB3D5B885EF}" type="parTrans" cxnId="{A403F171-E8EA-4DC1-A7E5-16BB56053541}">
      <dgm:prSet/>
      <dgm:spPr/>
      <dgm:t>
        <a:bodyPr/>
        <a:lstStyle/>
        <a:p>
          <a:endParaRPr lang="tr-TR"/>
        </a:p>
      </dgm:t>
    </dgm:pt>
    <dgm:pt modelId="{62A1AED5-CF59-4EAD-8BA6-10B4A3ACAD43}" type="sibTrans" cxnId="{A403F171-E8EA-4DC1-A7E5-16BB56053541}">
      <dgm:prSet/>
      <dgm:spPr/>
      <dgm:t>
        <a:bodyPr/>
        <a:lstStyle/>
        <a:p>
          <a:endParaRPr lang="tr-TR"/>
        </a:p>
      </dgm:t>
    </dgm:pt>
    <dgm:pt modelId="{37360D21-39BD-496D-9CE5-18B46D3BBE9C}">
      <dgm:prSet phldrT="[Metin]"/>
      <dgm:spPr/>
      <dgm:t>
        <a:bodyPr/>
        <a:lstStyle/>
        <a:p>
          <a:r>
            <a:rPr lang="tr-TR" dirty="0" smtClean="0"/>
            <a:t>R&amp;D</a:t>
          </a:r>
          <a:endParaRPr lang="tr-TR" dirty="0"/>
        </a:p>
      </dgm:t>
    </dgm:pt>
    <dgm:pt modelId="{E744B65C-F0BD-44C6-94D3-1699E0276B8E}" type="parTrans" cxnId="{C74950FD-086F-4870-B221-43DF37A92C03}">
      <dgm:prSet/>
      <dgm:spPr/>
      <dgm:t>
        <a:bodyPr/>
        <a:lstStyle/>
        <a:p>
          <a:endParaRPr lang="tr-TR"/>
        </a:p>
      </dgm:t>
    </dgm:pt>
    <dgm:pt modelId="{FDF43A7C-88B7-4041-A337-87DC5601B4F8}" type="sibTrans" cxnId="{C74950FD-086F-4870-B221-43DF37A92C03}">
      <dgm:prSet/>
      <dgm:spPr/>
      <dgm:t>
        <a:bodyPr/>
        <a:lstStyle/>
        <a:p>
          <a:endParaRPr lang="tr-TR"/>
        </a:p>
      </dgm:t>
    </dgm:pt>
    <dgm:pt modelId="{0569B08F-E042-435C-B1AD-E556D3B62092}">
      <dgm:prSet phldrT="[Metin]"/>
      <dgm:spPr/>
      <dgm:t>
        <a:bodyPr anchor="ctr"/>
        <a:lstStyle/>
        <a:p>
          <a:r>
            <a:rPr lang="en-US" dirty="0" smtClean="0">
              <a:cs typeface="Arial" charset="0"/>
            </a:rPr>
            <a:t>To contribute  to research and  development in the area of measurement techniques, calibration and basic metrology,</a:t>
          </a:r>
          <a:endParaRPr lang="tr-TR" dirty="0"/>
        </a:p>
      </dgm:t>
    </dgm:pt>
    <dgm:pt modelId="{089C826C-E8AB-4EAB-8CEF-475A2CF86806}" type="parTrans" cxnId="{F6B07A1F-50C0-4EBD-975D-455CE38F8A4D}">
      <dgm:prSet/>
      <dgm:spPr/>
      <dgm:t>
        <a:bodyPr/>
        <a:lstStyle/>
        <a:p>
          <a:endParaRPr lang="tr-TR"/>
        </a:p>
      </dgm:t>
    </dgm:pt>
    <dgm:pt modelId="{1A0C5CAE-2E88-4C48-A91A-9927D347DE38}" type="sibTrans" cxnId="{F6B07A1F-50C0-4EBD-975D-455CE38F8A4D}">
      <dgm:prSet/>
      <dgm:spPr/>
      <dgm:t>
        <a:bodyPr/>
        <a:lstStyle/>
        <a:p>
          <a:endParaRPr lang="tr-TR"/>
        </a:p>
      </dgm:t>
    </dgm:pt>
    <dgm:pt modelId="{3E63B166-EC9D-4AF9-AC60-CB5465A1021E}">
      <dgm:prSet phldrT="[Metin]"/>
      <dgm:spPr/>
      <dgm:t>
        <a:bodyPr/>
        <a:lstStyle/>
        <a:p>
          <a:r>
            <a:rPr lang="en-US" noProof="0" dirty="0" smtClean="0"/>
            <a:t>Support to Quality</a:t>
          </a:r>
          <a:endParaRPr lang="en-US" noProof="0" dirty="0"/>
        </a:p>
      </dgm:t>
    </dgm:pt>
    <dgm:pt modelId="{0D67B73F-D767-4BB9-B547-38CBCB5599B0}" type="parTrans" cxnId="{076D80AA-D56A-47A0-AB03-F1DF0DB33E91}">
      <dgm:prSet/>
      <dgm:spPr/>
      <dgm:t>
        <a:bodyPr/>
        <a:lstStyle/>
        <a:p>
          <a:endParaRPr lang="tr-TR"/>
        </a:p>
      </dgm:t>
    </dgm:pt>
    <dgm:pt modelId="{749303F9-2BC8-44EF-B06B-3C7CEC1E64C9}" type="sibTrans" cxnId="{076D80AA-D56A-47A0-AB03-F1DF0DB33E91}">
      <dgm:prSet/>
      <dgm:spPr/>
      <dgm:t>
        <a:bodyPr/>
        <a:lstStyle/>
        <a:p>
          <a:endParaRPr lang="tr-TR"/>
        </a:p>
      </dgm:t>
    </dgm:pt>
    <dgm:pt modelId="{D488F491-B8EF-41B8-B872-4ED8392AC11C}">
      <dgm:prSet/>
      <dgm:spPr/>
      <dgm:t>
        <a:bodyPr anchor="ctr"/>
        <a:lstStyle/>
        <a:p>
          <a:r>
            <a:rPr lang="en-US" dirty="0" smtClean="0">
              <a:cs typeface="Arial" charset="0"/>
            </a:rPr>
            <a:t>To increase the quality of production in Turkey by providing the primary level measurement infrastructure,</a:t>
          </a:r>
          <a:endParaRPr lang="tr-TR" dirty="0"/>
        </a:p>
      </dgm:t>
    </dgm:pt>
    <dgm:pt modelId="{49466F9D-A047-4044-8F55-1C1C6E15B750}" type="parTrans" cxnId="{CD5F0830-1096-472A-B032-1AEB62A20A97}">
      <dgm:prSet/>
      <dgm:spPr/>
      <dgm:t>
        <a:bodyPr/>
        <a:lstStyle/>
        <a:p>
          <a:endParaRPr lang="tr-TR"/>
        </a:p>
      </dgm:t>
    </dgm:pt>
    <dgm:pt modelId="{87767642-8577-471E-8C08-94094B4CE301}" type="sibTrans" cxnId="{CD5F0830-1096-472A-B032-1AEB62A20A97}">
      <dgm:prSet/>
      <dgm:spPr/>
      <dgm:t>
        <a:bodyPr/>
        <a:lstStyle/>
        <a:p>
          <a:endParaRPr lang="tr-TR"/>
        </a:p>
      </dgm:t>
    </dgm:pt>
    <dgm:pt modelId="{90803A7A-04A2-4CB7-B17B-FBB43E1A3FF3}">
      <dgm:prSet phldrT="[Metin]"/>
      <dgm:spPr/>
      <dgm:t>
        <a:bodyPr/>
        <a:lstStyle/>
        <a:p>
          <a:r>
            <a:rPr lang="en-US" noProof="0" dirty="0" smtClean="0"/>
            <a:t>Represent</a:t>
          </a:r>
          <a:endParaRPr lang="en-US" noProof="0" dirty="0"/>
        </a:p>
      </dgm:t>
    </dgm:pt>
    <dgm:pt modelId="{E00CFD72-3FED-4A60-A441-D1F315F9D66F}" type="parTrans" cxnId="{D6985EBB-EB81-4FAB-A973-8EE53AD323A3}">
      <dgm:prSet/>
      <dgm:spPr/>
      <dgm:t>
        <a:bodyPr/>
        <a:lstStyle/>
        <a:p>
          <a:endParaRPr lang="tr-TR"/>
        </a:p>
      </dgm:t>
    </dgm:pt>
    <dgm:pt modelId="{57B6C883-D1B5-463A-A245-30ED01568EFD}" type="sibTrans" cxnId="{D6985EBB-EB81-4FAB-A973-8EE53AD323A3}">
      <dgm:prSet/>
      <dgm:spPr/>
      <dgm:t>
        <a:bodyPr/>
        <a:lstStyle/>
        <a:p>
          <a:endParaRPr lang="tr-TR"/>
        </a:p>
      </dgm:t>
    </dgm:pt>
    <dgm:pt modelId="{D145D2DD-DC09-4A64-B324-63038B6DCBD6}">
      <dgm:prSet/>
      <dgm:spPr/>
      <dgm:t>
        <a:bodyPr anchor="ctr"/>
        <a:lstStyle/>
        <a:p>
          <a:r>
            <a:rPr lang="en-US" dirty="0" smtClean="0">
              <a:cs typeface="Arial" charset="0"/>
            </a:rPr>
            <a:t>To represent Turkey at an international level in the field of metrology.</a:t>
          </a:r>
          <a:endParaRPr lang="tr-TR" dirty="0"/>
        </a:p>
      </dgm:t>
    </dgm:pt>
    <dgm:pt modelId="{03E4CB23-7ACE-45AE-BBD9-E7B178670427}" type="parTrans" cxnId="{D58FAC83-ED67-4767-9341-D32B0B660D68}">
      <dgm:prSet/>
      <dgm:spPr/>
      <dgm:t>
        <a:bodyPr/>
        <a:lstStyle/>
        <a:p>
          <a:endParaRPr lang="tr-TR"/>
        </a:p>
      </dgm:t>
    </dgm:pt>
    <dgm:pt modelId="{B46086BD-A76F-4101-9DA5-B1F853CDB428}" type="sibTrans" cxnId="{D58FAC83-ED67-4767-9341-D32B0B660D68}">
      <dgm:prSet/>
      <dgm:spPr/>
      <dgm:t>
        <a:bodyPr/>
        <a:lstStyle/>
        <a:p>
          <a:endParaRPr lang="tr-TR"/>
        </a:p>
      </dgm:t>
    </dgm:pt>
    <dgm:pt modelId="{585AF186-7267-4D5C-B662-6CEE89D2CBA3}" type="pres">
      <dgm:prSet presAssocID="{C1C5F7BD-2CC8-4F26-82CE-ED9BE9E5A70B}" presName="Name0" presStyleCnt="0">
        <dgm:presLayoutVars>
          <dgm:dir/>
          <dgm:animLvl val="lvl"/>
          <dgm:resizeHandles/>
        </dgm:presLayoutVars>
      </dgm:prSet>
      <dgm:spPr/>
      <dgm:t>
        <a:bodyPr/>
        <a:lstStyle/>
        <a:p>
          <a:endParaRPr lang="tr-TR"/>
        </a:p>
      </dgm:t>
    </dgm:pt>
    <dgm:pt modelId="{BF8E69E6-0BE6-43E8-BD51-E47D96EF7237}" type="pres">
      <dgm:prSet presAssocID="{0A1DD592-B0BC-4E1C-BC40-77C35D60E6FD}" presName="linNode" presStyleCnt="0"/>
      <dgm:spPr/>
      <dgm:t>
        <a:bodyPr/>
        <a:lstStyle/>
        <a:p>
          <a:endParaRPr lang="tr-TR"/>
        </a:p>
      </dgm:t>
    </dgm:pt>
    <dgm:pt modelId="{E428B962-1F0A-40B9-A613-5042E7938EF4}" type="pres">
      <dgm:prSet presAssocID="{0A1DD592-B0BC-4E1C-BC40-77C35D60E6FD}" presName="parentShp" presStyleLbl="node1" presStyleIdx="0" presStyleCnt="6">
        <dgm:presLayoutVars>
          <dgm:bulletEnabled val="1"/>
        </dgm:presLayoutVars>
      </dgm:prSet>
      <dgm:spPr/>
      <dgm:t>
        <a:bodyPr/>
        <a:lstStyle/>
        <a:p>
          <a:endParaRPr lang="tr-TR"/>
        </a:p>
      </dgm:t>
    </dgm:pt>
    <dgm:pt modelId="{E5937642-25ED-4E60-B931-2AA44D2E4C0D}" type="pres">
      <dgm:prSet presAssocID="{0A1DD592-B0BC-4E1C-BC40-77C35D60E6FD}" presName="childShp" presStyleLbl="bgAccFollowNode1" presStyleIdx="0" presStyleCnt="6">
        <dgm:presLayoutVars>
          <dgm:bulletEnabled val="1"/>
        </dgm:presLayoutVars>
      </dgm:prSet>
      <dgm:spPr/>
      <dgm:t>
        <a:bodyPr/>
        <a:lstStyle/>
        <a:p>
          <a:endParaRPr lang="tr-TR"/>
        </a:p>
      </dgm:t>
    </dgm:pt>
    <dgm:pt modelId="{E7B1409C-960D-41DC-A93A-AF2FD09DA26F}" type="pres">
      <dgm:prSet presAssocID="{2587CB52-DA0A-4949-B13D-3E1D13BF89C4}" presName="spacing" presStyleCnt="0"/>
      <dgm:spPr/>
      <dgm:t>
        <a:bodyPr/>
        <a:lstStyle/>
        <a:p>
          <a:endParaRPr lang="tr-TR"/>
        </a:p>
      </dgm:t>
    </dgm:pt>
    <dgm:pt modelId="{AA3ABE4A-77CA-4E6F-823D-EB1BC48882DB}" type="pres">
      <dgm:prSet presAssocID="{49C684E7-51C2-4280-A5ED-DF05B42FAD11}" presName="linNode" presStyleCnt="0"/>
      <dgm:spPr/>
      <dgm:t>
        <a:bodyPr/>
        <a:lstStyle/>
        <a:p>
          <a:endParaRPr lang="tr-TR"/>
        </a:p>
      </dgm:t>
    </dgm:pt>
    <dgm:pt modelId="{F2BAF23A-7081-4FFF-97F0-1C4D8FDE3F0E}" type="pres">
      <dgm:prSet presAssocID="{49C684E7-51C2-4280-A5ED-DF05B42FAD11}" presName="parentShp" presStyleLbl="node1" presStyleIdx="1" presStyleCnt="6">
        <dgm:presLayoutVars>
          <dgm:bulletEnabled val="1"/>
        </dgm:presLayoutVars>
      </dgm:prSet>
      <dgm:spPr/>
      <dgm:t>
        <a:bodyPr/>
        <a:lstStyle/>
        <a:p>
          <a:endParaRPr lang="tr-TR"/>
        </a:p>
      </dgm:t>
    </dgm:pt>
    <dgm:pt modelId="{430E8922-92BF-4D41-90BC-CF2BC2E36C3A}" type="pres">
      <dgm:prSet presAssocID="{49C684E7-51C2-4280-A5ED-DF05B42FAD11}" presName="childShp" presStyleLbl="bgAccFollowNode1" presStyleIdx="1" presStyleCnt="6">
        <dgm:presLayoutVars>
          <dgm:bulletEnabled val="1"/>
        </dgm:presLayoutVars>
      </dgm:prSet>
      <dgm:spPr/>
      <dgm:t>
        <a:bodyPr/>
        <a:lstStyle/>
        <a:p>
          <a:endParaRPr lang="tr-TR"/>
        </a:p>
      </dgm:t>
    </dgm:pt>
    <dgm:pt modelId="{A120A896-BC68-4A8D-A6F3-30DCB599BEC4}" type="pres">
      <dgm:prSet presAssocID="{5D820139-A6D5-458D-B624-AA0FE58EC7BC}" presName="spacing" presStyleCnt="0"/>
      <dgm:spPr/>
      <dgm:t>
        <a:bodyPr/>
        <a:lstStyle/>
        <a:p>
          <a:endParaRPr lang="tr-TR"/>
        </a:p>
      </dgm:t>
    </dgm:pt>
    <dgm:pt modelId="{E0461D7B-7C21-49C9-A0CD-F79DC7167A22}" type="pres">
      <dgm:prSet presAssocID="{7E5D3470-698A-4514-85EB-568F090AE393}" presName="linNode" presStyleCnt="0"/>
      <dgm:spPr/>
      <dgm:t>
        <a:bodyPr/>
        <a:lstStyle/>
        <a:p>
          <a:endParaRPr lang="tr-TR"/>
        </a:p>
      </dgm:t>
    </dgm:pt>
    <dgm:pt modelId="{0E0DFDF1-F3F3-4F7C-B366-05175ED71058}" type="pres">
      <dgm:prSet presAssocID="{7E5D3470-698A-4514-85EB-568F090AE393}" presName="parentShp" presStyleLbl="node1" presStyleIdx="2" presStyleCnt="6">
        <dgm:presLayoutVars>
          <dgm:bulletEnabled val="1"/>
        </dgm:presLayoutVars>
      </dgm:prSet>
      <dgm:spPr/>
      <dgm:t>
        <a:bodyPr/>
        <a:lstStyle/>
        <a:p>
          <a:endParaRPr lang="tr-TR"/>
        </a:p>
      </dgm:t>
    </dgm:pt>
    <dgm:pt modelId="{6EA686FA-D2C2-4B03-971C-A7BFFDB8BD56}" type="pres">
      <dgm:prSet presAssocID="{7E5D3470-698A-4514-85EB-568F090AE393}" presName="childShp" presStyleLbl="bgAccFollowNode1" presStyleIdx="2" presStyleCnt="6">
        <dgm:presLayoutVars>
          <dgm:bulletEnabled val="1"/>
        </dgm:presLayoutVars>
      </dgm:prSet>
      <dgm:spPr/>
      <dgm:t>
        <a:bodyPr/>
        <a:lstStyle/>
        <a:p>
          <a:endParaRPr lang="tr-TR"/>
        </a:p>
      </dgm:t>
    </dgm:pt>
    <dgm:pt modelId="{09C21921-F28E-4957-998E-8428482C66C8}" type="pres">
      <dgm:prSet presAssocID="{A17E106C-D8BF-4A3A-9F2F-286656959BC2}" presName="spacing" presStyleCnt="0"/>
      <dgm:spPr/>
      <dgm:t>
        <a:bodyPr/>
        <a:lstStyle/>
        <a:p>
          <a:endParaRPr lang="tr-TR"/>
        </a:p>
      </dgm:t>
    </dgm:pt>
    <dgm:pt modelId="{6A3278C2-AC96-44BC-B324-C03486F5CA79}" type="pres">
      <dgm:prSet presAssocID="{37360D21-39BD-496D-9CE5-18B46D3BBE9C}" presName="linNode" presStyleCnt="0"/>
      <dgm:spPr/>
      <dgm:t>
        <a:bodyPr/>
        <a:lstStyle/>
        <a:p>
          <a:endParaRPr lang="tr-TR"/>
        </a:p>
      </dgm:t>
    </dgm:pt>
    <dgm:pt modelId="{D2CC5457-301A-4C18-A372-BFDEBEA781AC}" type="pres">
      <dgm:prSet presAssocID="{37360D21-39BD-496D-9CE5-18B46D3BBE9C}" presName="parentShp" presStyleLbl="node1" presStyleIdx="3" presStyleCnt="6">
        <dgm:presLayoutVars>
          <dgm:bulletEnabled val="1"/>
        </dgm:presLayoutVars>
      </dgm:prSet>
      <dgm:spPr/>
      <dgm:t>
        <a:bodyPr/>
        <a:lstStyle/>
        <a:p>
          <a:endParaRPr lang="tr-TR"/>
        </a:p>
      </dgm:t>
    </dgm:pt>
    <dgm:pt modelId="{FF72A5AD-419B-4EEB-BA76-131C481E6745}" type="pres">
      <dgm:prSet presAssocID="{37360D21-39BD-496D-9CE5-18B46D3BBE9C}" presName="childShp" presStyleLbl="bgAccFollowNode1" presStyleIdx="3" presStyleCnt="6">
        <dgm:presLayoutVars>
          <dgm:bulletEnabled val="1"/>
        </dgm:presLayoutVars>
      </dgm:prSet>
      <dgm:spPr/>
      <dgm:t>
        <a:bodyPr/>
        <a:lstStyle/>
        <a:p>
          <a:endParaRPr lang="tr-TR"/>
        </a:p>
      </dgm:t>
    </dgm:pt>
    <dgm:pt modelId="{4C27ACF6-1F38-4482-9F38-3EA74FB76661}" type="pres">
      <dgm:prSet presAssocID="{FDF43A7C-88B7-4041-A337-87DC5601B4F8}" presName="spacing" presStyleCnt="0"/>
      <dgm:spPr/>
      <dgm:t>
        <a:bodyPr/>
        <a:lstStyle/>
        <a:p>
          <a:endParaRPr lang="tr-TR"/>
        </a:p>
      </dgm:t>
    </dgm:pt>
    <dgm:pt modelId="{E42DC93E-485D-4685-92FE-6EF6EF1D7FEC}" type="pres">
      <dgm:prSet presAssocID="{3E63B166-EC9D-4AF9-AC60-CB5465A1021E}" presName="linNode" presStyleCnt="0"/>
      <dgm:spPr/>
      <dgm:t>
        <a:bodyPr/>
        <a:lstStyle/>
        <a:p>
          <a:endParaRPr lang="tr-TR"/>
        </a:p>
      </dgm:t>
    </dgm:pt>
    <dgm:pt modelId="{C7F24B2B-B005-478E-8CDC-CD1019D79209}" type="pres">
      <dgm:prSet presAssocID="{3E63B166-EC9D-4AF9-AC60-CB5465A1021E}" presName="parentShp" presStyleLbl="node1" presStyleIdx="4" presStyleCnt="6">
        <dgm:presLayoutVars>
          <dgm:bulletEnabled val="1"/>
        </dgm:presLayoutVars>
      </dgm:prSet>
      <dgm:spPr/>
      <dgm:t>
        <a:bodyPr/>
        <a:lstStyle/>
        <a:p>
          <a:endParaRPr lang="tr-TR"/>
        </a:p>
      </dgm:t>
    </dgm:pt>
    <dgm:pt modelId="{D47D9628-CFE4-4FEF-8816-0C64A1DD9022}" type="pres">
      <dgm:prSet presAssocID="{3E63B166-EC9D-4AF9-AC60-CB5465A1021E}" presName="childShp" presStyleLbl="bgAccFollowNode1" presStyleIdx="4" presStyleCnt="6">
        <dgm:presLayoutVars>
          <dgm:bulletEnabled val="1"/>
        </dgm:presLayoutVars>
      </dgm:prSet>
      <dgm:spPr/>
      <dgm:t>
        <a:bodyPr/>
        <a:lstStyle/>
        <a:p>
          <a:endParaRPr lang="tr-TR"/>
        </a:p>
      </dgm:t>
    </dgm:pt>
    <dgm:pt modelId="{31B44A19-EB72-4FD2-916F-44BBE01D2ED0}" type="pres">
      <dgm:prSet presAssocID="{749303F9-2BC8-44EF-B06B-3C7CEC1E64C9}" presName="spacing" presStyleCnt="0"/>
      <dgm:spPr/>
      <dgm:t>
        <a:bodyPr/>
        <a:lstStyle/>
        <a:p>
          <a:endParaRPr lang="tr-TR"/>
        </a:p>
      </dgm:t>
    </dgm:pt>
    <dgm:pt modelId="{CC1ED36E-EF0C-4F3F-8DF9-0BA150C34B68}" type="pres">
      <dgm:prSet presAssocID="{90803A7A-04A2-4CB7-B17B-FBB43E1A3FF3}" presName="linNode" presStyleCnt="0"/>
      <dgm:spPr/>
      <dgm:t>
        <a:bodyPr/>
        <a:lstStyle/>
        <a:p>
          <a:endParaRPr lang="tr-TR"/>
        </a:p>
      </dgm:t>
    </dgm:pt>
    <dgm:pt modelId="{3D537F82-0133-488E-98CA-C9696193B883}" type="pres">
      <dgm:prSet presAssocID="{90803A7A-04A2-4CB7-B17B-FBB43E1A3FF3}" presName="parentShp" presStyleLbl="node1" presStyleIdx="5" presStyleCnt="6">
        <dgm:presLayoutVars>
          <dgm:bulletEnabled val="1"/>
        </dgm:presLayoutVars>
      </dgm:prSet>
      <dgm:spPr/>
      <dgm:t>
        <a:bodyPr/>
        <a:lstStyle/>
        <a:p>
          <a:endParaRPr lang="tr-TR"/>
        </a:p>
      </dgm:t>
    </dgm:pt>
    <dgm:pt modelId="{8B5E7742-8174-4FB0-A426-59A84A6C5EFA}" type="pres">
      <dgm:prSet presAssocID="{90803A7A-04A2-4CB7-B17B-FBB43E1A3FF3}" presName="childShp" presStyleLbl="bgAccFollowNode1" presStyleIdx="5" presStyleCnt="6">
        <dgm:presLayoutVars>
          <dgm:bulletEnabled val="1"/>
        </dgm:presLayoutVars>
      </dgm:prSet>
      <dgm:spPr/>
      <dgm:t>
        <a:bodyPr/>
        <a:lstStyle/>
        <a:p>
          <a:endParaRPr lang="tr-TR"/>
        </a:p>
      </dgm:t>
    </dgm:pt>
  </dgm:ptLst>
  <dgm:cxnLst>
    <dgm:cxn modelId="{963A7D56-CEFA-4B0C-A8D2-FA6F6E6F7A0E}" srcId="{0A1DD592-B0BC-4E1C-BC40-77C35D60E6FD}" destId="{8CE36ECA-6D58-463A-B009-C3D4E9F1EC6B}" srcOrd="0" destOrd="0" parTransId="{4C8F2D49-6F88-4D6E-A7E9-D3CBBD6FCEFF}" sibTransId="{16CEA0D1-C881-42E2-B399-DEA3BA12B16E}"/>
    <dgm:cxn modelId="{F6B07A1F-50C0-4EBD-975D-455CE38F8A4D}" srcId="{37360D21-39BD-496D-9CE5-18B46D3BBE9C}" destId="{0569B08F-E042-435C-B1AD-E556D3B62092}" srcOrd="0" destOrd="0" parTransId="{089C826C-E8AB-4EAB-8CEF-475A2CF86806}" sibTransId="{1A0C5CAE-2E88-4C48-A91A-9927D347DE38}"/>
    <dgm:cxn modelId="{625543E9-CB03-45A7-B7C8-462ACE1F90FC}" type="presOf" srcId="{C741BCC0-F19E-4DB7-9A4F-E859688D1847}" destId="{430E8922-92BF-4D41-90BC-CF2BC2E36C3A}" srcOrd="0" destOrd="0" presId="urn:microsoft.com/office/officeart/2005/8/layout/vList6"/>
    <dgm:cxn modelId="{5719105C-8E22-411C-ACB0-02D2ABC28337}" srcId="{C1C5F7BD-2CC8-4F26-82CE-ED9BE9E5A70B}" destId="{0A1DD592-B0BC-4E1C-BC40-77C35D60E6FD}" srcOrd="0" destOrd="0" parTransId="{1647C2ED-6745-45CC-B5B6-EEEE069E3A27}" sibTransId="{2587CB52-DA0A-4949-B13D-3E1D13BF89C4}"/>
    <dgm:cxn modelId="{E7F61D19-89C5-4550-8E32-6B89E7191073}" type="presOf" srcId="{CF99C3ED-3F06-4967-A4FB-C99B58E6C7A4}" destId="{6EA686FA-D2C2-4B03-971C-A7BFFDB8BD56}" srcOrd="0" destOrd="0" presId="urn:microsoft.com/office/officeart/2005/8/layout/vList6"/>
    <dgm:cxn modelId="{2848977A-16C8-4D1A-B379-B0D20EACF167}" type="presOf" srcId="{3E63B166-EC9D-4AF9-AC60-CB5465A1021E}" destId="{C7F24B2B-B005-478E-8CDC-CD1019D79209}" srcOrd="0" destOrd="0" presId="urn:microsoft.com/office/officeart/2005/8/layout/vList6"/>
    <dgm:cxn modelId="{1CB86C90-8ED0-4389-9CA1-8F0E1D2B836E}" srcId="{C1C5F7BD-2CC8-4F26-82CE-ED9BE9E5A70B}" destId="{49C684E7-51C2-4280-A5ED-DF05B42FAD11}" srcOrd="1" destOrd="0" parTransId="{CA3A7546-679F-4C30-B556-DA6F645458E0}" sibTransId="{5D820139-A6D5-458D-B624-AA0FE58EC7BC}"/>
    <dgm:cxn modelId="{CD5F0830-1096-472A-B032-1AEB62A20A97}" srcId="{3E63B166-EC9D-4AF9-AC60-CB5465A1021E}" destId="{D488F491-B8EF-41B8-B872-4ED8392AC11C}" srcOrd="0" destOrd="0" parTransId="{49466F9D-A047-4044-8F55-1C1C6E15B750}" sibTransId="{87767642-8577-471E-8C08-94094B4CE301}"/>
    <dgm:cxn modelId="{A403F171-E8EA-4DC1-A7E5-16BB56053541}" srcId="{7E5D3470-698A-4514-85EB-568F090AE393}" destId="{CF99C3ED-3F06-4967-A4FB-C99B58E6C7A4}" srcOrd="0" destOrd="0" parTransId="{8729478A-E52B-4358-B338-7CB3D5B885EF}" sibTransId="{62A1AED5-CF59-4EAD-8BA6-10B4A3ACAD43}"/>
    <dgm:cxn modelId="{A8196CD2-17BB-4B68-95A9-B27EA68B2A15}" type="presOf" srcId="{0A1DD592-B0BC-4E1C-BC40-77C35D60E6FD}" destId="{E428B962-1F0A-40B9-A613-5042E7938EF4}" srcOrd="0" destOrd="0" presId="urn:microsoft.com/office/officeart/2005/8/layout/vList6"/>
    <dgm:cxn modelId="{D58FAC83-ED67-4767-9341-D32B0B660D68}" srcId="{90803A7A-04A2-4CB7-B17B-FBB43E1A3FF3}" destId="{D145D2DD-DC09-4A64-B324-63038B6DCBD6}" srcOrd="0" destOrd="0" parTransId="{03E4CB23-7ACE-45AE-BBD9-E7B178670427}" sibTransId="{B46086BD-A76F-4101-9DA5-B1F853CDB428}"/>
    <dgm:cxn modelId="{C74950FD-086F-4870-B221-43DF37A92C03}" srcId="{C1C5F7BD-2CC8-4F26-82CE-ED9BE9E5A70B}" destId="{37360D21-39BD-496D-9CE5-18B46D3BBE9C}" srcOrd="3" destOrd="0" parTransId="{E744B65C-F0BD-44C6-94D3-1699E0276B8E}" sibTransId="{FDF43A7C-88B7-4041-A337-87DC5601B4F8}"/>
    <dgm:cxn modelId="{076D80AA-D56A-47A0-AB03-F1DF0DB33E91}" srcId="{C1C5F7BD-2CC8-4F26-82CE-ED9BE9E5A70B}" destId="{3E63B166-EC9D-4AF9-AC60-CB5465A1021E}" srcOrd="4" destOrd="0" parTransId="{0D67B73F-D767-4BB9-B547-38CBCB5599B0}" sibTransId="{749303F9-2BC8-44EF-B06B-3C7CEC1E64C9}"/>
    <dgm:cxn modelId="{D6985EBB-EB81-4FAB-A973-8EE53AD323A3}" srcId="{C1C5F7BD-2CC8-4F26-82CE-ED9BE9E5A70B}" destId="{90803A7A-04A2-4CB7-B17B-FBB43E1A3FF3}" srcOrd="5" destOrd="0" parTransId="{E00CFD72-3FED-4A60-A441-D1F315F9D66F}" sibTransId="{57B6C883-D1B5-463A-A245-30ED01568EFD}"/>
    <dgm:cxn modelId="{CC492E3A-A6A4-4C67-B38D-3E4B67D8B613}" type="presOf" srcId="{7E5D3470-698A-4514-85EB-568F090AE393}" destId="{0E0DFDF1-F3F3-4F7C-B366-05175ED71058}" srcOrd="0" destOrd="0" presId="urn:microsoft.com/office/officeart/2005/8/layout/vList6"/>
    <dgm:cxn modelId="{84744853-1BA1-462F-8E77-4928704CA452}" type="presOf" srcId="{D145D2DD-DC09-4A64-B324-63038B6DCBD6}" destId="{8B5E7742-8174-4FB0-A426-59A84A6C5EFA}" srcOrd="0" destOrd="0" presId="urn:microsoft.com/office/officeart/2005/8/layout/vList6"/>
    <dgm:cxn modelId="{609619BE-32CA-451C-821F-E1A67E1AA721}" srcId="{49C684E7-51C2-4280-A5ED-DF05B42FAD11}" destId="{C741BCC0-F19E-4DB7-9A4F-E859688D1847}" srcOrd="0" destOrd="0" parTransId="{3798AF29-2A8B-43A4-AD0B-374941333376}" sibTransId="{7C526131-9FEF-4A0E-B7B7-5669FC122E4E}"/>
    <dgm:cxn modelId="{82EA8026-E01E-4118-BC01-318EE0B9C743}" type="presOf" srcId="{0569B08F-E042-435C-B1AD-E556D3B62092}" destId="{FF72A5AD-419B-4EEB-BA76-131C481E6745}" srcOrd="0" destOrd="0" presId="urn:microsoft.com/office/officeart/2005/8/layout/vList6"/>
    <dgm:cxn modelId="{B181584B-A2EF-4C49-A9D7-E6F6DC093194}" type="presOf" srcId="{90803A7A-04A2-4CB7-B17B-FBB43E1A3FF3}" destId="{3D537F82-0133-488E-98CA-C9696193B883}" srcOrd="0" destOrd="0" presId="urn:microsoft.com/office/officeart/2005/8/layout/vList6"/>
    <dgm:cxn modelId="{781E5CAC-0412-43EF-8BE1-EAFD22C9B868}" type="presOf" srcId="{49C684E7-51C2-4280-A5ED-DF05B42FAD11}" destId="{F2BAF23A-7081-4FFF-97F0-1C4D8FDE3F0E}" srcOrd="0" destOrd="0" presId="urn:microsoft.com/office/officeart/2005/8/layout/vList6"/>
    <dgm:cxn modelId="{FDB75A1C-44CE-4E88-AD90-AFD2973BCBD5}" srcId="{C1C5F7BD-2CC8-4F26-82CE-ED9BE9E5A70B}" destId="{7E5D3470-698A-4514-85EB-568F090AE393}" srcOrd="2" destOrd="0" parTransId="{25F81DA2-B204-479C-9691-BD1D3FFD7A12}" sibTransId="{A17E106C-D8BF-4A3A-9F2F-286656959BC2}"/>
    <dgm:cxn modelId="{E7BF4FF1-8C7A-4968-AD3C-15B5D966EC6D}" type="presOf" srcId="{8CE36ECA-6D58-463A-B009-C3D4E9F1EC6B}" destId="{E5937642-25ED-4E60-B931-2AA44D2E4C0D}" srcOrd="0" destOrd="0" presId="urn:microsoft.com/office/officeart/2005/8/layout/vList6"/>
    <dgm:cxn modelId="{EB52AECF-C2D3-436A-821C-9ED6901AEB32}" type="presOf" srcId="{C1C5F7BD-2CC8-4F26-82CE-ED9BE9E5A70B}" destId="{585AF186-7267-4D5C-B662-6CEE89D2CBA3}" srcOrd="0" destOrd="0" presId="urn:microsoft.com/office/officeart/2005/8/layout/vList6"/>
    <dgm:cxn modelId="{72EFAE00-38E3-4821-BD81-DBC8B42FCFE7}" type="presOf" srcId="{D488F491-B8EF-41B8-B872-4ED8392AC11C}" destId="{D47D9628-CFE4-4FEF-8816-0C64A1DD9022}" srcOrd="0" destOrd="0" presId="urn:microsoft.com/office/officeart/2005/8/layout/vList6"/>
    <dgm:cxn modelId="{A9EF500F-A582-493D-B18F-459EF73DCE91}" type="presOf" srcId="{37360D21-39BD-496D-9CE5-18B46D3BBE9C}" destId="{D2CC5457-301A-4C18-A372-BFDEBEA781AC}" srcOrd="0" destOrd="0" presId="urn:microsoft.com/office/officeart/2005/8/layout/vList6"/>
    <dgm:cxn modelId="{7EACD1B9-9F0A-40EB-8816-CA2BC5530206}" type="presParOf" srcId="{585AF186-7267-4D5C-B662-6CEE89D2CBA3}" destId="{BF8E69E6-0BE6-43E8-BD51-E47D96EF7237}" srcOrd="0" destOrd="0" presId="urn:microsoft.com/office/officeart/2005/8/layout/vList6"/>
    <dgm:cxn modelId="{AAAED30F-7AE4-4ACA-8E0C-496DACC6AB3D}" type="presParOf" srcId="{BF8E69E6-0BE6-43E8-BD51-E47D96EF7237}" destId="{E428B962-1F0A-40B9-A613-5042E7938EF4}" srcOrd="0" destOrd="0" presId="urn:microsoft.com/office/officeart/2005/8/layout/vList6"/>
    <dgm:cxn modelId="{08972F62-2074-4A0D-AAD0-2E7A23FEA28E}" type="presParOf" srcId="{BF8E69E6-0BE6-43E8-BD51-E47D96EF7237}" destId="{E5937642-25ED-4E60-B931-2AA44D2E4C0D}" srcOrd="1" destOrd="0" presId="urn:microsoft.com/office/officeart/2005/8/layout/vList6"/>
    <dgm:cxn modelId="{B47A8F5B-6940-4F4B-8329-BBAAAB28BC3D}" type="presParOf" srcId="{585AF186-7267-4D5C-B662-6CEE89D2CBA3}" destId="{E7B1409C-960D-41DC-A93A-AF2FD09DA26F}" srcOrd="1" destOrd="0" presId="urn:microsoft.com/office/officeart/2005/8/layout/vList6"/>
    <dgm:cxn modelId="{EA0A45B5-162A-4EA4-80C1-093271D11DA2}" type="presParOf" srcId="{585AF186-7267-4D5C-B662-6CEE89D2CBA3}" destId="{AA3ABE4A-77CA-4E6F-823D-EB1BC48882DB}" srcOrd="2" destOrd="0" presId="urn:microsoft.com/office/officeart/2005/8/layout/vList6"/>
    <dgm:cxn modelId="{2F2EE45F-9A77-44BF-90B0-6DA5D76BEE1E}" type="presParOf" srcId="{AA3ABE4A-77CA-4E6F-823D-EB1BC48882DB}" destId="{F2BAF23A-7081-4FFF-97F0-1C4D8FDE3F0E}" srcOrd="0" destOrd="0" presId="urn:microsoft.com/office/officeart/2005/8/layout/vList6"/>
    <dgm:cxn modelId="{E3DEEC1D-FDBB-4C38-A3BE-708185115AF6}" type="presParOf" srcId="{AA3ABE4A-77CA-4E6F-823D-EB1BC48882DB}" destId="{430E8922-92BF-4D41-90BC-CF2BC2E36C3A}" srcOrd="1" destOrd="0" presId="urn:microsoft.com/office/officeart/2005/8/layout/vList6"/>
    <dgm:cxn modelId="{6716E4A0-50AF-4452-8A46-B770218FEEDA}" type="presParOf" srcId="{585AF186-7267-4D5C-B662-6CEE89D2CBA3}" destId="{A120A896-BC68-4A8D-A6F3-30DCB599BEC4}" srcOrd="3" destOrd="0" presId="urn:microsoft.com/office/officeart/2005/8/layout/vList6"/>
    <dgm:cxn modelId="{CBE50A22-989F-41AC-9361-3C9BB1C92922}" type="presParOf" srcId="{585AF186-7267-4D5C-B662-6CEE89D2CBA3}" destId="{E0461D7B-7C21-49C9-A0CD-F79DC7167A22}" srcOrd="4" destOrd="0" presId="urn:microsoft.com/office/officeart/2005/8/layout/vList6"/>
    <dgm:cxn modelId="{54C3BA22-9EF2-4161-A030-59A0C86A3C25}" type="presParOf" srcId="{E0461D7B-7C21-49C9-A0CD-F79DC7167A22}" destId="{0E0DFDF1-F3F3-4F7C-B366-05175ED71058}" srcOrd="0" destOrd="0" presId="urn:microsoft.com/office/officeart/2005/8/layout/vList6"/>
    <dgm:cxn modelId="{CEF6608C-2B43-4F4D-B7B2-612CF906162F}" type="presParOf" srcId="{E0461D7B-7C21-49C9-A0CD-F79DC7167A22}" destId="{6EA686FA-D2C2-4B03-971C-A7BFFDB8BD56}" srcOrd="1" destOrd="0" presId="urn:microsoft.com/office/officeart/2005/8/layout/vList6"/>
    <dgm:cxn modelId="{82E9023A-768B-4C8A-B21F-642D6264E061}" type="presParOf" srcId="{585AF186-7267-4D5C-B662-6CEE89D2CBA3}" destId="{09C21921-F28E-4957-998E-8428482C66C8}" srcOrd="5" destOrd="0" presId="urn:microsoft.com/office/officeart/2005/8/layout/vList6"/>
    <dgm:cxn modelId="{F5DC1E46-8FB5-4451-8EAA-5F43B078AFD2}" type="presParOf" srcId="{585AF186-7267-4D5C-B662-6CEE89D2CBA3}" destId="{6A3278C2-AC96-44BC-B324-C03486F5CA79}" srcOrd="6" destOrd="0" presId="urn:microsoft.com/office/officeart/2005/8/layout/vList6"/>
    <dgm:cxn modelId="{77A7E310-BFBD-4E7F-97FA-F636B321666E}" type="presParOf" srcId="{6A3278C2-AC96-44BC-B324-C03486F5CA79}" destId="{D2CC5457-301A-4C18-A372-BFDEBEA781AC}" srcOrd="0" destOrd="0" presId="urn:microsoft.com/office/officeart/2005/8/layout/vList6"/>
    <dgm:cxn modelId="{5065DF94-4215-49C0-8142-93EAEBC50C6F}" type="presParOf" srcId="{6A3278C2-AC96-44BC-B324-C03486F5CA79}" destId="{FF72A5AD-419B-4EEB-BA76-131C481E6745}" srcOrd="1" destOrd="0" presId="urn:microsoft.com/office/officeart/2005/8/layout/vList6"/>
    <dgm:cxn modelId="{EE43A0FE-3CD2-42BB-84F6-760C963C8AF3}" type="presParOf" srcId="{585AF186-7267-4D5C-B662-6CEE89D2CBA3}" destId="{4C27ACF6-1F38-4482-9F38-3EA74FB76661}" srcOrd="7" destOrd="0" presId="urn:microsoft.com/office/officeart/2005/8/layout/vList6"/>
    <dgm:cxn modelId="{78323132-ACE2-4429-8654-617A2C7D8A15}" type="presParOf" srcId="{585AF186-7267-4D5C-B662-6CEE89D2CBA3}" destId="{E42DC93E-485D-4685-92FE-6EF6EF1D7FEC}" srcOrd="8" destOrd="0" presId="urn:microsoft.com/office/officeart/2005/8/layout/vList6"/>
    <dgm:cxn modelId="{0E55BB8D-F9B1-4DAD-97D1-829DF32B1709}" type="presParOf" srcId="{E42DC93E-485D-4685-92FE-6EF6EF1D7FEC}" destId="{C7F24B2B-B005-478E-8CDC-CD1019D79209}" srcOrd="0" destOrd="0" presId="urn:microsoft.com/office/officeart/2005/8/layout/vList6"/>
    <dgm:cxn modelId="{BCD33B91-FFCF-4B11-B1D1-162A7FED3EC8}" type="presParOf" srcId="{E42DC93E-485D-4685-92FE-6EF6EF1D7FEC}" destId="{D47D9628-CFE4-4FEF-8816-0C64A1DD9022}" srcOrd="1" destOrd="0" presId="urn:microsoft.com/office/officeart/2005/8/layout/vList6"/>
    <dgm:cxn modelId="{FEFF41CB-328F-46E6-99A5-0F113798163C}" type="presParOf" srcId="{585AF186-7267-4D5C-B662-6CEE89D2CBA3}" destId="{31B44A19-EB72-4FD2-916F-44BBE01D2ED0}" srcOrd="9" destOrd="0" presId="urn:microsoft.com/office/officeart/2005/8/layout/vList6"/>
    <dgm:cxn modelId="{65CA565C-054B-48FB-9E1A-3D75584173DA}" type="presParOf" srcId="{585AF186-7267-4D5C-B662-6CEE89D2CBA3}" destId="{CC1ED36E-EF0C-4F3F-8DF9-0BA150C34B68}" srcOrd="10" destOrd="0" presId="urn:microsoft.com/office/officeart/2005/8/layout/vList6"/>
    <dgm:cxn modelId="{10DAFA59-421E-4104-966B-C35D43A69719}" type="presParOf" srcId="{CC1ED36E-EF0C-4F3F-8DF9-0BA150C34B68}" destId="{3D537F82-0133-488E-98CA-C9696193B883}" srcOrd="0" destOrd="0" presId="urn:microsoft.com/office/officeart/2005/8/layout/vList6"/>
    <dgm:cxn modelId="{99EAC0C1-3951-475D-B760-8D24C494D4F4}" type="presParOf" srcId="{CC1ED36E-EF0C-4F3F-8DF9-0BA150C34B68}" destId="{8B5E7742-8174-4FB0-A426-59A84A6C5EFA}" srcOrd="1" destOrd="0" presId="urn:microsoft.com/office/officeart/2005/8/layout/vList6"/>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708FA7A-C1BB-42B3-8F36-6A895DE14B9C}" type="doc">
      <dgm:prSet loTypeId="urn:microsoft.com/office/officeart/2011/layout/HexagonRadial" loCatId="cycle" qsTypeId="urn:microsoft.com/office/officeart/2005/8/quickstyle/3d1" qsCatId="3D" csTypeId="urn:microsoft.com/office/officeart/2005/8/colors/colorful3" csCatId="colorful" phldr="1"/>
      <dgm:spPr/>
      <dgm:t>
        <a:bodyPr/>
        <a:lstStyle/>
        <a:p>
          <a:endParaRPr lang="tr-TR"/>
        </a:p>
      </dgm:t>
    </dgm:pt>
    <dgm:pt modelId="{4AF471BB-B9E6-4D01-A3C9-A6163B05CCB3}">
      <dgm:prSet phldrT="[Text]" custT="1"/>
      <dgm:spPr/>
      <dgm:t>
        <a:bodyPr/>
        <a:lstStyle/>
        <a:p>
          <a:r>
            <a:rPr lang="en-US" sz="1800" dirty="0" smtClean="0">
              <a:cs typeface="Arial" charset="0"/>
            </a:rPr>
            <a:t>Reference Standards and Reference Materials</a:t>
          </a:r>
          <a:endParaRPr lang="tr-TR" sz="1800" dirty="0"/>
        </a:p>
      </dgm:t>
    </dgm:pt>
    <dgm:pt modelId="{D1EF7439-4444-4167-8882-214AC001424F}" type="parTrans" cxnId="{6504CC20-C69D-483B-99A3-11C5BE7CCAB5}">
      <dgm:prSet/>
      <dgm:spPr/>
      <dgm:t>
        <a:bodyPr/>
        <a:lstStyle/>
        <a:p>
          <a:endParaRPr lang="tr-TR" sz="2800"/>
        </a:p>
      </dgm:t>
    </dgm:pt>
    <dgm:pt modelId="{7D47FD1B-76FD-4A47-9575-BE0788825881}" type="sibTrans" cxnId="{6504CC20-C69D-483B-99A3-11C5BE7CCAB5}">
      <dgm:prSet/>
      <dgm:spPr/>
      <dgm:t>
        <a:bodyPr/>
        <a:lstStyle/>
        <a:p>
          <a:endParaRPr lang="tr-TR" sz="2800"/>
        </a:p>
      </dgm:t>
    </dgm:pt>
    <dgm:pt modelId="{C0EFAEAA-0AAE-4A2A-82F8-56CCCF7C1F4E}">
      <dgm:prSet phldrT="[Text]" custT="1"/>
      <dgm:spPr/>
      <dgm:t>
        <a:bodyPr/>
        <a:lstStyle/>
        <a:p>
          <a:r>
            <a:rPr lang="tr-TR" sz="1800" dirty="0" smtClean="0"/>
            <a:t>R&amp;D Projects</a:t>
          </a:r>
          <a:endParaRPr lang="tr-TR" sz="1800" dirty="0"/>
        </a:p>
      </dgm:t>
    </dgm:pt>
    <dgm:pt modelId="{093C1DC3-E216-49DD-8956-EBA3539DD39B}" type="parTrans" cxnId="{5BAB723B-DDC7-46E6-8DF2-D619D4E2F4C4}">
      <dgm:prSet/>
      <dgm:spPr/>
      <dgm:t>
        <a:bodyPr/>
        <a:lstStyle/>
        <a:p>
          <a:endParaRPr lang="tr-TR" sz="2800"/>
        </a:p>
      </dgm:t>
    </dgm:pt>
    <dgm:pt modelId="{CB8FA961-36E2-4774-92ED-FF0D86577950}" type="sibTrans" cxnId="{5BAB723B-DDC7-46E6-8DF2-D619D4E2F4C4}">
      <dgm:prSet/>
      <dgm:spPr/>
      <dgm:t>
        <a:bodyPr/>
        <a:lstStyle/>
        <a:p>
          <a:endParaRPr lang="tr-TR" sz="2800"/>
        </a:p>
      </dgm:t>
    </dgm:pt>
    <dgm:pt modelId="{6536650A-48A4-49FB-997D-0D9FF29FD8BC}">
      <dgm:prSet phldrT="[Text]" custT="1"/>
      <dgm:spPr/>
      <dgm:t>
        <a:bodyPr/>
        <a:lstStyle/>
        <a:p>
          <a:r>
            <a:rPr lang="en-US" sz="1800" dirty="0" smtClean="0">
              <a:cs typeface="Arial" charset="0"/>
            </a:rPr>
            <a:t>Primary level calibration service</a:t>
          </a:r>
          <a:r>
            <a:rPr lang="tr-TR" sz="1800" dirty="0" smtClean="0">
              <a:cs typeface="Arial" charset="0"/>
            </a:rPr>
            <a:t>s</a:t>
          </a:r>
          <a:endParaRPr lang="tr-TR" sz="1800" dirty="0"/>
        </a:p>
      </dgm:t>
    </dgm:pt>
    <dgm:pt modelId="{A9A30E18-3766-463A-AB25-993923B6A472}" type="parTrans" cxnId="{D654F13C-6B1A-4154-88D3-D8C11FC6F8A9}">
      <dgm:prSet/>
      <dgm:spPr/>
      <dgm:t>
        <a:bodyPr/>
        <a:lstStyle/>
        <a:p>
          <a:endParaRPr lang="tr-TR" sz="2800"/>
        </a:p>
      </dgm:t>
    </dgm:pt>
    <dgm:pt modelId="{24F53B53-88C5-4084-BB4B-797CE2D7280E}" type="sibTrans" cxnId="{D654F13C-6B1A-4154-88D3-D8C11FC6F8A9}">
      <dgm:prSet/>
      <dgm:spPr/>
      <dgm:t>
        <a:bodyPr/>
        <a:lstStyle/>
        <a:p>
          <a:endParaRPr lang="tr-TR" sz="2800"/>
        </a:p>
      </dgm:t>
    </dgm:pt>
    <dgm:pt modelId="{106E6A2E-76FE-450A-9623-6496345F4407}">
      <dgm:prSet phldrT="[Text]" custT="1"/>
      <dgm:spPr/>
      <dgm:t>
        <a:bodyPr/>
        <a:lstStyle/>
        <a:p>
          <a:r>
            <a:rPr lang="en-US" sz="1600" dirty="0" smtClean="0">
              <a:cs typeface="Arial" charset="0"/>
            </a:rPr>
            <a:t>Bilateral and Multilateral ILCs and PTs</a:t>
          </a:r>
          <a:endParaRPr lang="tr-TR" sz="1600" dirty="0"/>
        </a:p>
      </dgm:t>
    </dgm:pt>
    <dgm:pt modelId="{B9EEDF27-F16C-4300-955A-8853E2769FB4}" type="parTrans" cxnId="{2ABF98F7-7C82-408B-8587-93291F4C14C2}">
      <dgm:prSet/>
      <dgm:spPr/>
      <dgm:t>
        <a:bodyPr/>
        <a:lstStyle/>
        <a:p>
          <a:endParaRPr lang="tr-TR" sz="2800"/>
        </a:p>
      </dgm:t>
    </dgm:pt>
    <dgm:pt modelId="{50709E0E-5426-46AA-B373-9AE562DBBB4D}" type="sibTrans" cxnId="{2ABF98F7-7C82-408B-8587-93291F4C14C2}">
      <dgm:prSet/>
      <dgm:spPr/>
      <dgm:t>
        <a:bodyPr/>
        <a:lstStyle/>
        <a:p>
          <a:endParaRPr lang="tr-TR" sz="2800"/>
        </a:p>
      </dgm:t>
    </dgm:pt>
    <dgm:pt modelId="{5E85FE40-FEB7-465B-ADB4-E64C3047ECB1}">
      <dgm:prSet phldrT="[Text]" custT="1"/>
      <dgm:spPr/>
      <dgm:t>
        <a:bodyPr/>
        <a:lstStyle/>
        <a:p>
          <a:r>
            <a:rPr lang="en-US" sz="1800" dirty="0" smtClean="0">
              <a:cs typeface="Arial" charset="0"/>
            </a:rPr>
            <a:t>Testing </a:t>
          </a:r>
          <a:endParaRPr lang="tr-TR" sz="1800" dirty="0"/>
        </a:p>
      </dgm:t>
    </dgm:pt>
    <dgm:pt modelId="{FBCCC6EA-E37F-4283-AD98-3C0ACC1AE311}" type="parTrans" cxnId="{89515943-CB50-477B-A0D0-8081D9FA85F7}">
      <dgm:prSet/>
      <dgm:spPr/>
      <dgm:t>
        <a:bodyPr/>
        <a:lstStyle/>
        <a:p>
          <a:endParaRPr lang="tr-TR" sz="2800"/>
        </a:p>
      </dgm:t>
    </dgm:pt>
    <dgm:pt modelId="{3BAF6FAC-F717-44E6-BB3D-F62E9F4CB233}" type="sibTrans" cxnId="{89515943-CB50-477B-A0D0-8081D9FA85F7}">
      <dgm:prSet/>
      <dgm:spPr/>
      <dgm:t>
        <a:bodyPr/>
        <a:lstStyle/>
        <a:p>
          <a:endParaRPr lang="tr-TR" sz="2800"/>
        </a:p>
      </dgm:t>
    </dgm:pt>
    <dgm:pt modelId="{AE29C672-F3EC-40E7-AE65-788E488235C0}">
      <dgm:prSet phldrT="[Text]" custT="1"/>
      <dgm:spPr/>
      <dgm:t>
        <a:bodyPr/>
        <a:lstStyle/>
        <a:p>
          <a:r>
            <a:rPr lang="en-US" sz="1800" dirty="0" smtClean="0">
              <a:cs typeface="Arial" charset="0"/>
            </a:rPr>
            <a:t>Training</a:t>
          </a:r>
          <a:endParaRPr lang="tr-TR" sz="1800" dirty="0"/>
        </a:p>
      </dgm:t>
    </dgm:pt>
    <dgm:pt modelId="{C6298E0B-9338-40B7-8BDD-82E28567C3F5}" type="parTrans" cxnId="{566A366A-0660-42E3-BD94-485E51D4A824}">
      <dgm:prSet/>
      <dgm:spPr/>
      <dgm:t>
        <a:bodyPr/>
        <a:lstStyle/>
        <a:p>
          <a:endParaRPr lang="tr-TR" sz="2800"/>
        </a:p>
      </dgm:t>
    </dgm:pt>
    <dgm:pt modelId="{61E0DA07-C31F-48D6-B24C-4EB978352432}" type="sibTrans" cxnId="{566A366A-0660-42E3-BD94-485E51D4A824}">
      <dgm:prSet/>
      <dgm:spPr/>
      <dgm:t>
        <a:bodyPr/>
        <a:lstStyle/>
        <a:p>
          <a:endParaRPr lang="tr-TR" sz="2800"/>
        </a:p>
      </dgm:t>
    </dgm:pt>
    <dgm:pt modelId="{1067311E-7D73-4D46-AD98-CDBD49CD4CA4}">
      <dgm:prSet phldrT="[Text]" custT="1"/>
      <dgm:spPr/>
      <dgm:t>
        <a:bodyPr/>
        <a:lstStyle/>
        <a:p>
          <a:r>
            <a:rPr lang="en-US" sz="1800" dirty="0" smtClean="0">
              <a:cs typeface="Arial" charset="0"/>
            </a:rPr>
            <a:t>Consult</a:t>
          </a:r>
          <a:r>
            <a:rPr lang="tr-TR" sz="1800" dirty="0" smtClean="0">
              <a:cs typeface="Arial" charset="0"/>
            </a:rPr>
            <a:t>ing</a:t>
          </a:r>
          <a:r>
            <a:rPr lang="en-US" sz="1800" dirty="0" smtClean="0">
              <a:cs typeface="Arial" charset="0"/>
            </a:rPr>
            <a:t> </a:t>
          </a:r>
          <a:endParaRPr lang="tr-TR" sz="1800" dirty="0"/>
        </a:p>
      </dgm:t>
    </dgm:pt>
    <dgm:pt modelId="{7723C19F-1A76-47EC-9CE0-BABCDE2B82D0}" type="parTrans" cxnId="{5940E2EA-00CD-4C15-B5BE-4E68CA62A156}">
      <dgm:prSet/>
      <dgm:spPr/>
      <dgm:t>
        <a:bodyPr/>
        <a:lstStyle/>
        <a:p>
          <a:endParaRPr lang="tr-TR" sz="2800"/>
        </a:p>
      </dgm:t>
    </dgm:pt>
    <dgm:pt modelId="{0012D62A-F5E8-4ACB-BE86-1CBC4EFFD969}" type="sibTrans" cxnId="{5940E2EA-00CD-4C15-B5BE-4E68CA62A156}">
      <dgm:prSet/>
      <dgm:spPr/>
      <dgm:t>
        <a:bodyPr/>
        <a:lstStyle/>
        <a:p>
          <a:endParaRPr lang="tr-TR" sz="2800"/>
        </a:p>
      </dgm:t>
    </dgm:pt>
    <dgm:pt modelId="{F110B111-26BD-4917-8854-DE54455051D3}">
      <dgm:prSet/>
      <dgm:spPr/>
      <dgm:t>
        <a:bodyPr/>
        <a:lstStyle/>
        <a:p>
          <a:endParaRPr lang="tr-TR"/>
        </a:p>
      </dgm:t>
    </dgm:pt>
    <dgm:pt modelId="{4FA9425B-5A30-4206-88EF-4EAA99B9ABD8}" type="parTrans" cxnId="{F1BC134E-8CDA-4B9F-90DF-4A3AF879C81F}">
      <dgm:prSet/>
      <dgm:spPr/>
      <dgm:t>
        <a:bodyPr/>
        <a:lstStyle/>
        <a:p>
          <a:endParaRPr lang="tr-TR" sz="2800"/>
        </a:p>
      </dgm:t>
    </dgm:pt>
    <dgm:pt modelId="{3283A18E-B4A6-4247-AE95-7A3D2B98152A}" type="sibTrans" cxnId="{F1BC134E-8CDA-4B9F-90DF-4A3AF879C81F}">
      <dgm:prSet/>
      <dgm:spPr/>
      <dgm:t>
        <a:bodyPr/>
        <a:lstStyle/>
        <a:p>
          <a:endParaRPr lang="tr-TR" sz="2800"/>
        </a:p>
      </dgm:t>
    </dgm:pt>
    <dgm:pt modelId="{158852CB-512A-466D-8919-89A940F144F9}" type="pres">
      <dgm:prSet presAssocID="{1708FA7A-C1BB-42B3-8F36-6A895DE14B9C}" presName="Name0" presStyleCnt="0">
        <dgm:presLayoutVars>
          <dgm:chMax val="1"/>
          <dgm:chPref val="1"/>
          <dgm:dir/>
          <dgm:animOne val="branch"/>
          <dgm:animLvl val="lvl"/>
        </dgm:presLayoutVars>
      </dgm:prSet>
      <dgm:spPr/>
      <dgm:t>
        <a:bodyPr/>
        <a:lstStyle/>
        <a:p>
          <a:endParaRPr lang="tr-TR"/>
        </a:p>
      </dgm:t>
    </dgm:pt>
    <dgm:pt modelId="{CB217A5F-6E0F-45E9-A0A2-BEACC4B0B572}" type="pres">
      <dgm:prSet presAssocID="{4AF471BB-B9E6-4D01-A3C9-A6163B05CCB3}" presName="Parent" presStyleLbl="node0" presStyleIdx="0" presStyleCnt="1">
        <dgm:presLayoutVars>
          <dgm:chMax val="6"/>
          <dgm:chPref val="6"/>
        </dgm:presLayoutVars>
      </dgm:prSet>
      <dgm:spPr/>
      <dgm:t>
        <a:bodyPr/>
        <a:lstStyle/>
        <a:p>
          <a:endParaRPr lang="tr-TR"/>
        </a:p>
      </dgm:t>
    </dgm:pt>
    <dgm:pt modelId="{5DCFF4E1-2404-4318-A92F-B9B31AD68BC1}" type="pres">
      <dgm:prSet presAssocID="{C0EFAEAA-0AAE-4A2A-82F8-56CCCF7C1F4E}" presName="Accent1" presStyleCnt="0"/>
      <dgm:spPr/>
    </dgm:pt>
    <dgm:pt modelId="{4D39047C-B1B3-4B80-B5A7-0046021E8188}" type="pres">
      <dgm:prSet presAssocID="{C0EFAEAA-0AAE-4A2A-82F8-56CCCF7C1F4E}" presName="Accent" presStyleLbl="bgShp" presStyleIdx="0" presStyleCnt="6"/>
      <dgm:spPr/>
    </dgm:pt>
    <dgm:pt modelId="{E556CFD1-CDFA-46E5-8B6B-9E23C5F24746}" type="pres">
      <dgm:prSet presAssocID="{C0EFAEAA-0AAE-4A2A-82F8-56CCCF7C1F4E}" presName="Child1" presStyleLbl="node1" presStyleIdx="0" presStyleCnt="6">
        <dgm:presLayoutVars>
          <dgm:chMax val="0"/>
          <dgm:chPref val="0"/>
          <dgm:bulletEnabled val="1"/>
        </dgm:presLayoutVars>
      </dgm:prSet>
      <dgm:spPr/>
      <dgm:t>
        <a:bodyPr/>
        <a:lstStyle/>
        <a:p>
          <a:endParaRPr lang="tr-TR"/>
        </a:p>
      </dgm:t>
    </dgm:pt>
    <dgm:pt modelId="{89DEBCFB-2014-4958-BA0D-086955E76B07}" type="pres">
      <dgm:prSet presAssocID="{6536650A-48A4-49FB-997D-0D9FF29FD8BC}" presName="Accent2" presStyleCnt="0"/>
      <dgm:spPr/>
    </dgm:pt>
    <dgm:pt modelId="{944CA7FD-D751-4243-88BA-52A19E6EB43F}" type="pres">
      <dgm:prSet presAssocID="{6536650A-48A4-49FB-997D-0D9FF29FD8BC}" presName="Accent" presStyleLbl="bgShp" presStyleIdx="1" presStyleCnt="6"/>
      <dgm:spPr/>
    </dgm:pt>
    <dgm:pt modelId="{B621EF11-C28D-4456-A27C-967871E2765B}" type="pres">
      <dgm:prSet presAssocID="{6536650A-48A4-49FB-997D-0D9FF29FD8BC}" presName="Child2" presStyleLbl="node1" presStyleIdx="1" presStyleCnt="6">
        <dgm:presLayoutVars>
          <dgm:chMax val="0"/>
          <dgm:chPref val="0"/>
          <dgm:bulletEnabled val="1"/>
        </dgm:presLayoutVars>
      </dgm:prSet>
      <dgm:spPr/>
      <dgm:t>
        <a:bodyPr/>
        <a:lstStyle/>
        <a:p>
          <a:endParaRPr lang="tr-TR"/>
        </a:p>
      </dgm:t>
    </dgm:pt>
    <dgm:pt modelId="{ED6150AA-5AE4-4E7F-A0B4-B176E6B15C7D}" type="pres">
      <dgm:prSet presAssocID="{106E6A2E-76FE-450A-9623-6496345F4407}" presName="Accent3" presStyleCnt="0"/>
      <dgm:spPr/>
    </dgm:pt>
    <dgm:pt modelId="{4125A737-8A38-4A61-8D22-B97881C520E7}" type="pres">
      <dgm:prSet presAssocID="{106E6A2E-76FE-450A-9623-6496345F4407}" presName="Accent" presStyleLbl="bgShp" presStyleIdx="2" presStyleCnt="6"/>
      <dgm:spPr/>
    </dgm:pt>
    <dgm:pt modelId="{260F9085-EE2C-4226-849E-E68B61CFBB9A}" type="pres">
      <dgm:prSet presAssocID="{106E6A2E-76FE-450A-9623-6496345F4407}" presName="Child3" presStyleLbl="node1" presStyleIdx="2" presStyleCnt="6">
        <dgm:presLayoutVars>
          <dgm:chMax val="0"/>
          <dgm:chPref val="0"/>
          <dgm:bulletEnabled val="1"/>
        </dgm:presLayoutVars>
      </dgm:prSet>
      <dgm:spPr/>
      <dgm:t>
        <a:bodyPr/>
        <a:lstStyle/>
        <a:p>
          <a:endParaRPr lang="tr-TR"/>
        </a:p>
      </dgm:t>
    </dgm:pt>
    <dgm:pt modelId="{70FBE417-F30B-45DC-B085-8E4173E8884E}" type="pres">
      <dgm:prSet presAssocID="{5E85FE40-FEB7-465B-ADB4-E64C3047ECB1}" presName="Accent4" presStyleCnt="0"/>
      <dgm:spPr/>
    </dgm:pt>
    <dgm:pt modelId="{C84B0721-F3E7-45E8-A520-C11FF400B9E6}" type="pres">
      <dgm:prSet presAssocID="{5E85FE40-FEB7-465B-ADB4-E64C3047ECB1}" presName="Accent" presStyleLbl="bgShp" presStyleIdx="3" presStyleCnt="6"/>
      <dgm:spPr/>
    </dgm:pt>
    <dgm:pt modelId="{AB9F2648-6BEE-4AB4-AA2B-C3FC642EE49E}" type="pres">
      <dgm:prSet presAssocID="{5E85FE40-FEB7-465B-ADB4-E64C3047ECB1}" presName="Child4" presStyleLbl="node1" presStyleIdx="3" presStyleCnt="6">
        <dgm:presLayoutVars>
          <dgm:chMax val="0"/>
          <dgm:chPref val="0"/>
          <dgm:bulletEnabled val="1"/>
        </dgm:presLayoutVars>
      </dgm:prSet>
      <dgm:spPr/>
      <dgm:t>
        <a:bodyPr/>
        <a:lstStyle/>
        <a:p>
          <a:endParaRPr lang="tr-TR"/>
        </a:p>
      </dgm:t>
    </dgm:pt>
    <dgm:pt modelId="{92EDE11C-DCDD-4200-BE7D-B4597AA403FF}" type="pres">
      <dgm:prSet presAssocID="{AE29C672-F3EC-40E7-AE65-788E488235C0}" presName="Accent5" presStyleCnt="0"/>
      <dgm:spPr/>
    </dgm:pt>
    <dgm:pt modelId="{887CD517-C84B-4962-98C7-5108E9C99CF9}" type="pres">
      <dgm:prSet presAssocID="{AE29C672-F3EC-40E7-AE65-788E488235C0}" presName="Accent" presStyleLbl="bgShp" presStyleIdx="4" presStyleCnt="6"/>
      <dgm:spPr/>
    </dgm:pt>
    <dgm:pt modelId="{6662B188-3CDF-480F-AC38-D8BFEB438087}" type="pres">
      <dgm:prSet presAssocID="{AE29C672-F3EC-40E7-AE65-788E488235C0}" presName="Child5" presStyleLbl="node1" presStyleIdx="4" presStyleCnt="6">
        <dgm:presLayoutVars>
          <dgm:chMax val="0"/>
          <dgm:chPref val="0"/>
          <dgm:bulletEnabled val="1"/>
        </dgm:presLayoutVars>
      </dgm:prSet>
      <dgm:spPr/>
      <dgm:t>
        <a:bodyPr/>
        <a:lstStyle/>
        <a:p>
          <a:endParaRPr lang="tr-TR"/>
        </a:p>
      </dgm:t>
    </dgm:pt>
    <dgm:pt modelId="{29484B6C-190D-4460-B621-75F0292CDFCA}" type="pres">
      <dgm:prSet presAssocID="{1067311E-7D73-4D46-AD98-CDBD49CD4CA4}" presName="Accent6" presStyleCnt="0"/>
      <dgm:spPr/>
    </dgm:pt>
    <dgm:pt modelId="{F83A0B08-7E9B-475C-8AE9-C236F479A063}" type="pres">
      <dgm:prSet presAssocID="{1067311E-7D73-4D46-AD98-CDBD49CD4CA4}" presName="Accent" presStyleLbl="bgShp" presStyleIdx="5" presStyleCnt="6"/>
      <dgm:spPr/>
    </dgm:pt>
    <dgm:pt modelId="{9E10E2E8-6BBB-4932-BB37-1874419A33F4}" type="pres">
      <dgm:prSet presAssocID="{1067311E-7D73-4D46-AD98-CDBD49CD4CA4}" presName="Child6" presStyleLbl="node1" presStyleIdx="5" presStyleCnt="6">
        <dgm:presLayoutVars>
          <dgm:chMax val="0"/>
          <dgm:chPref val="0"/>
          <dgm:bulletEnabled val="1"/>
        </dgm:presLayoutVars>
      </dgm:prSet>
      <dgm:spPr/>
      <dgm:t>
        <a:bodyPr/>
        <a:lstStyle/>
        <a:p>
          <a:endParaRPr lang="tr-TR"/>
        </a:p>
      </dgm:t>
    </dgm:pt>
  </dgm:ptLst>
  <dgm:cxnLst>
    <dgm:cxn modelId="{F1BC134E-8CDA-4B9F-90DF-4A3AF879C81F}" srcId="{1708FA7A-C1BB-42B3-8F36-6A895DE14B9C}" destId="{F110B111-26BD-4917-8854-DE54455051D3}" srcOrd="1" destOrd="0" parTransId="{4FA9425B-5A30-4206-88EF-4EAA99B9ABD8}" sibTransId="{3283A18E-B4A6-4247-AE95-7A3D2B98152A}"/>
    <dgm:cxn modelId="{D4B544B4-C348-45F5-B757-542FEA75A901}" type="presOf" srcId="{C0EFAEAA-0AAE-4A2A-82F8-56CCCF7C1F4E}" destId="{E556CFD1-CDFA-46E5-8B6B-9E23C5F24746}" srcOrd="0" destOrd="0" presId="urn:microsoft.com/office/officeart/2011/layout/HexagonRadial"/>
    <dgm:cxn modelId="{2ABF98F7-7C82-408B-8587-93291F4C14C2}" srcId="{4AF471BB-B9E6-4D01-A3C9-A6163B05CCB3}" destId="{106E6A2E-76FE-450A-9623-6496345F4407}" srcOrd="2" destOrd="0" parTransId="{B9EEDF27-F16C-4300-955A-8853E2769FB4}" sibTransId="{50709E0E-5426-46AA-B373-9AE562DBBB4D}"/>
    <dgm:cxn modelId="{89515943-CB50-477B-A0D0-8081D9FA85F7}" srcId="{4AF471BB-B9E6-4D01-A3C9-A6163B05CCB3}" destId="{5E85FE40-FEB7-465B-ADB4-E64C3047ECB1}" srcOrd="3" destOrd="0" parTransId="{FBCCC6EA-E37F-4283-AD98-3C0ACC1AE311}" sibTransId="{3BAF6FAC-F717-44E6-BB3D-F62E9F4CB233}"/>
    <dgm:cxn modelId="{DEDCD465-7D03-4F44-AD09-5B6754E90F38}" type="presOf" srcId="{AE29C672-F3EC-40E7-AE65-788E488235C0}" destId="{6662B188-3CDF-480F-AC38-D8BFEB438087}" srcOrd="0" destOrd="0" presId="urn:microsoft.com/office/officeart/2011/layout/HexagonRadial"/>
    <dgm:cxn modelId="{2F2A2D6E-0C84-43A0-B410-F4C763D5F7BD}" type="presOf" srcId="{5E85FE40-FEB7-465B-ADB4-E64C3047ECB1}" destId="{AB9F2648-6BEE-4AB4-AA2B-C3FC642EE49E}" srcOrd="0" destOrd="0" presId="urn:microsoft.com/office/officeart/2011/layout/HexagonRadial"/>
    <dgm:cxn modelId="{DB8F1394-60B4-46EB-A3E2-9E1B8565EC63}" type="presOf" srcId="{1067311E-7D73-4D46-AD98-CDBD49CD4CA4}" destId="{9E10E2E8-6BBB-4932-BB37-1874419A33F4}" srcOrd="0" destOrd="0" presId="urn:microsoft.com/office/officeart/2011/layout/HexagonRadial"/>
    <dgm:cxn modelId="{E6A4C120-9E88-4E84-99AD-FF451F19C0B1}" type="presOf" srcId="{1708FA7A-C1BB-42B3-8F36-6A895DE14B9C}" destId="{158852CB-512A-466D-8919-89A940F144F9}" srcOrd="0" destOrd="0" presId="urn:microsoft.com/office/officeart/2011/layout/HexagonRadial"/>
    <dgm:cxn modelId="{D654F13C-6B1A-4154-88D3-D8C11FC6F8A9}" srcId="{4AF471BB-B9E6-4D01-A3C9-A6163B05CCB3}" destId="{6536650A-48A4-49FB-997D-0D9FF29FD8BC}" srcOrd="1" destOrd="0" parTransId="{A9A30E18-3766-463A-AB25-993923B6A472}" sibTransId="{24F53B53-88C5-4084-BB4B-797CE2D7280E}"/>
    <dgm:cxn modelId="{5940E2EA-00CD-4C15-B5BE-4E68CA62A156}" srcId="{4AF471BB-B9E6-4D01-A3C9-A6163B05CCB3}" destId="{1067311E-7D73-4D46-AD98-CDBD49CD4CA4}" srcOrd="5" destOrd="0" parTransId="{7723C19F-1A76-47EC-9CE0-BABCDE2B82D0}" sibTransId="{0012D62A-F5E8-4ACB-BE86-1CBC4EFFD969}"/>
    <dgm:cxn modelId="{D3AC3C83-6CB8-410D-9441-EA6E390341BC}" type="presOf" srcId="{6536650A-48A4-49FB-997D-0D9FF29FD8BC}" destId="{B621EF11-C28D-4456-A27C-967871E2765B}" srcOrd="0" destOrd="0" presId="urn:microsoft.com/office/officeart/2011/layout/HexagonRadial"/>
    <dgm:cxn modelId="{6504CC20-C69D-483B-99A3-11C5BE7CCAB5}" srcId="{1708FA7A-C1BB-42B3-8F36-6A895DE14B9C}" destId="{4AF471BB-B9E6-4D01-A3C9-A6163B05CCB3}" srcOrd="0" destOrd="0" parTransId="{D1EF7439-4444-4167-8882-214AC001424F}" sibTransId="{7D47FD1B-76FD-4A47-9575-BE0788825881}"/>
    <dgm:cxn modelId="{D098AB30-F2A1-48DD-BC8F-3856D28E5E4E}" type="presOf" srcId="{106E6A2E-76FE-450A-9623-6496345F4407}" destId="{260F9085-EE2C-4226-849E-E68B61CFBB9A}" srcOrd="0" destOrd="0" presId="urn:microsoft.com/office/officeart/2011/layout/HexagonRadial"/>
    <dgm:cxn modelId="{5BAB723B-DDC7-46E6-8DF2-D619D4E2F4C4}" srcId="{4AF471BB-B9E6-4D01-A3C9-A6163B05CCB3}" destId="{C0EFAEAA-0AAE-4A2A-82F8-56CCCF7C1F4E}" srcOrd="0" destOrd="0" parTransId="{093C1DC3-E216-49DD-8956-EBA3539DD39B}" sibTransId="{CB8FA961-36E2-4774-92ED-FF0D86577950}"/>
    <dgm:cxn modelId="{566A366A-0660-42E3-BD94-485E51D4A824}" srcId="{4AF471BB-B9E6-4D01-A3C9-A6163B05CCB3}" destId="{AE29C672-F3EC-40E7-AE65-788E488235C0}" srcOrd="4" destOrd="0" parTransId="{C6298E0B-9338-40B7-8BDD-82E28567C3F5}" sibTransId="{61E0DA07-C31F-48D6-B24C-4EB978352432}"/>
    <dgm:cxn modelId="{1EF02123-9967-4BE5-BB51-DE79385F1FE4}" type="presOf" srcId="{4AF471BB-B9E6-4D01-A3C9-A6163B05CCB3}" destId="{CB217A5F-6E0F-45E9-A0A2-BEACC4B0B572}" srcOrd="0" destOrd="0" presId="urn:microsoft.com/office/officeart/2011/layout/HexagonRadial"/>
    <dgm:cxn modelId="{DE91C817-AE6C-45E9-BF0A-F9F886AA9A5A}" type="presParOf" srcId="{158852CB-512A-466D-8919-89A940F144F9}" destId="{CB217A5F-6E0F-45E9-A0A2-BEACC4B0B572}" srcOrd="0" destOrd="0" presId="urn:microsoft.com/office/officeart/2011/layout/HexagonRadial"/>
    <dgm:cxn modelId="{61649701-531F-4226-AA0F-5EEBF697EB32}" type="presParOf" srcId="{158852CB-512A-466D-8919-89A940F144F9}" destId="{5DCFF4E1-2404-4318-A92F-B9B31AD68BC1}" srcOrd="1" destOrd="0" presId="urn:microsoft.com/office/officeart/2011/layout/HexagonRadial"/>
    <dgm:cxn modelId="{D6E34219-366B-4D92-BADD-A9EEF770B150}" type="presParOf" srcId="{5DCFF4E1-2404-4318-A92F-B9B31AD68BC1}" destId="{4D39047C-B1B3-4B80-B5A7-0046021E8188}" srcOrd="0" destOrd="0" presId="urn:microsoft.com/office/officeart/2011/layout/HexagonRadial"/>
    <dgm:cxn modelId="{D89848C6-4AFB-44F1-8529-52DB12914D69}" type="presParOf" srcId="{158852CB-512A-466D-8919-89A940F144F9}" destId="{E556CFD1-CDFA-46E5-8B6B-9E23C5F24746}" srcOrd="2" destOrd="0" presId="urn:microsoft.com/office/officeart/2011/layout/HexagonRadial"/>
    <dgm:cxn modelId="{4035E6C6-30BE-4810-85CA-663C41DFC488}" type="presParOf" srcId="{158852CB-512A-466D-8919-89A940F144F9}" destId="{89DEBCFB-2014-4958-BA0D-086955E76B07}" srcOrd="3" destOrd="0" presId="urn:microsoft.com/office/officeart/2011/layout/HexagonRadial"/>
    <dgm:cxn modelId="{3B7DB028-C8BF-4C2E-8C56-AD7813AF3A45}" type="presParOf" srcId="{89DEBCFB-2014-4958-BA0D-086955E76B07}" destId="{944CA7FD-D751-4243-88BA-52A19E6EB43F}" srcOrd="0" destOrd="0" presId="urn:microsoft.com/office/officeart/2011/layout/HexagonRadial"/>
    <dgm:cxn modelId="{85DE2353-0A50-400E-A322-6425D088D491}" type="presParOf" srcId="{158852CB-512A-466D-8919-89A940F144F9}" destId="{B621EF11-C28D-4456-A27C-967871E2765B}" srcOrd="4" destOrd="0" presId="urn:microsoft.com/office/officeart/2011/layout/HexagonRadial"/>
    <dgm:cxn modelId="{C39F1AF8-69EA-4838-B6BB-154F6D2C0E85}" type="presParOf" srcId="{158852CB-512A-466D-8919-89A940F144F9}" destId="{ED6150AA-5AE4-4E7F-A0B4-B176E6B15C7D}" srcOrd="5" destOrd="0" presId="urn:microsoft.com/office/officeart/2011/layout/HexagonRadial"/>
    <dgm:cxn modelId="{1E172926-D584-4B5B-8C7C-7D155906892E}" type="presParOf" srcId="{ED6150AA-5AE4-4E7F-A0B4-B176E6B15C7D}" destId="{4125A737-8A38-4A61-8D22-B97881C520E7}" srcOrd="0" destOrd="0" presId="urn:microsoft.com/office/officeart/2011/layout/HexagonRadial"/>
    <dgm:cxn modelId="{04F8C66B-CFFA-4329-A9C0-EB27A0D665F8}" type="presParOf" srcId="{158852CB-512A-466D-8919-89A940F144F9}" destId="{260F9085-EE2C-4226-849E-E68B61CFBB9A}" srcOrd="6" destOrd="0" presId="urn:microsoft.com/office/officeart/2011/layout/HexagonRadial"/>
    <dgm:cxn modelId="{3738BE10-5B0B-4D19-BF32-3C5E70FE78A6}" type="presParOf" srcId="{158852CB-512A-466D-8919-89A940F144F9}" destId="{70FBE417-F30B-45DC-B085-8E4173E8884E}" srcOrd="7" destOrd="0" presId="urn:microsoft.com/office/officeart/2011/layout/HexagonRadial"/>
    <dgm:cxn modelId="{E65E03DC-F529-40FC-8CF3-74DA9AE377DE}" type="presParOf" srcId="{70FBE417-F30B-45DC-B085-8E4173E8884E}" destId="{C84B0721-F3E7-45E8-A520-C11FF400B9E6}" srcOrd="0" destOrd="0" presId="urn:microsoft.com/office/officeart/2011/layout/HexagonRadial"/>
    <dgm:cxn modelId="{201A72B0-7499-4B4B-B615-FD82E6318F37}" type="presParOf" srcId="{158852CB-512A-466D-8919-89A940F144F9}" destId="{AB9F2648-6BEE-4AB4-AA2B-C3FC642EE49E}" srcOrd="8" destOrd="0" presId="urn:microsoft.com/office/officeart/2011/layout/HexagonRadial"/>
    <dgm:cxn modelId="{66CD3A75-D869-4676-A6C5-249C47E08174}" type="presParOf" srcId="{158852CB-512A-466D-8919-89A940F144F9}" destId="{92EDE11C-DCDD-4200-BE7D-B4597AA403FF}" srcOrd="9" destOrd="0" presId="urn:microsoft.com/office/officeart/2011/layout/HexagonRadial"/>
    <dgm:cxn modelId="{AD81D3E8-A623-45D5-B142-735698A3564B}" type="presParOf" srcId="{92EDE11C-DCDD-4200-BE7D-B4597AA403FF}" destId="{887CD517-C84B-4962-98C7-5108E9C99CF9}" srcOrd="0" destOrd="0" presId="urn:microsoft.com/office/officeart/2011/layout/HexagonRadial"/>
    <dgm:cxn modelId="{D1FABCF5-85BE-4BCB-BADC-8E80D25B8190}" type="presParOf" srcId="{158852CB-512A-466D-8919-89A940F144F9}" destId="{6662B188-3CDF-480F-AC38-D8BFEB438087}" srcOrd="10" destOrd="0" presId="urn:microsoft.com/office/officeart/2011/layout/HexagonRadial"/>
    <dgm:cxn modelId="{220CA69C-F1B8-4EF3-BD87-618FC734C131}" type="presParOf" srcId="{158852CB-512A-466D-8919-89A940F144F9}" destId="{29484B6C-190D-4460-B621-75F0292CDFCA}" srcOrd="11" destOrd="0" presId="urn:microsoft.com/office/officeart/2011/layout/HexagonRadial"/>
    <dgm:cxn modelId="{DA894035-95AB-46FC-8E9D-69DCDB25899B}" type="presParOf" srcId="{29484B6C-190D-4460-B621-75F0292CDFCA}" destId="{F83A0B08-7E9B-475C-8AE9-C236F479A063}" srcOrd="0" destOrd="0" presId="urn:microsoft.com/office/officeart/2011/layout/HexagonRadial"/>
    <dgm:cxn modelId="{7EB3E7DA-142B-48EC-94B0-4C92D6E5632B}" type="presParOf" srcId="{158852CB-512A-466D-8919-89A940F144F9}" destId="{9E10E2E8-6BBB-4932-BB37-1874419A33F4}" srcOrd="12" destOrd="0" presId="urn:microsoft.com/office/officeart/2011/layout/HexagonRadial"/>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5B88793-45B1-49F0-AC27-C949A8DE2457}" type="doc">
      <dgm:prSet loTypeId="urn:microsoft.com/office/officeart/2005/8/layout/vList4#5" loCatId="list" qsTypeId="urn:microsoft.com/office/officeart/2005/8/quickstyle/simple1" qsCatId="simple" csTypeId="urn:microsoft.com/office/officeart/2005/8/colors/accent2_1" csCatId="accent2" phldr="1"/>
      <dgm:spPr/>
      <dgm:t>
        <a:bodyPr/>
        <a:lstStyle/>
        <a:p>
          <a:endParaRPr lang="tr-TR"/>
        </a:p>
      </dgm:t>
    </dgm:pt>
    <dgm:pt modelId="{76197D49-B848-4E07-8C1A-312FE55592B5}">
      <dgm:prSet phldrT="[Metin]" custT="1"/>
      <dgm:spPr/>
      <dgm:t>
        <a:bodyPr/>
        <a:lstStyle/>
        <a:p>
          <a:r>
            <a:rPr lang="en-US" sz="2400" dirty="0" smtClean="0"/>
            <a:t>Brief History </a:t>
          </a:r>
          <a:r>
            <a:rPr lang="tr-TR" sz="2400" dirty="0" smtClean="0"/>
            <a:t>of</a:t>
          </a:r>
          <a:r>
            <a:rPr lang="en-US" sz="2400" dirty="0" smtClean="0"/>
            <a:t> Metrology System</a:t>
          </a:r>
          <a:r>
            <a:rPr lang="tr-TR" sz="2400" dirty="0" smtClean="0"/>
            <a:t> in Turkey</a:t>
          </a:r>
          <a:endParaRPr lang="tr-TR" sz="2400" dirty="0"/>
        </a:p>
      </dgm:t>
    </dgm:pt>
    <dgm:pt modelId="{768456E1-BFFA-4157-9E47-AFC1D159C89B}" type="parTrans" cxnId="{6FC1DEA4-7799-4BD7-9041-7B1E1D52B52A}">
      <dgm:prSet/>
      <dgm:spPr/>
      <dgm:t>
        <a:bodyPr/>
        <a:lstStyle/>
        <a:p>
          <a:endParaRPr lang="tr-TR" sz="1050"/>
        </a:p>
      </dgm:t>
    </dgm:pt>
    <dgm:pt modelId="{28EE3632-FC65-4930-816D-76E08FE80CDD}" type="sibTrans" cxnId="{6FC1DEA4-7799-4BD7-9041-7B1E1D52B52A}">
      <dgm:prSet/>
      <dgm:spPr/>
      <dgm:t>
        <a:bodyPr/>
        <a:lstStyle/>
        <a:p>
          <a:endParaRPr lang="tr-TR" sz="1050"/>
        </a:p>
      </dgm:t>
    </dgm:pt>
    <dgm:pt modelId="{421BDCA0-97EC-444B-B64A-72C29E66804A}">
      <dgm:prSet phldrT="[Metin]" custT="1"/>
      <dgm:spPr/>
      <dgm:t>
        <a:bodyPr/>
        <a:lstStyle/>
        <a:p>
          <a:r>
            <a:rPr lang="en-US" sz="2400" dirty="0" smtClean="0"/>
            <a:t>General Information about TÜBİTAK UME</a:t>
          </a:r>
          <a:endParaRPr lang="tr-TR" sz="2400" dirty="0"/>
        </a:p>
      </dgm:t>
    </dgm:pt>
    <dgm:pt modelId="{0DC68CBD-7BBC-4DD7-8A0F-6E19883660C6}" type="parTrans" cxnId="{49DDDB3C-AD5E-4627-BA05-2A336E49A560}">
      <dgm:prSet/>
      <dgm:spPr/>
      <dgm:t>
        <a:bodyPr/>
        <a:lstStyle/>
        <a:p>
          <a:endParaRPr lang="tr-TR" sz="1050"/>
        </a:p>
      </dgm:t>
    </dgm:pt>
    <dgm:pt modelId="{EAABA019-D956-4E90-BC3D-78960459772F}" type="sibTrans" cxnId="{49DDDB3C-AD5E-4627-BA05-2A336E49A560}">
      <dgm:prSet/>
      <dgm:spPr/>
      <dgm:t>
        <a:bodyPr/>
        <a:lstStyle/>
        <a:p>
          <a:endParaRPr lang="tr-TR" sz="1050"/>
        </a:p>
      </dgm:t>
    </dgm:pt>
    <dgm:pt modelId="{EF8D4C91-04F4-4645-99CB-D84D037C06FC}">
      <dgm:prSet phldrT="[Metin]" custT="1"/>
      <dgm:spPr>
        <a:solidFill>
          <a:schemeClr val="accent2"/>
        </a:solidFill>
      </dgm:spPr>
      <dgm:t>
        <a:bodyPr/>
        <a:lstStyle/>
        <a:p>
          <a:r>
            <a:rPr lang="en-US" sz="2400" dirty="0" smtClean="0"/>
            <a:t>UME </a:t>
          </a:r>
          <a:r>
            <a:rPr lang="tr-TR" sz="2400" dirty="0" smtClean="0"/>
            <a:t>activities </a:t>
          </a:r>
          <a:r>
            <a:rPr lang="en-US" sz="2400" dirty="0" smtClean="0"/>
            <a:t>at the International Area</a:t>
          </a:r>
          <a:endParaRPr lang="tr-TR" sz="2400" dirty="0"/>
        </a:p>
      </dgm:t>
    </dgm:pt>
    <dgm:pt modelId="{7EC8CD9B-0F7A-4B8C-8722-8686DE1FC6C0}" type="parTrans" cxnId="{3478968B-40EB-47A4-91EE-335873EA949B}">
      <dgm:prSet/>
      <dgm:spPr/>
      <dgm:t>
        <a:bodyPr/>
        <a:lstStyle/>
        <a:p>
          <a:endParaRPr lang="tr-TR" sz="1050"/>
        </a:p>
      </dgm:t>
    </dgm:pt>
    <dgm:pt modelId="{3136A8AF-AAD4-4CC1-B8D6-C180F8E103B4}" type="sibTrans" cxnId="{3478968B-40EB-47A4-91EE-335873EA949B}">
      <dgm:prSet/>
      <dgm:spPr/>
      <dgm:t>
        <a:bodyPr/>
        <a:lstStyle/>
        <a:p>
          <a:endParaRPr lang="tr-TR" sz="1050"/>
        </a:p>
      </dgm:t>
    </dgm:pt>
    <dgm:pt modelId="{D75E2A63-EB1C-47BE-B264-B8BC33908BEC}" type="pres">
      <dgm:prSet presAssocID="{F5B88793-45B1-49F0-AC27-C949A8DE2457}" presName="linear" presStyleCnt="0">
        <dgm:presLayoutVars>
          <dgm:dir/>
          <dgm:resizeHandles val="exact"/>
        </dgm:presLayoutVars>
      </dgm:prSet>
      <dgm:spPr/>
      <dgm:t>
        <a:bodyPr/>
        <a:lstStyle/>
        <a:p>
          <a:endParaRPr lang="tr-TR"/>
        </a:p>
      </dgm:t>
    </dgm:pt>
    <dgm:pt modelId="{DCF3BDFE-F87B-4726-B644-6EA73F8C1104}" type="pres">
      <dgm:prSet presAssocID="{76197D49-B848-4E07-8C1A-312FE55592B5}" presName="comp" presStyleCnt="0"/>
      <dgm:spPr/>
    </dgm:pt>
    <dgm:pt modelId="{87B8AB06-88CC-4AEB-971F-3D48CD2D328E}" type="pres">
      <dgm:prSet presAssocID="{76197D49-B848-4E07-8C1A-312FE55592B5}" presName="box" presStyleLbl="node1" presStyleIdx="0" presStyleCnt="3"/>
      <dgm:spPr/>
      <dgm:t>
        <a:bodyPr/>
        <a:lstStyle/>
        <a:p>
          <a:endParaRPr lang="tr-TR"/>
        </a:p>
      </dgm:t>
    </dgm:pt>
    <dgm:pt modelId="{26F7379D-E397-4A9E-AC60-8A3D60097784}" type="pres">
      <dgm:prSet presAssocID="{76197D49-B848-4E07-8C1A-312FE55592B5}" presName="img" presStyleLbl="fgImgPlace1" presStyleIdx="0" presStyleCnt="3"/>
      <dgm:spPr>
        <a:blipFill>
          <a:blip xmlns:r="http://schemas.openxmlformats.org/officeDocument/2006/relationships" r:embed="rId1">
            <a:extLst>
              <a:ext uri="{28A0092B-C50C-407E-A947-70E740481C1C}">
                <a14:useLocalDpi xmlns="" xmlns:a14="http://schemas.microsoft.com/office/drawing/2010/main" val="0"/>
              </a:ext>
            </a:extLst>
          </a:blip>
          <a:srcRect/>
          <a:stretch>
            <a:fillRect/>
          </a:stretch>
        </a:blipFill>
      </dgm:spPr>
      <dgm:t>
        <a:bodyPr/>
        <a:lstStyle/>
        <a:p>
          <a:endParaRPr lang="tr-TR"/>
        </a:p>
      </dgm:t>
    </dgm:pt>
    <dgm:pt modelId="{19011E64-8AFE-4ABE-BDA8-D9353470F056}" type="pres">
      <dgm:prSet presAssocID="{76197D49-B848-4E07-8C1A-312FE55592B5}" presName="text" presStyleLbl="node1" presStyleIdx="0" presStyleCnt="3">
        <dgm:presLayoutVars>
          <dgm:bulletEnabled val="1"/>
        </dgm:presLayoutVars>
      </dgm:prSet>
      <dgm:spPr/>
      <dgm:t>
        <a:bodyPr/>
        <a:lstStyle/>
        <a:p>
          <a:endParaRPr lang="tr-TR"/>
        </a:p>
      </dgm:t>
    </dgm:pt>
    <dgm:pt modelId="{B9E6947B-ED18-45C6-B2A3-264F9CD5D7FC}" type="pres">
      <dgm:prSet presAssocID="{28EE3632-FC65-4930-816D-76E08FE80CDD}" presName="spacer" presStyleCnt="0"/>
      <dgm:spPr/>
    </dgm:pt>
    <dgm:pt modelId="{A4B517B1-5A49-4062-84DE-E16F320A0B9D}" type="pres">
      <dgm:prSet presAssocID="{421BDCA0-97EC-444B-B64A-72C29E66804A}" presName="comp" presStyleCnt="0"/>
      <dgm:spPr/>
    </dgm:pt>
    <dgm:pt modelId="{EB3DAFCE-2F47-4D6F-8E02-F5289A32E629}" type="pres">
      <dgm:prSet presAssocID="{421BDCA0-97EC-444B-B64A-72C29E66804A}" presName="box" presStyleLbl="node1" presStyleIdx="1" presStyleCnt="3"/>
      <dgm:spPr/>
      <dgm:t>
        <a:bodyPr/>
        <a:lstStyle/>
        <a:p>
          <a:endParaRPr lang="tr-TR"/>
        </a:p>
      </dgm:t>
    </dgm:pt>
    <dgm:pt modelId="{7E9A3185-1B9B-46F7-A32B-ABD934849F2D}" type="pres">
      <dgm:prSet presAssocID="{421BDCA0-97EC-444B-B64A-72C29E66804A}" presName="img" presStyleLbl="fgImgPlace1" presStyleIdx="1" presStyleCnt="3"/>
      <dgm:spPr>
        <a:blipFill>
          <a:blip xmlns:r="http://schemas.openxmlformats.org/officeDocument/2006/relationships" r:embed="rId2">
            <a:extLst>
              <a:ext uri="{28A0092B-C50C-407E-A947-70E740481C1C}">
                <a14:useLocalDpi xmlns="" xmlns:a14="http://schemas.microsoft.com/office/drawing/2010/main" val="0"/>
              </a:ext>
            </a:extLst>
          </a:blip>
          <a:srcRect/>
          <a:stretch>
            <a:fillRect l="-7000" r="-7000"/>
          </a:stretch>
        </a:blipFill>
      </dgm:spPr>
      <dgm:t>
        <a:bodyPr/>
        <a:lstStyle/>
        <a:p>
          <a:endParaRPr lang="tr-TR"/>
        </a:p>
      </dgm:t>
    </dgm:pt>
    <dgm:pt modelId="{5459A99D-2E02-4986-BDAD-93A8C0C15C91}" type="pres">
      <dgm:prSet presAssocID="{421BDCA0-97EC-444B-B64A-72C29E66804A}" presName="text" presStyleLbl="node1" presStyleIdx="1" presStyleCnt="3">
        <dgm:presLayoutVars>
          <dgm:bulletEnabled val="1"/>
        </dgm:presLayoutVars>
      </dgm:prSet>
      <dgm:spPr/>
      <dgm:t>
        <a:bodyPr/>
        <a:lstStyle/>
        <a:p>
          <a:endParaRPr lang="tr-TR"/>
        </a:p>
      </dgm:t>
    </dgm:pt>
    <dgm:pt modelId="{5F6EDB77-8693-4815-BCE0-DF62B10ADCB7}" type="pres">
      <dgm:prSet presAssocID="{EAABA019-D956-4E90-BC3D-78960459772F}" presName="spacer" presStyleCnt="0"/>
      <dgm:spPr/>
    </dgm:pt>
    <dgm:pt modelId="{6E0C7876-1C8D-4F99-B93E-40C9EAA1C10B}" type="pres">
      <dgm:prSet presAssocID="{EF8D4C91-04F4-4645-99CB-D84D037C06FC}" presName="comp" presStyleCnt="0"/>
      <dgm:spPr/>
    </dgm:pt>
    <dgm:pt modelId="{5DD30B01-2B0C-4DFB-A863-A4B701541D73}" type="pres">
      <dgm:prSet presAssocID="{EF8D4C91-04F4-4645-99CB-D84D037C06FC}" presName="box" presStyleLbl="node1" presStyleIdx="2" presStyleCnt="3"/>
      <dgm:spPr/>
      <dgm:t>
        <a:bodyPr/>
        <a:lstStyle/>
        <a:p>
          <a:endParaRPr lang="tr-TR"/>
        </a:p>
      </dgm:t>
    </dgm:pt>
    <dgm:pt modelId="{ADA599F8-943D-4D26-85AD-F562B8F46270}" type="pres">
      <dgm:prSet presAssocID="{EF8D4C91-04F4-4645-99CB-D84D037C06FC}" presName="img" presStyleLbl="fgImgPlace1" presStyleIdx="2" presStyleCnt="3"/>
      <dgm:spPr>
        <a:blipFill>
          <a:blip xmlns:r="http://schemas.openxmlformats.org/officeDocument/2006/relationships" r:embed="rId3">
            <a:extLst>
              <a:ext uri="{28A0092B-C50C-407E-A947-70E740481C1C}">
                <a14:useLocalDpi xmlns="" xmlns:a14="http://schemas.microsoft.com/office/drawing/2010/main" val="0"/>
              </a:ext>
            </a:extLst>
          </a:blip>
          <a:srcRect/>
          <a:stretch>
            <a:fillRect l="-3000" r="-3000"/>
          </a:stretch>
        </a:blipFill>
      </dgm:spPr>
      <dgm:t>
        <a:bodyPr/>
        <a:lstStyle/>
        <a:p>
          <a:endParaRPr lang="tr-TR"/>
        </a:p>
      </dgm:t>
    </dgm:pt>
    <dgm:pt modelId="{755328CF-66B5-462B-AB5C-C54A85BFCA17}" type="pres">
      <dgm:prSet presAssocID="{EF8D4C91-04F4-4645-99CB-D84D037C06FC}" presName="text" presStyleLbl="node1" presStyleIdx="2" presStyleCnt="3">
        <dgm:presLayoutVars>
          <dgm:bulletEnabled val="1"/>
        </dgm:presLayoutVars>
      </dgm:prSet>
      <dgm:spPr/>
      <dgm:t>
        <a:bodyPr/>
        <a:lstStyle/>
        <a:p>
          <a:endParaRPr lang="tr-TR"/>
        </a:p>
      </dgm:t>
    </dgm:pt>
  </dgm:ptLst>
  <dgm:cxnLst>
    <dgm:cxn modelId="{BBFF5628-9DD6-409D-9012-1FC351B2EEC5}" type="presOf" srcId="{76197D49-B848-4E07-8C1A-312FE55592B5}" destId="{87B8AB06-88CC-4AEB-971F-3D48CD2D328E}" srcOrd="0" destOrd="0" presId="urn:microsoft.com/office/officeart/2005/8/layout/vList4#5"/>
    <dgm:cxn modelId="{49DDDB3C-AD5E-4627-BA05-2A336E49A560}" srcId="{F5B88793-45B1-49F0-AC27-C949A8DE2457}" destId="{421BDCA0-97EC-444B-B64A-72C29E66804A}" srcOrd="1" destOrd="0" parTransId="{0DC68CBD-7BBC-4DD7-8A0F-6E19883660C6}" sibTransId="{EAABA019-D956-4E90-BC3D-78960459772F}"/>
    <dgm:cxn modelId="{3FA5CDA3-AA72-45A6-89CA-1F73928E48D8}" type="presOf" srcId="{EF8D4C91-04F4-4645-99CB-D84D037C06FC}" destId="{755328CF-66B5-462B-AB5C-C54A85BFCA17}" srcOrd="1" destOrd="0" presId="urn:microsoft.com/office/officeart/2005/8/layout/vList4#5"/>
    <dgm:cxn modelId="{6659C65C-1637-42CF-807E-13245E0F3273}" type="presOf" srcId="{F5B88793-45B1-49F0-AC27-C949A8DE2457}" destId="{D75E2A63-EB1C-47BE-B264-B8BC33908BEC}" srcOrd="0" destOrd="0" presId="urn:microsoft.com/office/officeart/2005/8/layout/vList4#5"/>
    <dgm:cxn modelId="{2AD3387D-7D20-44B1-9845-250DC0944A0E}" type="presOf" srcId="{76197D49-B848-4E07-8C1A-312FE55592B5}" destId="{19011E64-8AFE-4ABE-BDA8-D9353470F056}" srcOrd="1" destOrd="0" presId="urn:microsoft.com/office/officeart/2005/8/layout/vList4#5"/>
    <dgm:cxn modelId="{EBE22FBC-83D1-4F6A-84A3-34B86379FDA2}" type="presOf" srcId="{421BDCA0-97EC-444B-B64A-72C29E66804A}" destId="{EB3DAFCE-2F47-4D6F-8E02-F5289A32E629}" srcOrd="0" destOrd="0" presId="urn:microsoft.com/office/officeart/2005/8/layout/vList4#5"/>
    <dgm:cxn modelId="{3478968B-40EB-47A4-91EE-335873EA949B}" srcId="{F5B88793-45B1-49F0-AC27-C949A8DE2457}" destId="{EF8D4C91-04F4-4645-99CB-D84D037C06FC}" srcOrd="2" destOrd="0" parTransId="{7EC8CD9B-0F7A-4B8C-8722-8686DE1FC6C0}" sibTransId="{3136A8AF-AAD4-4CC1-B8D6-C180F8E103B4}"/>
    <dgm:cxn modelId="{692AF362-F27F-4716-8D37-1BDBC5DA8144}" type="presOf" srcId="{EF8D4C91-04F4-4645-99CB-D84D037C06FC}" destId="{5DD30B01-2B0C-4DFB-A863-A4B701541D73}" srcOrd="0" destOrd="0" presId="urn:microsoft.com/office/officeart/2005/8/layout/vList4#5"/>
    <dgm:cxn modelId="{7A09D7FD-CB06-4719-BAED-FC272D627AF3}" type="presOf" srcId="{421BDCA0-97EC-444B-B64A-72C29E66804A}" destId="{5459A99D-2E02-4986-BDAD-93A8C0C15C91}" srcOrd="1" destOrd="0" presId="urn:microsoft.com/office/officeart/2005/8/layout/vList4#5"/>
    <dgm:cxn modelId="{6FC1DEA4-7799-4BD7-9041-7B1E1D52B52A}" srcId="{F5B88793-45B1-49F0-AC27-C949A8DE2457}" destId="{76197D49-B848-4E07-8C1A-312FE55592B5}" srcOrd="0" destOrd="0" parTransId="{768456E1-BFFA-4157-9E47-AFC1D159C89B}" sibTransId="{28EE3632-FC65-4930-816D-76E08FE80CDD}"/>
    <dgm:cxn modelId="{FC1CC6D4-3B27-434D-88AC-64CDAB7F810A}" type="presParOf" srcId="{D75E2A63-EB1C-47BE-B264-B8BC33908BEC}" destId="{DCF3BDFE-F87B-4726-B644-6EA73F8C1104}" srcOrd="0" destOrd="0" presId="urn:microsoft.com/office/officeart/2005/8/layout/vList4#5"/>
    <dgm:cxn modelId="{9EDD21D3-D218-4442-A458-BA151FDC1FAF}" type="presParOf" srcId="{DCF3BDFE-F87B-4726-B644-6EA73F8C1104}" destId="{87B8AB06-88CC-4AEB-971F-3D48CD2D328E}" srcOrd="0" destOrd="0" presId="urn:microsoft.com/office/officeart/2005/8/layout/vList4#5"/>
    <dgm:cxn modelId="{ACFC6466-6097-4C63-ACDC-6E437D08C801}" type="presParOf" srcId="{DCF3BDFE-F87B-4726-B644-6EA73F8C1104}" destId="{26F7379D-E397-4A9E-AC60-8A3D60097784}" srcOrd="1" destOrd="0" presId="urn:microsoft.com/office/officeart/2005/8/layout/vList4#5"/>
    <dgm:cxn modelId="{93E50AEA-7F24-45F1-8A9D-8F3ED1D1C9E2}" type="presParOf" srcId="{DCF3BDFE-F87B-4726-B644-6EA73F8C1104}" destId="{19011E64-8AFE-4ABE-BDA8-D9353470F056}" srcOrd="2" destOrd="0" presId="urn:microsoft.com/office/officeart/2005/8/layout/vList4#5"/>
    <dgm:cxn modelId="{7DE62698-CE8B-4D85-814E-4936EF683CBA}" type="presParOf" srcId="{D75E2A63-EB1C-47BE-B264-B8BC33908BEC}" destId="{B9E6947B-ED18-45C6-B2A3-264F9CD5D7FC}" srcOrd="1" destOrd="0" presId="urn:microsoft.com/office/officeart/2005/8/layout/vList4#5"/>
    <dgm:cxn modelId="{55029719-3460-4F50-A76E-F5D57D817CDE}" type="presParOf" srcId="{D75E2A63-EB1C-47BE-B264-B8BC33908BEC}" destId="{A4B517B1-5A49-4062-84DE-E16F320A0B9D}" srcOrd="2" destOrd="0" presId="urn:microsoft.com/office/officeart/2005/8/layout/vList4#5"/>
    <dgm:cxn modelId="{1C987BFD-B652-4079-999D-AD48C8DBE18C}" type="presParOf" srcId="{A4B517B1-5A49-4062-84DE-E16F320A0B9D}" destId="{EB3DAFCE-2F47-4D6F-8E02-F5289A32E629}" srcOrd="0" destOrd="0" presId="urn:microsoft.com/office/officeart/2005/8/layout/vList4#5"/>
    <dgm:cxn modelId="{2483788A-AE3B-4DFB-A0E7-9CBB3375BC34}" type="presParOf" srcId="{A4B517B1-5A49-4062-84DE-E16F320A0B9D}" destId="{7E9A3185-1B9B-46F7-A32B-ABD934849F2D}" srcOrd="1" destOrd="0" presId="urn:microsoft.com/office/officeart/2005/8/layout/vList4#5"/>
    <dgm:cxn modelId="{18136C50-E8FE-4AF4-9EF2-225BD9DD360E}" type="presParOf" srcId="{A4B517B1-5A49-4062-84DE-E16F320A0B9D}" destId="{5459A99D-2E02-4986-BDAD-93A8C0C15C91}" srcOrd="2" destOrd="0" presId="urn:microsoft.com/office/officeart/2005/8/layout/vList4#5"/>
    <dgm:cxn modelId="{8F149491-1837-4925-B226-5D7D8388DA1B}" type="presParOf" srcId="{D75E2A63-EB1C-47BE-B264-B8BC33908BEC}" destId="{5F6EDB77-8693-4815-BCE0-DF62B10ADCB7}" srcOrd="3" destOrd="0" presId="urn:microsoft.com/office/officeart/2005/8/layout/vList4#5"/>
    <dgm:cxn modelId="{7CFB7769-B38F-4AA0-AC1E-CFBC4B852CF5}" type="presParOf" srcId="{D75E2A63-EB1C-47BE-B264-B8BC33908BEC}" destId="{6E0C7876-1C8D-4F99-B93E-40C9EAA1C10B}" srcOrd="4" destOrd="0" presId="urn:microsoft.com/office/officeart/2005/8/layout/vList4#5"/>
    <dgm:cxn modelId="{BB750686-5CB8-45C7-AB4A-2C9241B05DDE}" type="presParOf" srcId="{6E0C7876-1C8D-4F99-B93E-40C9EAA1C10B}" destId="{5DD30B01-2B0C-4DFB-A863-A4B701541D73}" srcOrd="0" destOrd="0" presId="urn:microsoft.com/office/officeart/2005/8/layout/vList4#5"/>
    <dgm:cxn modelId="{78C3D4BE-05E5-41D6-94A6-E2AD770FB77E}" type="presParOf" srcId="{6E0C7876-1C8D-4F99-B93E-40C9EAA1C10B}" destId="{ADA599F8-943D-4D26-85AD-F562B8F46270}" srcOrd="1" destOrd="0" presId="urn:microsoft.com/office/officeart/2005/8/layout/vList4#5"/>
    <dgm:cxn modelId="{7F249E38-8E28-4A2E-82E4-051730E63E48}" type="presParOf" srcId="{6E0C7876-1C8D-4F99-B93E-40C9EAA1C10B}" destId="{755328CF-66B5-462B-AB5C-C54A85BFCA17}" srcOrd="2" destOrd="0" presId="urn:microsoft.com/office/officeart/2005/8/layout/vList4#5"/>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B8AB06-88CC-4AEB-971F-3D48CD2D328E}">
      <dsp:nvSpPr>
        <dsp:cNvPr id="0" name=""/>
        <dsp:cNvSpPr/>
      </dsp:nvSpPr>
      <dsp:spPr>
        <a:xfrm>
          <a:off x="0" y="0"/>
          <a:ext cx="7715250" cy="1585515"/>
        </a:xfrm>
        <a:prstGeom prst="roundRect">
          <a:avLst>
            <a:gd name="adj" fmla="val 10000"/>
          </a:avLst>
        </a:prstGeom>
        <a:solidFill>
          <a:schemeClr val="accent2"/>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smtClean="0"/>
            <a:t>Brief History </a:t>
          </a:r>
          <a:r>
            <a:rPr lang="tr-TR" sz="2400" kern="1200" dirty="0" smtClean="0"/>
            <a:t>of</a:t>
          </a:r>
          <a:r>
            <a:rPr lang="en-US" sz="2400" kern="1200" dirty="0" smtClean="0"/>
            <a:t> </a:t>
          </a:r>
          <a:r>
            <a:rPr lang="tr-TR" sz="2400" kern="1200" dirty="0" smtClean="0"/>
            <a:t>the </a:t>
          </a:r>
          <a:r>
            <a:rPr lang="en-US" sz="2400" kern="1200" dirty="0" smtClean="0"/>
            <a:t>Metrology System</a:t>
          </a:r>
          <a:r>
            <a:rPr lang="tr-TR" sz="2400" kern="1200" dirty="0" smtClean="0"/>
            <a:t> in Turkey</a:t>
          </a:r>
          <a:endParaRPr lang="tr-TR" sz="2400" kern="1200" dirty="0"/>
        </a:p>
      </dsp:txBody>
      <dsp:txXfrm>
        <a:off x="1701601" y="0"/>
        <a:ext cx="6013648" cy="1585515"/>
      </dsp:txXfrm>
    </dsp:sp>
    <dsp:sp modelId="{26F7379D-E397-4A9E-AC60-8A3D60097784}">
      <dsp:nvSpPr>
        <dsp:cNvPr id="0" name=""/>
        <dsp:cNvSpPr/>
      </dsp:nvSpPr>
      <dsp:spPr>
        <a:xfrm>
          <a:off x="158551" y="158551"/>
          <a:ext cx="1543050" cy="1268412"/>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3DAFCE-2F47-4D6F-8E02-F5289A32E629}">
      <dsp:nvSpPr>
        <dsp:cNvPr id="0" name=""/>
        <dsp:cNvSpPr/>
      </dsp:nvSpPr>
      <dsp:spPr>
        <a:xfrm>
          <a:off x="0" y="1744067"/>
          <a:ext cx="7715250" cy="158551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smtClean="0"/>
            <a:t>General Information about TÜBİTAK UME</a:t>
          </a:r>
          <a:endParaRPr lang="tr-TR" sz="2400" kern="1200" dirty="0"/>
        </a:p>
      </dsp:txBody>
      <dsp:txXfrm>
        <a:off x="1701601" y="1744067"/>
        <a:ext cx="6013648" cy="1585515"/>
      </dsp:txXfrm>
    </dsp:sp>
    <dsp:sp modelId="{7E9A3185-1B9B-46F7-A32B-ABD934849F2D}">
      <dsp:nvSpPr>
        <dsp:cNvPr id="0" name=""/>
        <dsp:cNvSpPr/>
      </dsp:nvSpPr>
      <dsp:spPr>
        <a:xfrm>
          <a:off x="158551" y="1902618"/>
          <a:ext cx="1543050" cy="1268412"/>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7000" r="-7000"/>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DD30B01-2B0C-4DFB-A863-A4B701541D73}">
      <dsp:nvSpPr>
        <dsp:cNvPr id="0" name=""/>
        <dsp:cNvSpPr/>
      </dsp:nvSpPr>
      <dsp:spPr>
        <a:xfrm>
          <a:off x="0" y="3488134"/>
          <a:ext cx="7715250" cy="158551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smtClean="0"/>
            <a:t>UME </a:t>
          </a:r>
          <a:r>
            <a:rPr lang="tr-TR" sz="2400" kern="1200" dirty="0" smtClean="0"/>
            <a:t>activities in</a:t>
          </a:r>
          <a:r>
            <a:rPr lang="en-US" sz="2400" kern="1200" dirty="0" smtClean="0"/>
            <a:t> the International Area</a:t>
          </a:r>
          <a:endParaRPr lang="tr-TR" sz="2400" kern="1200" dirty="0"/>
        </a:p>
      </dsp:txBody>
      <dsp:txXfrm>
        <a:off x="1701601" y="3488134"/>
        <a:ext cx="6013648" cy="1585515"/>
      </dsp:txXfrm>
    </dsp:sp>
    <dsp:sp modelId="{ADA599F8-943D-4D26-85AD-F562B8F46270}">
      <dsp:nvSpPr>
        <dsp:cNvPr id="0" name=""/>
        <dsp:cNvSpPr/>
      </dsp:nvSpPr>
      <dsp:spPr>
        <a:xfrm>
          <a:off x="158551" y="3646685"/>
          <a:ext cx="1543050" cy="1268412"/>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000" r="-3000"/>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B8AB06-88CC-4AEB-971F-3D48CD2D328E}">
      <dsp:nvSpPr>
        <dsp:cNvPr id="0" name=""/>
        <dsp:cNvSpPr/>
      </dsp:nvSpPr>
      <dsp:spPr>
        <a:xfrm>
          <a:off x="0" y="0"/>
          <a:ext cx="7715250" cy="158551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smtClean="0"/>
            <a:t>Brief History </a:t>
          </a:r>
          <a:r>
            <a:rPr lang="tr-TR" sz="2400" kern="1200" dirty="0" smtClean="0"/>
            <a:t>of</a:t>
          </a:r>
          <a:r>
            <a:rPr lang="en-US" sz="2400" kern="1200" dirty="0" smtClean="0"/>
            <a:t> Metrology System</a:t>
          </a:r>
          <a:r>
            <a:rPr lang="tr-TR" sz="2400" kern="1200" dirty="0" smtClean="0"/>
            <a:t> in Turkey</a:t>
          </a:r>
          <a:endParaRPr lang="tr-TR" sz="2400" kern="1200" dirty="0"/>
        </a:p>
      </dsp:txBody>
      <dsp:txXfrm>
        <a:off x="1701601" y="0"/>
        <a:ext cx="6013648" cy="1585515"/>
      </dsp:txXfrm>
    </dsp:sp>
    <dsp:sp modelId="{26F7379D-E397-4A9E-AC60-8A3D60097784}">
      <dsp:nvSpPr>
        <dsp:cNvPr id="0" name=""/>
        <dsp:cNvSpPr/>
      </dsp:nvSpPr>
      <dsp:spPr>
        <a:xfrm>
          <a:off x="158551" y="158551"/>
          <a:ext cx="1543050" cy="1268412"/>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3DAFCE-2F47-4D6F-8E02-F5289A32E629}">
      <dsp:nvSpPr>
        <dsp:cNvPr id="0" name=""/>
        <dsp:cNvSpPr/>
      </dsp:nvSpPr>
      <dsp:spPr>
        <a:xfrm>
          <a:off x="0" y="1744067"/>
          <a:ext cx="7715250" cy="1585515"/>
        </a:xfrm>
        <a:prstGeom prst="roundRect">
          <a:avLst>
            <a:gd name="adj" fmla="val 10000"/>
          </a:avLst>
        </a:prstGeom>
        <a:solidFill>
          <a:schemeClr val="accent2"/>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smtClean="0"/>
            <a:t>General Information about TÜBİTAK UME</a:t>
          </a:r>
          <a:endParaRPr lang="tr-TR" sz="2400" kern="1200" dirty="0"/>
        </a:p>
      </dsp:txBody>
      <dsp:txXfrm>
        <a:off x="1701601" y="1744067"/>
        <a:ext cx="6013648" cy="1585515"/>
      </dsp:txXfrm>
    </dsp:sp>
    <dsp:sp modelId="{7E9A3185-1B9B-46F7-A32B-ABD934849F2D}">
      <dsp:nvSpPr>
        <dsp:cNvPr id="0" name=""/>
        <dsp:cNvSpPr/>
      </dsp:nvSpPr>
      <dsp:spPr>
        <a:xfrm>
          <a:off x="158551" y="1902618"/>
          <a:ext cx="1543050" cy="1268412"/>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7000" r="-7000"/>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DD30B01-2B0C-4DFB-A863-A4B701541D73}">
      <dsp:nvSpPr>
        <dsp:cNvPr id="0" name=""/>
        <dsp:cNvSpPr/>
      </dsp:nvSpPr>
      <dsp:spPr>
        <a:xfrm>
          <a:off x="0" y="3488134"/>
          <a:ext cx="7715250" cy="158551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smtClean="0"/>
            <a:t>UME </a:t>
          </a:r>
          <a:r>
            <a:rPr lang="tr-TR" sz="2400" kern="1200" dirty="0" smtClean="0"/>
            <a:t>activities </a:t>
          </a:r>
          <a:r>
            <a:rPr lang="en-US" sz="2400" kern="1200" dirty="0" smtClean="0"/>
            <a:t>at the International Area</a:t>
          </a:r>
          <a:endParaRPr lang="tr-TR" sz="2400" kern="1200" dirty="0"/>
        </a:p>
      </dsp:txBody>
      <dsp:txXfrm>
        <a:off x="1701601" y="3488134"/>
        <a:ext cx="6013648" cy="1585515"/>
      </dsp:txXfrm>
    </dsp:sp>
    <dsp:sp modelId="{ADA599F8-943D-4D26-85AD-F562B8F46270}">
      <dsp:nvSpPr>
        <dsp:cNvPr id="0" name=""/>
        <dsp:cNvSpPr/>
      </dsp:nvSpPr>
      <dsp:spPr>
        <a:xfrm>
          <a:off x="158551" y="3646685"/>
          <a:ext cx="1543050" cy="1268412"/>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000" r="-3000"/>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937642-25ED-4E60-B931-2AA44D2E4C0D}">
      <dsp:nvSpPr>
        <dsp:cNvPr id="0" name=""/>
        <dsp:cNvSpPr/>
      </dsp:nvSpPr>
      <dsp:spPr>
        <a:xfrm>
          <a:off x="3308371" y="652"/>
          <a:ext cx="4962557" cy="822070"/>
        </a:xfrm>
        <a:prstGeom prst="rightArrow">
          <a:avLst>
            <a:gd name="adj1" fmla="val 75000"/>
            <a:gd name="adj2" fmla="val 50000"/>
          </a:avLst>
        </a:prstGeom>
        <a:solidFill>
          <a:schemeClr val="accent2">
            <a:alpha val="90000"/>
            <a:tint val="40000"/>
            <a:hueOff val="0"/>
            <a:satOff val="0"/>
            <a:lumOff val="0"/>
            <a:alphaOff val="0"/>
          </a:schemeClr>
        </a:soli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525" tIns="9525" rIns="9525" bIns="952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cs typeface="Arial" charset="0"/>
            </a:rPr>
            <a:t>To establish and maintain national measurement reference standards</a:t>
          </a:r>
          <a:r>
            <a:rPr lang="tr-TR" sz="1500" kern="1200" dirty="0" smtClean="0">
              <a:cs typeface="Arial" charset="0"/>
            </a:rPr>
            <a:t>,</a:t>
          </a:r>
          <a:endParaRPr lang="tr-TR" sz="1500" kern="1200" dirty="0"/>
        </a:p>
      </dsp:txBody>
      <dsp:txXfrm>
        <a:off x="3308371" y="103411"/>
        <a:ext cx="4654281" cy="616552"/>
      </dsp:txXfrm>
    </dsp:sp>
    <dsp:sp modelId="{E428B962-1F0A-40B9-A613-5042E7938EF4}">
      <dsp:nvSpPr>
        <dsp:cNvPr id="0" name=""/>
        <dsp:cNvSpPr/>
      </dsp:nvSpPr>
      <dsp:spPr>
        <a:xfrm>
          <a:off x="0" y="652"/>
          <a:ext cx="3308371" cy="822070"/>
        </a:xfrm>
        <a:prstGeom prst="roundRect">
          <a:avLst/>
        </a:prstGeom>
        <a:gradFill rotWithShape="0">
          <a:gsLst>
            <a:gs pos="0">
              <a:schemeClr val="accent2">
                <a:shade val="80000"/>
                <a:hueOff val="0"/>
                <a:satOff val="0"/>
                <a:lumOff val="0"/>
                <a:alphaOff val="0"/>
                <a:shade val="51000"/>
                <a:satMod val="130000"/>
              </a:schemeClr>
            </a:gs>
            <a:gs pos="80000">
              <a:schemeClr val="accent2">
                <a:shade val="80000"/>
                <a:hueOff val="0"/>
                <a:satOff val="0"/>
                <a:lumOff val="0"/>
                <a:alphaOff val="0"/>
                <a:shade val="93000"/>
                <a:satMod val="130000"/>
              </a:schemeClr>
            </a:gs>
            <a:gs pos="100000">
              <a:schemeClr val="accent2">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tr-TR" sz="2800" kern="1200" noProof="0" dirty="0" smtClean="0"/>
            <a:t>Reference Standards</a:t>
          </a:r>
          <a:endParaRPr lang="en-US" sz="2800" kern="1200" noProof="0" dirty="0"/>
        </a:p>
      </dsp:txBody>
      <dsp:txXfrm>
        <a:off x="40130" y="40782"/>
        <a:ext cx="3228111" cy="741810"/>
      </dsp:txXfrm>
    </dsp:sp>
    <dsp:sp modelId="{430E8922-92BF-4D41-90BC-CF2BC2E36C3A}">
      <dsp:nvSpPr>
        <dsp:cNvPr id="0" name=""/>
        <dsp:cNvSpPr/>
      </dsp:nvSpPr>
      <dsp:spPr>
        <a:xfrm>
          <a:off x="3308371" y="904929"/>
          <a:ext cx="4962557" cy="822070"/>
        </a:xfrm>
        <a:prstGeom prst="rightArrow">
          <a:avLst>
            <a:gd name="adj1" fmla="val 75000"/>
            <a:gd name="adj2" fmla="val 50000"/>
          </a:avLst>
        </a:prstGeom>
        <a:solidFill>
          <a:schemeClr val="accent2">
            <a:alpha val="90000"/>
            <a:tint val="40000"/>
            <a:hueOff val="0"/>
            <a:satOff val="0"/>
            <a:lumOff val="0"/>
            <a:alphaOff val="0"/>
          </a:schemeClr>
        </a:soli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525" tIns="9525" rIns="9525" bIns="952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cs typeface="Arial" charset="0"/>
            </a:rPr>
            <a:t>To ensure the traceability of national measurement reference standards to international standards,</a:t>
          </a:r>
          <a:endParaRPr lang="tr-TR" sz="1500" kern="1200" dirty="0"/>
        </a:p>
      </dsp:txBody>
      <dsp:txXfrm>
        <a:off x="3308371" y="1007688"/>
        <a:ext cx="4654281" cy="616552"/>
      </dsp:txXfrm>
    </dsp:sp>
    <dsp:sp modelId="{F2BAF23A-7081-4FFF-97F0-1C4D8FDE3F0E}">
      <dsp:nvSpPr>
        <dsp:cNvPr id="0" name=""/>
        <dsp:cNvSpPr/>
      </dsp:nvSpPr>
      <dsp:spPr>
        <a:xfrm>
          <a:off x="0" y="904929"/>
          <a:ext cx="3308371" cy="822070"/>
        </a:xfrm>
        <a:prstGeom prst="roundRect">
          <a:avLst/>
        </a:prstGeom>
        <a:gradFill rotWithShape="0">
          <a:gsLst>
            <a:gs pos="0">
              <a:schemeClr val="accent2">
                <a:shade val="80000"/>
                <a:hueOff val="-7174"/>
                <a:satOff val="-805"/>
                <a:lumOff val="5136"/>
                <a:alphaOff val="0"/>
                <a:shade val="51000"/>
                <a:satMod val="130000"/>
              </a:schemeClr>
            </a:gs>
            <a:gs pos="80000">
              <a:schemeClr val="accent2">
                <a:shade val="80000"/>
                <a:hueOff val="-7174"/>
                <a:satOff val="-805"/>
                <a:lumOff val="5136"/>
                <a:alphaOff val="0"/>
                <a:shade val="93000"/>
                <a:satMod val="130000"/>
              </a:schemeClr>
            </a:gs>
            <a:gs pos="100000">
              <a:schemeClr val="accent2">
                <a:shade val="80000"/>
                <a:hueOff val="-7174"/>
                <a:satOff val="-805"/>
                <a:lumOff val="513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sz="2800" kern="1200" noProof="0" dirty="0" smtClean="0"/>
            <a:t>Traceability</a:t>
          </a:r>
          <a:endParaRPr lang="en-US" sz="2800" kern="1200" noProof="0" dirty="0"/>
        </a:p>
      </dsp:txBody>
      <dsp:txXfrm>
        <a:off x="40130" y="945059"/>
        <a:ext cx="3228111" cy="741810"/>
      </dsp:txXfrm>
    </dsp:sp>
    <dsp:sp modelId="{6EA686FA-D2C2-4B03-971C-A7BFFDB8BD56}">
      <dsp:nvSpPr>
        <dsp:cNvPr id="0" name=""/>
        <dsp:cNvSpPr/>
      </dsp:nvSpPr>
      <dsp:spPr>
        <a:xfrm>
          <a:off x="3308371" y="1809207"/>
          <a:ext cx="4962557" cy="822070"/>
        </a:xfrm>
        <a:prstGeom prst="rightArrow">
          <a:avLst>
            <a:gd name="adj1" fmla="val 75000"/>
            <a:gd name="adj2" fmla="val 50000"/>
          </a:avLst>
        </a:prstGeom>
        <a:solidFill>
          <a:schemeClr val="accent2">
            <a:alpha val="90000"/>
            <a:tint val="40000"/>
            <a:hueOff val="0"/>
            <a:satOff val="0"/>
            <a:lumOff val="0"/>
            <a:alphaOff val="0"/>
          </a:schemeClr>
        </a:soli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525" tIns="9525" rIns="9525" bIns="952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cs typeface="Arial" charset="0"/>
            </a:rPr>
            <a:t>To establish a national measurement system and provide services to the laboratories,</a:t>
          </a:r>
          <a:endParaRPr lang="tr-TR" sz="1500" kern="1200" dirty="0"/>
        </a:p>
      </dsp:txBody>
      <dsp:txXfrm>
        <a:off x="3308371" y="1911966"/>
        <a:ext cx="4654281" cy="616552"/>
      </dsp:txXfrm>
    </dsp:sp>
    <dsp:sp modelId="{0E0DFDF1-F3F3-4F7C-B366-05175ED71058}">
      <dsp:nvSpPr>
        <dsp:cNvPr id="0" name=""/>
        <dsp:cNvSpPr/>
      </dsp:nvSpPr>
      <dsp:spPr>
        <a:xfrm>
          <a:off x="0" y="1809207"/>
          <a:ext cx="3308371" cy="822070"/>
        </a:xfrm>
        <a:prstGeom prst="roundRect">
          <a:avLst/>
        </a:prstGeom>
        <a:gradFill rotWithShape="0">
          <a:gsLst>
            <a:gs pos="0">
              <a:schemeClr val="accent2">
                <a:shade val="80000"/>
                <a:hueOff val="-14349"/>
                <a:satOff val="-1610"/>
                <a:lumOff val="10272"/>
                <a:alphaOff val="0"/>
                <a:shade val="51000"/>
                <a:satMod val="130000"/>
              </a:schemeClr>
            </a:gs>
            <a:gs pos="80000">
              <a:schemeClr val="accent2">
                <a:shade val="80000"/>
                <a:hueOff val="-14349"/>
                <a:satOff val="-1610"/>
                <a:lumOff val="10272"/>
                <a:alphaOff val="0"/>
                <a:shade val="93000"/>
                <a:satMod val="130000"/>
              </a:schemeClr>
            </a:gs>
            <a:gs pos="100000">
              <a:schemeClr val="accent2">
                <a:shade val="80000"/>
                <a:hueOff val="-14349"/>
                <a:satOff val="-1610"/>
                <a:lumOff val="1027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tr-TR" sz="2800" kern="1200" dirty="0" smtClean="0"/>
            <a:t>Service</a:t>
          </a:r>
          <a:endParaRPr lang="tr-TR" sz="2800" kern="1200" dirty="0"/>
        </a:p>
      </dsp:txBody>
      <dsp:txXfrm>
        <a:off x="40130" y="1849337"/>
        <a:ext cx="3228111" cy="741810"/>
      </dsp:txXfrm>
    </dsp:sp>
    <dsp:sp modelId="{FF72A5AD-419B-4EEB-BA76-131C481E6745}">
      <dsp:nvSpPr>
        <dsp:cNvPr id="0" name=""/>
        <dsp:cNvSpPr/>
      </dsp:nvSpPr>
      <dsp:spPr>
        <a:xfrm>
          <a:off x="3308371" y="2713484"/>
          <a:ext cx="4962557" cy="822070"/>
        </a:xfrm>
        <a:prstGeom prst="rightArrow">
          <a:avLst>
            <a:gd name="adj1" fmla="val 75000"/>
            <a:gd name="adj2" fmla="val 50000"/>
          </a:avLst>
        </a:prstGeom>
        <a:solidFill>
          <a:schemeClr val="accent2">
            <a:alpha val="90000"/>
            <a:tint val="40000"/>
            <a:hueOff val="0"/>
            <a:satOff val="0"/>
            <a:lumOff val="0"/>
            <a:alphaOff val="0"/>
          </a:schemeClr>
        </a:soli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525" tIns="9525" rIns="9525" bIns="952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cs typeface="Arial" charset="0"/>
            </a:rPr>
            <a:t>To contribute  to research and  development in the area of measurement techniques, calibration and basic metrology,</a:t>
          </a:r>
          <a:endParaRPr lang="tr-TR" sz="1500" kern="1200" dirty="0"/>
        </a:p>
      </dsp:txBody>
      <dsp:txXfrm>
        <a:off x="3308371" y="2816243"/>
        <a:ext cx="4654281" cy="616552"/>
      </dsp:txXfrm>
    </dsp:sp>
    <dsp:sp modelId="{D2CC5457-301A-4C18-A372-BFDEBEA781AC}">
      <dsp:nvSpPr>
        <dsp:cNvPr id="0" name=""/>
        <dsp:cNvSpPr/>
      </dsp:nvSpPr>
      <dsp:spPr>
        <a:xfrm>
          <a:off x="0" y="2713484"/>
          <a:ext cx="3308371" cy="822070"/>
        </a:xfrm>
        <a:prstGeom prst="roundRect">
          <a:avLst/>
        </a:prstGeom>
        <a:gradFill rotWithShape="0">
          <a:gsLst>
            <a:gs pos="0">
              <a:schemeClr val="accent2">
                <a:shade val="80000"/>
                <a:hueOff val="-21523"/>
                <a:satOff val="-2414"/>
                <a:lumOff val="15408"/>
                <a:alphaOff val="0"/>
                <a:shade val="51000"/>
                <a:satMod val="130000"/>
              </a:schemeClr>
            </a:gs>
            <a:gs pos="80000">
              <a:schemeClr val="accent2">
                <a:shade val="80000"/>
                <a:hueOff val="-21523"/>
                <a:satOff val="-2414"/>
                <a:lumOff val="15408"/>
                <a:alphaOff val="0"/>
                <a:shade val="93000"/>
                <a:satMod val="130000"/>
              </a:schemeClr>
            </a:gs>
            <a:gs pos="100000">
              <a:schemeClr val="accent2">
                <a:shade val="80000"/>
                <a:hueOff val="-21523"/>
                <a:satOff val="-2414"/>
                <a:lumOff val="1540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tr-TR" sz="2800" kern="1200" dirty="0" smtClean="0"/>
            <a:t>R&amp;D</a:t>
          </a:r>
          <a:endParaRPr lang="tr-TR" sz="2800" kern="1200" dirty="0"/>
        </a:p>
      </dsp:txBody>
      <dsp:txXfrm>
        <a:off x="40130" y="2753614"/>
        <a:ext cx="3228111" cy="741810"/>
      </dsp:txXfrm>
    </dsp:sp>
    <dsp:sp modelId="{D47D9628-CFE4-4FEF-8816-0C64A1DD9022}">
      <dsp:nvSpPr>
        <dsp:cNvPr id="0" name=""/>
        <dsp:cNvSpPr/>
      </dsp:nvSpPr>
      <dsp:spPr>
        <a:xfrm>
          <a:off x="3308371" y="3617761"/>
          <a:ext cx="4962557" cy="822070"/>
        </a:xfrm>
        <a:prstGeom prst="rightArrow">
          <a:avLst>
            <a:gd name="adj1" fmla="val 75000"/>
            <a:gd name="adj2" fmla="val 50000"/>
          </a:avLst>
        </a:prstGeom>
        <a:solidFill>
          <a:schemeClr val="accent2">
            <a:alpha val="90000"/>
            <a:tint val="40000"/>
            <a:hueOff val="0"/>
            <a:satOff val="0"/>
            <a:lumOff val="0"/>
            <a:alphaOff val="0"/>
          </a:schemeClr>
        </a:soli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525" tIns="9525" rIns="9525" bIns="952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cs typeface="Arial" charset="0"/>
            </a:rPr>
            <a:t>To increase the quality of production in Turkey by providing the primary level measurement infrastructure,</a:t>
          </a:r>
          <a:endParaRPr lang="tr-TR" sz="1500" kern="1200" dirty="0"/>
        </a:p>
      </dsp:txBody>
      <dsp:txXfrm>
        <a:off x="3308371" y="3720520"/>
        <a:ext cx="4654281" cy="616552"/>
      </dsp:txXfrm>
    </dsp:sp>
    <dsp:sp modelId="{C7F24B2B-B005-478E-8CDC-CD1019D79209}">
      <dsp:nvSpPr>
        <dsp:cNvPr id="0" name=""/>
        <dsp:cNvSpPr/>
      </dsp:nvSpPr>
      <dsp:spPr>
        <a:xfrm>
          <a:off x="0" y="3617761"/>
          <a:ext cx="3308371" cy="822070"/>
        </a:xfrm>
        <a:prstGeom prst="roundRect">
          <a:avLst/>
        </a:prstGeom>
        <a:gradFill rotWithShape="0">
          <a:gsLst>
            <a:gs pos="0">
              <a:schemeClr val="accent2">
                <a:shade val="80000"/>
                <a:hueOff val="-28698"/>
                <a:satOff val="-3219"/>
                <a:lumOff val="20544"/>
                <a:alphaOff val="0"/>
                <a:shade val="51000"/>
                <a:satMod val="130000"/>
              </a:schemeClr>
            </a:gs>
            <a:gs pos="80000">
              <a:schemeClr val="accent2">
                <a:shade val="80000"/>
                <a:hueOff val="-28698"/>
                <a:satOff val="-3219"/>
                <a:lumOff val="20544"/>
                <a:alphaOff val="0"/>
                <a:shade val="93000"/>
                <a:satMod val="130000"/>
              </a:schemeClr>
            </a:gs>
            <a:gs pos="100000">
              <a:schemeClr val="accent2">
                <a:shade val="80000"/>
                <a:hueOff val="-28698"/>
                <a:satOff val="-3219"/>
                <a:lumOff val="2054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sz="2800" kern="1200" noProof="0" dirty="0" smtClean="0"/>
            <a:t>Support to Quality</a:t>
          </a:r>
          <a:endParaRPr lang="en-US" sz="2800" kern="1200" noProof="0" dirty="0"/>
        </a:p>
      </dsp:txBody>
      <dsp:txXfrm>
        <a:off x="40130" y="3657891"/>
        <a:ext cx="3228111" cy="741810"/>
      </dsp:txXfrm>
    </dsp:sp>
    <dsp:sp modelId="{8B5E7742-8174-4FB0-A426-59A84A6C5EFA}">
      <dsp:nvSpPr>
        <dsp:cNvPr id="0" name=""/>
        <dsp:cNvSpPr/>
      </dsp:nvSpPr>
      <dsp:spPr>
        <a:xfrm>
          <a:off x="3308371" y="4522039"/>
          <a:ext cx="4962557" cy="822070"/>
        </a:xfrm>
        <a:prstGeom prst="rightArrow">
          <a:avLst>
            <a:gd name="adj1" fmla="val 75000"/>
            <a:gd name="adj2" fmla="val 50000"/>
          </a:avLst>
        </a:prstGeom>
        <a:solidFill>
          <a:schemeClr val="accent2">
            <a:alpha val="90000"/>
            <a:tint val="40000"/>
            <a:hueOff val="0"/>
            <a:satOff val="0"/>
            <a:lumOff val="0"/>
            <a:alphaOff val="0"/>
          </a:schemeClr>
        </a:soli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525" tIns="9525" rIns="9525" bIns="952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cs typeface="Arial" charset="0"/>
            </a:rPr>
            <a:t>To represent Turkey at an international level in the field of metrology.</a:t>
          </a:r>
          <a:endParaRPr lang="tr-TR" sz="1500" kern="1200" dirty="0"/>
        </a:p>
      </dsp:txBody>
      <dsp:txXfrm>
        <a:off x="3308371" y="4624798"/>
        <a:ext cx="4654281" cy="616552"/>
      </dsp:txXfrm>
    </dsp:sp>
    <dsp:sp modelId="{3D537F82-0133-488E-98CA-C9696193B883}">
      <dsp:nvSpPr>
        <dsp:cNvPr id="0" name=""/>
        <dsp:cNvSpPr/>
      </dsp:nvSpPr>
      <dsp:spPr>
        <a:xfrm>
          <a:off x="0" y="4522039"/>
          <a:ext cx="3308371" cy="822070"/>
        </a:xfrm>
        <a:prstGeom prst="roundRect">
          <a:avLst/>
        </a:prstGeom>
        <a:gradFill rotWithShape="0">
          <a:gsLst>
            <a:gs pos="0">
              <a:schemeClr val="accent2">
                <a:shade val="80000"/>
                <a:hueOff val="-35872"/>
                <a:satOff val="-4024"/>
                <a:lumOff val="25680"/>
                <a:alphaOff val="0"/>
                <a:shade val="51000"/>
                <a:satMod val="130000"/>
              </a:schemeClr>
            </a:gs>
            <a:gs pos="80000">
              <a:schemeClr val="accent2">
                <a:shade val="80000"/>
                <a:hueOff val="-35872"/>
                <a:satOff val="-4024"/>
                <a:lumOff val="25680"/>
                <a:alphaOff val="0"/>
                <a:shade val="93000"/>
                <a:satMod val="130000"/>
              </a:schemeClr>
            </a:gs>
            <a:gs pos="100000">
              <a:schemeClr val="accent2">
                <a:shade val="80000"/>
                <a:hueOff val="-35872"/>
                <a:satOff val="-4024"/>
                <a:lumOff val="2568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sz="2800" kern="1200" noProof="0" dirty="0" smtClean="0"/>
            <a:t>Represent</a:t>
          </a:r>
          <a:endParaRPr lang="en-US" sz="2800" kern="1200" noProof="0" dirty="0"/>
        </a:p>
      </dsp:txBody>
      <dsp:txXfrm>
        <a:off x="40130" y="4562169"/>
        <a:ext cx="3228111" cy="74181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217A5F-6E0F-45E9-A0A2-BEACC4B0B572}">
      <dsp:nvSpPr>
        <dsp:cNvPr id="0" name=""/>
        <dsp:cNvSpPr/>
      </dsp:nvSpPr>
      <dsp:spPr>
        <a:xfrm>
          <a:off x="2865897" y="1835152"/>
          <a:ext cx="2332558" cy="2017757"/>
        </a:xfrm>
        <a:prstGeom prst="hexagon">
          <a:avLst>
            <a:gd name="adj" fmla="val 28570"/>
            <a:gd name="vf" fmla="val 1154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cs typeface="Arial" charset="0"/>
            </a:rPr>
            <a:t>Reference Standards and Reference Materials</a:t>
          </a:r>
          <a:endParaRPr lang="tr-TR" sz="1800" kern="1200" dirty="0"/>
        </a:p>
      </dsp:txBody>
      <dsp:txXfrm>
        <a:off x="3252435" y="2169523"/>
        <a:ext cx="1559482" cy="1349015"/>
      </dsp:txXfrm>
    </dsp:sp>
    <dsp:sp modelId="{944CA7FD-D751-4243-88BA-52A19E6EB43F}">
      <dsp:nvSpPr>
        <dsp:cNvPr id="0" name=""/>
        <dsp:cNvSpPr/>
      </dsp:nvSpPr>
      <dsp:spPr>
        <a:xfrm>
          <a:off x="4326527" y="869791"/>
          <a:ext cx="880067" cy="758294"/>
        </a:xfrm>
        <a:prstGeom prst="hexagon">
          <a:avLst>
            <a:gd name="adj" fmla="val 28900"/>
            <a:gd name="vf" fmla="val 115470"/>
          </a:avLst>
        </a:prstGeom>
        <a:gradFill rotWithShape="0">
          <a:gsLst>
            <a:gs pos="0">
              <a:schemeClr val="accent3">
                <a:tint val="40000"/>
                <a:hueOff val="0"/>
                <a:satOff val="0"/>
                <a:lumOff val="0"/>
                <a:alphaOff val="0"/>
                <a:shade val="51000"/>
                <a:satMod val="130000"/>
              </a:schemeClr>
            </a:gs>
            <a:gs pos="80000">
              <a:schemeClr val="accent3">
                <a:tint val="40000"/>
                <a:hueOff val="0"/>
                <a:satOff val="0"/>
                <a:lumOff val="0"/>
                <a:alphaOff val="0"/>
                <a:shade val="93000"/>
                <a:satMod val="130000"/>
              </a:schemeClr>
            </a:gs>
            <a:gs pos="100000">
              <a:schemeClr val="accent3">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E556CFD1-CDFA-46E5-8B6B-9E23C5F24746}">
      <dsp:nvSpPr>
        <dsp:cNvPr id="0" name=""/>
        <dsp:cNvSpPr/>
      </dsp:nvSpPr>
      <dsp:spPr>
        <a:xfrm>
          <a:off x="3080759" y="0"/>
          <a:ext cx="1911515" cy="1653685"/>
        </a:xfrm>
        <a:prstGeom prst="hexagon">
          <a:avLst>
            <a:gd name="adj" fmla="val 28570"/>
            <a:gd name="vf" fmla="val 11547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tr-TR" sz="1800" kern="1200" dirty="0" smtClean="0"/>
            <a:t>R&amp;D Projects</a:t>
          </a:r>
          <a:endParaRPr lang="tr-TR" sz="1800" kern="1200" dirty="0"/>
        </a:p>
      </dsp:txBody>
      <dsp:txXfrm>
        <a:off x="3397538" y="274051"/>
        <a:ext cx="1277957" cy="1105583"/>
      </dsp:txXfrm>
    </dsp:sp>
    <dsp:sp modelId="{4125A737-8A38-4A61-8D22-B97881C520E7}">
      <dsp:nvSpPr>
        <dsp:cNvPr id="0" name=""/>
        <dsp:cNvSpPr/>
      </dsp:nvSpPr>
      <dsp:spPr>
        <a:xfrm>
          <a:off x="5353634" y="2287398"/>
          <a:ext cx="880067" cy="758294"/>
        </a:xfrm>
        <a:prstGeom prst="hexagon">
          <a:avLst>
            <a:gd name="adj" fmla="val 28900"/>
            <a:gd name="vf" fmla="val 115470"/>
          </a:avLst>
        </a:prstGeom>
        <a:gradFill rotWithShape="0">
          <a:gsLst>
            <a:gs pos="0">
              <a:schemeClr val="accent3">
                <a:tint val="40000"/>
                <a:hueOff val="0"/>
                <a:satOff val="0"/>
                <a:lumOff val="0"/>
                <a:alphaOff val="0"/>
                <a:shade val="51000"/>
                <a:satMod val="130000"/>
              </a:schemeClr>
            </a:gs>
            <a:gs pos="80000">
              <a:schemeClr val="accent3">
                <a:tint val="40000"/>
                <a:hueOff val="0"/>
                <a:satOff val="0"/>
                <a:lumOff val="0"/>
                <a:alphaOff val="0"/>
                <a:shade val="93000"/>
                <a:satMod val="130000"/>
              </a:schemeClr>
            </a:gs>
            <a:gs pos="100000">
              <a:schemeClr val="accent3">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B621EF11-C28D-4456-A27C-967871E2765B}">
      <dsp:nvSpPr>
        <dsp:cNvPr id="0" name=""/>
        <dsp:cNvSpPr/>
      </dsp:nvSpPr>
      <dsp:spPr>
        <a:xfrm>
          <a:off x="4833841" y="1017127"/>
          <a:ext cx="1911515" cy="1653685"/>
        </a:xfrm>
        <a:prstGeom prst="hexagon">
          <a:avLst>
            <a:gd name="adj" fmla="val 28570"/>
            <a:gd name="vf" fmla="val 115470"/>
          </a:avLst>
        </a:prstGeom>
        <a:gradFill rotWithShape="0">
          <a:gsLst>
            <a:gs pos="0">
              <a:schemeClr val="accent3">
                <a:hueOff val="2250053"/>
                <a:satOff val="-3376"/>
                <a:lumOff val="-549"/>
                <a:alphaOff val="0"/>
                <a:shade val="51000"/>
                <a:satMod val="130000"/>
              </a:schemeClr>
            </a:gs>
            <a:gs pos="80000">
              <a:schemeClr val="accent3">
                <a:hueOff val="2250053"/>
                <a:satOff val="-3376"/>
                <a:lumOff val="-549"/>
                <a:alphaOff val="0"/>
                <a:shade val="93000"/>
                <a:satMod val="130000"/>
              </a:schemeClr>
            </a:gs>
            <a:gs pos="100000">
              <a:schemeClr val="accent3">
                <a:hueOff val="2250053"/>
                <a:satOff val="-3376"/>
                <a:lumOff val="-5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cs typeface="Arial" charset="0"/>
            </a:rPr>
            <a:t>Primary level calibration service</a:t>
          </a:r>
          <a:r>
            <a:rPr lang="tr-TR" sz="1800" kern="1200" dirty="0" smtClean="0">
              <a:cs typeface="Arial" charset="0"/>
            </a:rPr>
            <a:t>s</a:t>
          </a:r>
          <a:endParaRPr lang="tr-TR" sz="1800" kern="1200" dirty="0"/>
        </a:p>
      </dsp:txBody>
      <dsp:txXfrm>
        <a:off x="5150620" y="1291178"/>
        <a:ext cx="1277957" cy="1105583"/>
      </dsp:txXfrm>
    </dsp:sp>
    <dsp:sp modelId="{C84B0721-F3E7-45E8-A520-C11FF400B9E6}">
      <dsp:nvSpPr>
        <dsp:cNvPr id="0" name=""/>
        <dsp:cNvSpPr/>
      </dsp:nvSpPr>
      <dsp:spPr>
        <a:xfrm>
          <a:off x="4640139" y="3887611"/>
          <a:ext cx="880067" cy="758294"/>
        </a:xfrm>
        <a:prstGeom prst="hexagon">
          <a:avLst>
            <a:gd name="adj" fmla="val 28900"/>
            <a:gd name="vf" fmla="val 115470"/>
          </a:avLst>
        </a:prstGeom>
        <a:gradFill rotWithShape="0">
          <a:gsLst>
            <a:gs pos="0">
              <a:schemeClr val="accent3">
                <a:tint val="40000"/>
                <a:hueOff val="0"/>
                <a:satOff val="0"/>
                <a:lumOff val="0"/>
                <a:alphaOff val="0"/>
                <a:shade val="51000"/>
                <a:satMod val="130000"/>
              </a:schemeClr>
            </a:gs>
            <a:gs pos="80000">
              <a:schemeClr val="accent3">
                <a:tint val="40000"/>
                <a:hueOff val="0"/>
                <a:satOff val="0"/>
                <a:lumOff val="0"/>
                <a:alphaOff val="0"/>
                <a:shade val="93000"/>
                <a:satMod val="130000"/>
              </a:schemeClr>
            </a:gs>
            <a:gs pos="100000">
              <a:schemeClr val="accent3">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260F9085-EE2C-4226-849E-E68B61CFBB9A}">
      <dsp:nvSpPr>
        <dsp:cNvPr id="0" name=""/>
        <dsp:cNvSpPr/>
      </dsp:nvSpPr>
      <dsp:spPr>
        <a:xfrm>
          <a:off x="4833841" y="3016681"/>
          <a:ext cx="1911515" cy="1653685"/>
        </a:xfrm>
        <a:prstGeom prst="hexagon">
          <a:avLst>
            <a:gd name="adj" fmla="val 28570"/>
            <a:gd name="vf" fmla="val 115470"/>
          </a:avLst>
        </a:prstGeom>
        <a:gradFill rotWithShape="0">
          <a:gsLst>
            <a:gs pos="0">
              <a:schemeClr val="accent3">
                <a:hueOff val="4500106"/>
                <a:satOff val="-6752"/>
                <a:lumOff val="-1098"/>
                <a:alphaOff val="0"/>
                <a:shade val="51000"/>
                <a:satMod val="130000"/>
              </a:schemeClr>
            </a:gs>
            <a:gs pos="80000">
              <a:schemeClr val="accent3">
                <a:hueOff val="4500106"/>
                <a:satOff val="-6752"/>
                <a:lumOff val="-1098"/>
                <a:alphaOff val="0"/>
                <a:shade val="93000"/>
                <a:satMod val="130000"/>
              </a:schemeClr>
            </a:gs>
            <a:gs pos="100000">
              <a:schemeClr val="accent3">
                <a:hueOff val="4500106"/>
                <a:satOff val="-6752"/>
                <a:lumOff val="-109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cs typeface="Arial" charset="0"/>
            </a:rPr>
            <a:t>Bilateral and Multilateral ILCs and PTs</a:t>
          </a:r>
          <a:endParaRPr lang="tr-TR" sz="1600" kern="1200" dirty="0"/>
        </a:p>
      </dsp:txBody>
      <dsp:txXfrm>
        <a:off x="5150620" y="3290732"/>
        <a:ext cx="1277957" cy="1105583"/>
      </dsp:txXfrm>
    </dsp:sp>
    <dsp:sp modelId="{887CD517-C84B-4962-98C7-5108E9C99CF9}">
      <dsp:nvSpPr>
        <dsp:cNvPr id="0" name=""/>
        <dsp:cNvSpPr/>
      </dsp:nvSpPr>
      <dsp:spPr>
        <a:xfrm>
          <a:off x="2870237" y="4053719"/>
          <a:ext cx="880067" cy="758294"/>
        </a:xfrm>
        <a:prstGeom prst="hexagon">
          <a:avLst>
            <a:gd name="adj" fmla="val 28900"/>
            <a:gd name="vf" fmla="val 115470"/>
          </a:avLst>
        </a:prstGeom>
        <a:gradFill rotWithShape="0">
          <a:gsLst>
            <a:gs pos="0">
              <a:schemeClr val="accent3">
                <a:tint val="40000"/>
                <a:hueOff val="0"/>
                <a:satOff val="0"/>
                <a:lumOff val="0"/>
                <a:alphaOff val="0"/>
                <a:shade val="51000"/>
                <a:satMod val="130000"/>
              </a:schemeClr>
            </a:gs>
            <a:gs pos="80000">
              <a:schemeClr val="accent3">
                <a:tint val="40000"/>
                <a:hueOff val="0"/>
                <a:satOff val="0"/>
                <a:lumOff val="0"/>
                <a:alphaOff val="0"/>
                <a:shade val="93000"/>
                <a:satMod val="130000"/>
              </a:schemeClr>
            </a:gs>
            <a:gs pos="100000">
              <a:schemeClr val="accent3">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AB9F2648-6BEE-4AB4-AA2B-C3FC642EE49E}">
      <dsp:nvSpPr>
        <dsp:cNvPr id="0" name=""/>
        <dsp:cNvSpPr/>
      </dsp:nvSpPr>
      <dsp:spPr>
        <a:xfrm>
          <a:off x="3080759" y="4034946"/>
          <a:ext cx="1911515" cy="1653685"/>
        </a:xfrm>
        <a:prstGeom prst="hexagon">
          <a:avLst>
            <a:gd name="adj" fmla="val 28570"/>
            <a:gd name="vf" fmla="val 115470"/>
          </a:avLst>
        </a:prstGeom>
        <a:gradFill rotWithShape="0">
          <a:gsLst>
            <a:gs pos="0">
              <a:schemeClr val="accent3">
                <a:hueOff val="6750158"/>
                <a:satOff val="-10128"/>
                <a:lumOff val="-1647"/>
                <a:alphaOff val="0"/>
                <a:shade val="51000"/>
                <a:satMod val="130000"/>
              </a:schemeClr>
            </a:gs>
            <a:gs pos="80000">
              <a:schemeClr val="accent3">
                <a:hueOff val="6750158"/>
                <a:satOff val="-10128"/>
                <a:lumOff val="-1647"/>
                <a:alphaOff val="0"/>
                <a:shade val="93000"/>
                <a:satMod val="130000"/>
              </a:schemeClr>
            </a:gs>
            <a:gs pos="100000">
              <a:schemeClr val="accent3">
                <a:hueOff val="6750158"/>
                <a:satOff val="-10128"/>
                <a:lumOff val="-164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cs typeface="Arial" charset="0"/>
            </a:rPr>
            <a:t>Testing </a:t>
          </a:r>
          <a:endParaRPr lang="tr-TR" sz="1800" kern="1200" dirty="0"/>
        </a:p>
      </dsp:txBody>
      <dsp:txXfrm>
        <a:off x="3397538" y="4308997"/>
        <a:ext cx="1277957" cy="1105583"/>
      </dsp:txXfrm>
    </dsp:sp>
    <dsp:sp modelId="{F83A0B08-7E9B-475C-8AE9-C236F479A063}">
      <dsp:nvSpPr>
        <dsp:cNvPr id="0" name=""/>
        <dsp:cNvSpPr/>
      </dsp:nvSpPr>
      <dsp:spPr>
        <a:xfrm>
          <a:off x="1826310" y="2636680"/>
          <a:ext cx="880067" cy="758294"/>
        </a:xfrm>
        <a:prstGeom prst="hexagon">
          <a:avLst>
            <a:gd name="adj" fmla="val 28900"/>
            <a:gd name="vf" fmla="val 115470"/>
          </a:avLst>
        </a:prstGeom>
        <a:gradFill rotWithShape="0">
          <a:gsLst>
            <a:gs pos="0">
              <a:schemeClr val="accent3">
                <a:tint val="40000"/>
                <a:hueOff val="0"/>
                <a:satOff val="0"/>
                <a:lumOff val="0"/>
                <a:alphaOff val="0"/>
                <a:shade val="51000"/>
                <a:satMod val="130000"/>
              </a:schemeClr>
            </a:gs>
            <a:gs pos="80000">
              <a:schemeClr val="accent3">
                <a:tint val="40000"/>
                <a:hueOff val="0"/>
                <a:satOff val="0"/>
                <a:lumOff val="0"/>
                <a:alphaOff val="0"/>
                <a:shade val="93000"/>
                <a:satMod val="130000"/>
              </a:schemeClr>
            </a:gs>
            <a:gs pos="100000">
              <a:schemeClr val="accent3">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6662B188-3CDF-480F-AC38-D8BFEB438087}">
      <dsp:nvSpPr>
        <dsp:cNvPr id="0" name=""/>
        <dsp:cNvSpPr/>
      </dsp:nvSpPr>
      <dsp:spPr>
        <a:xfrm>
          <a:off x="1319539" y="3017819"/>
          <a:ext cx="1911515" cy="1653685"/>
        </a:xfrm>
        <a:prstGeom prst="hexagon">
          <a:avLst>
            <a:gd name="adj" fmla="val 28570"/>
            <a:gd name="vf" fmla="val 115470"/>
          </a:avLst>
        </a:prstGeom>
        <a:gradFill rotWithShape="0">
          <a:gsLst>
            <a:gs pos="0">
              <a:schemeClr val="accent3">
                <a:hueOff val="9000211"/>
                <a:satOff val="-13504"/>
                <a:lumOff val="-2196"/>
                <a:alphaOff val="0"/>
                <a:shade val="51000"/>
                <a:satMod val="130000"/>
              </a:schemeClr>
            </a:gs>
            <a:gs pos="80000">
              <a:schemeClr val="accent3">
                <a:hueOff val="9000211"/>
                <a:satOff val="-13504"/>
                <a:lumOff val="-2196"/>
                <a:alphaOff val="0"/>
                <a:shade val="93000"/>
                <a:satMod val="130000"/>
              </a:schemeClr>
            </a:gs>
            <a:gs pos="100000">
              <a:schemeClr val="accent3">
                <a:hueOff val="9000211"/>
                <a:satOff val="-13504"/>
                <a:lumOff val="-219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cs typeface="Arial" charset="0"/>
            </a:rPr>
            <a:t>Training</a:t>
          </a:r>
          <a:endParaRPr lang="tr-TR" sz="1800" kern="1200" dirty="0"/>
        </a:p>
      </dsp:txBody>
      <dsp:txXfrm>
        <a:off x="1636318" y="3291870"/>
        <a:ext cx="1277957" cy="1105583"/>
      </dsp:txXfrm>
    </dsp:sp>
    <dsp:sp modelId="{9E10E2E8-6BBB-4932-BB37-1874419A33F4}">
      <dsp:nvSpPr>
        <dsp:cNvPr id="0" name=""/>
        <dsp:cNvSpPr/>
      </dsp:nvSpPr>
      <dsp:spPr>
        <a:xfrm>
          <a:off x="1319539" y="1014851"/>
          <a:ext cx="1911515" cy="1653685"/>
        </a:xfrm>
        <a:prstGeom prst="hexagon">
          <a:avLst>
            <a:gd name="adj" fmla="val 28570"/>
            <a:gd name="vf" fmla="val 115470"/>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cs typeface="Arial" charset="0"/>
            </a:rPr>
            <a:t>Consult</a:t>
          </a:r>
          <a:r>
            <a:rPr lang="tr-TR" sz="1800" kern="1200" dirty="0" smtClean="0">
              <a:cs typeface="Arial" charset="0"/>
            </a:rPr>
            <a:t>ing</a:t>
          </a:r>
          <a:r>
            <a:rPr lang="en-US" sz="1800" kern="1200" dirty="0" smtClean="0">
              <a:cs typeface="Arial" charset="0"/>
            </a:rPr>
            <a:t> </a:t>
          </a:r>
          <a:endParaRPr lang="tr-TR" sz="1800" kern="1200" dirty="0"/>
        </a:p>
      </dsp:txBody>
      <dsp:txXfrm>
        <a:off x="1636318" y="1288902"/>
        <a:ext cx="1277957" cy="110558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B8AB06-88CC-4AEB-971F-3D48CD2D328E}">
      <dsp:nvSpPr>
        <dsp:cNvPr id="0" name=""/>
        <dsp:cNvSpPr/>
      </dsp:nvSpPr>
      <dsp:spPr>
        <a:xfrm>
          <a:off x="0" y="0"/>
          <a:ext cx="7715250" cy="158551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smtClean="0"/>
            <a:t>Brief History </a:t>
          </a:r>
          <a:r>
            <a:rPr lang="tr-TR" sz="2400" kern="1200" dirty="0" smtClean="0"/>
            <a:t>of</a:t>
          </a:r>
          <a:r>
            <a:rPr lang="en-US" sz="2400" kern="1200" dirty="0" smtClean="0"/>
            <a:t> Metrology System</a:t>
          </a:r>
          <a:r>
            <a:rPr lang="tr-TR" sz="2400" kern="1200" dirty="0" smtClean="0"/>
            <a:t> in Turkey</a:t>
          </a:r>
          <a:endParaRPr lang="tr-TR" sz="2400" kern="1200" dirty="0"/>
        </a:p>
      </dsp:txBody>
      <dsp:txXfrm>
        <a:off x="1701601" y="0"/>
        <a:ext cx="6013648" cy="1585515"/>
      </dsp:txXfrm>
    </dsp:sp>
    <dsp:sp modelId="{26F7379D-E397-4A9E-AC60-8A3D60097784}">
      <dsp:nvSpPr>
        <dsp:cNvPr id="0" name=""/>
        <dsp:cNvSpPr/>
      </dsp:nvSpPr>
      <dsp:spPr>
        <a:xfrm>
          <a:off x="158551" y="158551"/>
          <a:ext cx="1543050" cy="1268412"/>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3DAFCE-2F47-4D6F-8E02-F5289A32E629}">
      <dsp:nvSpPr>
        <dsp:cNvPr id="0" name=""/>
        <dsp:cNvSpPr/>
      </dsp:nvSpPr>
      <dsp:spPr>
        <a:xfrm>
          <a:off x="0" y="1744067"/>
          <a:ext cx="7715250" cy="158551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smtClean="0"/>
            <a:t>General Information about TÜBİTAK UME</a:t>
          </a:r>
          <a:endParaRPr lang="tr-TR" sz="2400" kern="1200" dirty="0"/>
        </a:p>
      </dsp:txBody>
      <dsp:txXfrm>
        <a:off x="1701601" y="1744067"/>
        <a:ext cx="6013648" cy="1585515"/>
      </dsp:txXfrm>
    </dsp:sp>
    <dsp:sp modelId="{7E9A3185-1B9B-46F7-A32B-ABD934849F2D}">
      <dsp:nvSpPr>
        <dsp:cNvPr id="0" name=""/>
        <dsp:cNvSpPr/>
      </dsp:nvSpPr>
      <dsp:spPr>
        <a:xfrm>
          <a:off x="158551" y="1902618"/>
          <a:ext cx="1543050" cy="1268412"/>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7000" r="-7000"/>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DD30B01-2B0C-4DFB-A863-A4B701541D73}">
      <dsp:nvSpPr>
        <dsp:cNvPr id="0" name=""/>
        <dsp:cNvSpPr/>
      </dsp:nvSpPr>
      <dsp:spPr>
        <a:xfrm>
          <a:off x="0" y="3488134"/>
          <a:ext cx="7715250" cy="1585515"/>
        </a:xfrm>
        <a:prstGeom prst="roundRect">
          <a:avLst>
            <a:gd name="adj" fmla="val 10000"/>
          </a:avLst>
        </a:prstGeom>
        <a:solidFill>
          <a:schemeClr val="accent2"/>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smtClean="0"/>
            <a:t>UME </a:t>
          </a:r>
          <a:r>
            <a:rPr lang="tr-TR" sz="2400" kern="1200" dirty="0" smtClean="0"/>
            <a:t>activities </a:t>
          </a:r>
          <a:r>
            <a:rPr lang="en-US" sz="2400" kern="1200" dirty="0" smtClean="0"/>
            <a:t>at the International Area</a:t>
          </a:r>
          <a:endParaRPr lang="tr-TR" sz="2400" kern="1200" dirty="0"/>
        </a:p>
      </dsp:txBody>
      <dsp:txXfrm>
        <a:off x="1701601" y="3488134"/>
        <a:ext cx="6013648" cy="1585515"/>
      </dsp:txXfrm>
    </dsp:sp>
    <dsp:sp modelId="{ADA599F8-943D-4D26-85AD-F562B8F46270}">
      <dsp:nvSpPr>
        <dsp:cNvPr id="0" name=""/>
        <dsp:cNvSpPr/>
      </dsp:nvSpPr>
      <dsp:spPr>
        <a:xfrm>
          <a:off x="158551" y="3646685"/>
          <a:ext cx="1543050" cy="1268412"/>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000" r="-3000"/>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5">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5">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List4#5">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3076363" cy="511731"/>
          </a:xfrm>
          <a:prstGeom prst="rect">
            <a:avLst/>
          </a:prstGeom>
        </p:spPr>
        <p:txBody>
          <a:bodyPr vert="horz" lIns="99048" tIns="49524" rIns="99048" bIns="49524" rtlCol="0"/>
          <a:lstStyle>
            <a:lvl1pPr algn="l" fontAlgn="auto">
              <a:spcBef>
                <a:spcPts val="0"/>
              </a:spcBef>
              <a:spcAft>
                <a:spcPts val="0"/>
              </a:spcAft>
              <a:defRPr sz="1300">
                <a:latin typeface="+mn-lt"/>
                <a:cs typeface="+mn-cs"/>
              </a:defRPr>
            </a:lvl1pPr>
          </a:lstStyle>
          <a:p>
            <a:pPr>
              <a:defRPr/>
            </a:pPr>
            <a:endParaRPr lang="tr-TR"/>
          </a:p>
        </p:txBody>
      </p:sp>
      <p:sp>
        <p:nvSpPr>
          <p:cNvPr id="3" name="2 Veri Yer Tutucusu"/>
          <p:cNvSpPr>
            <a:spLocks noGrp="1"/>
          </p:cNvSpPr>
          <p:nvPr>
            <p:ph type="dt" idx="1"/>
          </p:nvPr>
        </p:nvSpPr>
        <p:spPr>
          <a:xfrm>
            <a:off x="4021294" y="0"/>
            <a:ext cx="3076363" cy="511731"/>
          </a:xfrm>
          <a:prstGeom prst="rect">
            <a:avLst/>
          </a:prstGeom>
        </p:spPr>
        <p:txBody>
          <a:bodyPr vert="horz" lIns="99048" tIns="49524" rIns="99048" bIns="49524" rtlCol="0"/>
          <a:lstStyle>
            <a:lvl1pPr algn="r" fontAlgn="auto">
              <a:spcBef>
                <a:spcPts val="0"/>
              </a:spcBef>
              <a:spcAft>
                <a:spcPts val="0"/>
              </a:spcAft>
              <a:defRPr sz="1300">
                <a:latin typeface="+mn-lt"/>
                <a:cs typeface="+mn-cs"/>
              </a:defRPr>
            </a:lvl1pPr>
          </a:lstStyle>
          <a:p>
            <a:pPr>
              <a:defRPr/>
            </a:pPr>
            <a:fld id="{A0699F24-4512-4C9D-ADDD-4EF2797F7928}" type="datetimeFigureOut">
              <a:rPr lang="tr-TR"/>
              <a:pPr>
                <a:defRPr/>
              </a:pPr>
              <a:t>08.05.2013</a:t>
            </a:fld>
            <a:endParaRPr lang="tr-TR"/>
          </a:p>
        </p:txBody>
      </p:sp>
      <p:sp>
        <p:nvSpPr>
          <p:cNvPr id="4" name="3 Slayt Görüntüsü Yer Tutucusu"/>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pPr lvl="0"/>
            <a:endParaRPr lang="tr-TR" noProof="0"/>
          </a:p>
        </p:txBody>
      </p:sp>
      <p:sp>
        <p:nvSpPr>
          <p:cNvPr id="5" name="4 Not Yer Tutucusu"/>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fontAlgn="auto">
              <a:spcBef>
                <a:spcPts val="0"/>
              </a:spcBef>
              <a:spcAft>
                <a:spcPts val="0"/>
              </a:spcAft>
              <a:defRPr sz="13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fontAlgn="auto">
              <a:spcBef>
                <a:spcPts val="0"/>
              </a:spcBef>
              <a:spcAft>
                <a:spcPts val="0"/>
              </a:spcAft>
              <a:defRPr sz="1300">
                <a:latin typeface="+mn-lt"/>
                <a:cs typeface="+mn-cs"/>
              </a:defRPr>
            </a:lvl1pPr>
          </a:lstStyle>
          <a:p>
            <a:pPr>
              <a:defRPr/>
            </a:pPr>
            <a:fld id="{D91E799D-AA4E-4619-9C19-19810C79642F}" type="slidenum">
              <a:rPr lang="tr-TR"/>
              <a:pPr>
                <a:defRPr/>
              </a:pPr>
              <a:t>‹#›</a:t>
            </a:fld>
            <a:endParaRPr lang="tr-TR"/>
          </a:p>
        </p:txBody>
      </p:sp>
    </p:spTree>
    <p:extLst>
      <p:ext uri="{BB962C8B-B14F-4D97-AF65-F5344CB8AC3E}">
        <p14:creationId xmlns="" xmlns:p14="http://schemas.microsoft.com/office/powerpoint/2010/main" val="22069615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p:txBody>
          <a:bodyPr/>
          <a:lstStyle/>
          <a:p>
            <a:pPr>
              <a:defRPr/>
            </a:pPr>
            <a:fld id="{138D8366-CD97-484A-ABD7-DEFCA4EF1929}" type="slidenum">
              <a:rPr lang="tr-TR" altLang="tr-TR" smtClean="0">
                <a:latin typeface="Times"/>
              </a:rPr>
              <a:pPr>
                <a:defRPr/>
              </a:pPr>
              <a:t>8</a:t>
            </a:fld>
            <a:endParaRPr lang="tr-TR" altLang="tr-TR" smtClean="0">
              <a:latin typeface="Times"/>
            </a:endParaRPr>
          </a:p>
        </p:txBody>
      </p:sp>
      <p:sp>
        <p:nvSpPr>
          <p:cNvPr id="317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tr-TR" smtClean="0">
              <a:latin typeface="Times"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p:txBody>
          <a:bodyPr/>
          <a:lstStyle/>
          <a:p>
            <a:pPr>
              <a:defRPr/>
            </a:pPr>
            <a:fld id="{8E538409-38BD-4D1E-BD70-538518230092}" type="slidenum">
              <a:rPr lang="tr-TR" altLang="tr-TR" smtClean="0"/>
              <a:pPr>
                <a:defRPr/>
              </a:pPr>
              <a:t>18</a:t>
            </a:fld>
            <a:endParaRPr lang="tr-TR" altLang="tr-TR" smtClean="0"/>
          </a:p>
        </p:txBody>
      </p:sp>
      <p:sp>
        <p:nvSpPr>
          <p:cNvPr id="40963" name="Rectangle 7"/>
          <p:cNvSpPr txBox="1">
            <a:spLocks noGrp="1" noChangeArrowheads="1"/>
          </p:cNvSpPr>
          <p:nvPr/>
        </p:nvSpPr>
        <p:spPr bwMode="auto">
          <a:xfrm>
            <a:off x="4024581" y="9724660"/>
            <a:ext cx="3074719" cy="509953"/>
          </a:xfrm>
          <a:prstGeom prst="rect">
            <a:avLst/>
          </a:prstGeom>
          <a:noFill/>
          <a:ln w="9525">
            <a:noFill/>
            <a:miter lim="800000"/>
            <a:headEnd/>
            <a:tailEnd/>
          </a:ln>
        </p:spPr>
        <p:txBody>
          <a:bodyPr lIns="94514" tIns="47256" rIns="94514" bIns="47256" anchor="b"/>
          <a:lstStyle/>
          <a:p>
            <a:pPr algn="r" defTabSz="988759"/>
            <a:fld id="{E103E628-1219-4374-B043-FC8A7BAFF20F}" type="slidenum">
              <a:rPr lang="tr-TR" altLang="tr-TR" sz="1200">
                <a:latin typeface="Arial Unicode MS" pitchFamily="34" charset="-128"/>
              </a:rPr>
              <a:pPr algn="r" defTabSz="988759"/>
              <a:t>18</a:t>
            </a:fld>
            <a:endParaRPr lang="tr-TR" altLang="tr-TR" sz="1200" dirty="0">
              <a:latin typeface="Arial Unicode MS" pitchFamily="34" charset="-128"/>
            </a:endParaRPr>
          </a:p>
        </p:txBody>
      </p:sp>
      <p:sp>
        <p:nvSpPr>
          <p:cNvPr id="40964" name="Rectangle 2"/>
          <p:cNvSpPr>
            <a:spLocks noGrp="1" noRot="1" noChangeAspect="1" noChangeArrowheads="1" noTextEdit="1"/>
          </p:cNvSpPr>
          <p:nvPr>
            <p:ph type="sldImg"/>
          </p:nvPr>
        </p:nvSpPr>
        <p:spPr bwMode="auto">
          <a:xfrm>
            <a:off x="992188" y="768350"/>
            <a:ext cx="5116512" cy="3838575"/>
          </a:xfrm>
          <a:noFill/>
          <a:ln>
            <a:solidFill>
              <a:srgbClr val="000000"/>
            </a:solidFill>
            <a:miter lim="800000"/>
            <a:headEnd/>
            <a:tailEnd/>
          </a:ln>
        </p:spPr>
      </p:sp>
      <p:sp>
        <p:nvSpPr>
          <p:cNvPr id="40965" name="Rectangle 3"/>
          <p:cNvSpPr>
            <a:spLocks noGrp="1" noChangeArrowheads="1"/>
          </p:cNvSpPr>
          <p:nvPr>
            <p:ph type="body" idx="1"/>
          </p:nvPr>
        </p:nvSpPr>
        <p:spPr bwMode="auto">
          <a:xfrm>
            <a:off x="709930" y="4859666"/>
            <a:ext cx="5679440" cy="4607352"/>
          </a:xfrm>
          <a:noFill/>
        </p:spPr>
        <p:txBody>
          <a:bodyPr wrap="square" lIns="94514" tIns="47256" rIns="94514" bIns="47256" numCol="1" anchor="t" anchorCtr="0" compatLnSpc="1">
            <a:prstTxWarp prst="textNoShape">
              <a:avLst/>
            </a:prstTxWarp>
          </a:bodyPr>
          <a:lstStyle/>
          <a:p>
            <a:pPr eaLnBrk="1" hangingPunct="1"/>
            <a:endParaRPr lang="en-GB" smtClean="0">
              <a:latin typeface="Times"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a:spLocks noGrp="1" noChangeArrowheads="1"/>
          </p:cNvSpPr>
          <p:nvPr>
            <p:ph type="sldNum" sz="quarter" idx="5"/>
          </p:nvPr>
        </p:nvSpPr>
        <p:spPr/>
        <p:txBody>
          <a:bodyPr/>
          <a:lstStyle/>
          <a:p>
            <a:pPr>
              <a:defRPr/>
            </a:pPr>
            <a:fld id="{FF7EE70D-3081-4318-8F83-382722E0E4A7}" type="slidenum">
              <a:rPr lang="tr-TR" altLang="tr-TR" smtClean="0">
                <a:latin typeface="Times"/>
              </a:rPr>
              <a:pPr>
                <a:defRPr/>
              </a:pPr>
              <a:t>25</a:t>
            </a:fld>
            <a:endParaRPr lang="tr-TR" altLang="tr-TR" smtClean="0">
              <a:latin typeface="Times"/>
            </a:endParaRPr>
          </a:p>
        </p:txBody>
      </p:sp>
      <p:sp>
        <p:nvSpPr>
          <p:cNvPr id="41987" name="Rectangle 2"/>
          <p:cNvSpPr>
            <a:spLocks noGrp="1" noRot="1" noChangeAspect="1" noChangeArrowheads="1" noTextEdit="1"/>
          </p:cNvSpPr>
          <p:nvPr>
            <p:ph type="sldImg"/>
          </p:nvPr>
        </p:nvSpPr>
        <p:spPr bwMode="auto">
          <a:xfrm>
            <a:off x="992188" y="768350"/>
            <a:ext cx="5113337" cy="3836988"/>
          </a:xfrm>
          <a:noFill/>
          <a:ln>
            <a:solidFill>
              <a:srgbClr val="000000"/>
            </a:solidFill>
            <a:miter lim="800000"/>
            <a:headEnd/>
            <a:tailEnd/>
          </a:ln>
        </p:spPr>
      </p:sp>
      <p:sp>
        <p:nvSpPr>
          <p:cNvPr id="41988" name="Rectangle 3"/>
          <p:cNvSpPr>
            <a:spLocks noGrp="1" noChangeArrowheads="1"/>
          </p:cNvSpPr>
          <p:nvPr>
            <p:ph type="body" idx="1"/>
          </p:nvPr>
        </p:nvSpPr>
        <p:spPr bwMode="auto">
          <a:xfrm>
            <a:off x="709930" y="4863219"/>
            <a:ext cx="5679440" cy="4603798"/>
          </a:xfrm>
          <a:noFill/>
        </p:spPr>
        <p:txBody>
          <a:bodyPr wrap="square" numCol="1" anchor="t" anchorCtr="0" compatLnSpc="1">
            <a:prstTxWarp prst="textNoShape">
              <a:avLst/>
            </a:prstTxWarp>
          </a:bodyPr>
          <a:lstStyle/>
          <a:p>
            <a:pPr eaLnBrk="1" hangingPunct="1"/>
            <a:endParaRPr lang="en-GB" smtClean="0">
              <a:latin typeface="Times"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ayt Görüntüsü Yer Tutucusu 1"/>
          <p:cNvSpPr>
            <a:spLocks noGrp="1" noRot="1" noChangeAspect="1" noTextEdit="1"/>
          </p:cNvSpPr>
          <p:nvPr>
            <p:ph type="sldImg"/>
          </p:nvPr>
        </p:nvSpPr>
        <p:spPr bwMode="auto">
          <a:noFill/>
          <a:ln>
            <a:solidFill>
              <a:srgbClr val="000000"/>
            </a:solidFill>
            <a:miter lim="800000"/>
            <a:headEnd/>
            <a:tailEnd/>
          </a:ln>
        </p:spPr>
      </p:sp>
      <p:sp>
        <p:nvSpPr>
          <p:cNvPr id="32771" name="Not Yer Tutucusu 2"/>
          <p:cNvSpPr>
            <a:spLocks noGrp="1"/>
          </p:cNvSpPr>
          <p:nvPr>
            <p:ph type="body" idx="1"/>
          </p:nvPr>
        </p:nvSpPr>
        <p:spPr bwMode="auto">
          <a:noFill/>
        </p:spPr>
        <p:txBody>
          <a:bodyPr wrap="square" numCol="1" anchor="t" anchorCtr="0" compatLnSpc="1">
            <a:prstTxWarp prst="textNoShape">
              <a:avLst/>
            </a:prstTxWarp>
          </a:bodyPr>
          <a:lstStyle/>
          <a:p>
            <a:endParaRPr lang="tr-TR" smtClean="0">
              <a:latin typeface="Times" pitchFamily="18" charset="0"/>
            </a:endParaRPr>
          </a:p>
        </p:txBody>
      </p:sp>
      <p:sp>
        <p:nvSpPr>
          <p:cNvPr id="4" name="Slayt Numarası Yer Tutucusu 3"/>
          <p:cNvSpPr>
            <a:spLocks noGrp="1"/>
          </p:cNvSpPr>
          <p:nvPr>
            <p:ph type="sldNum" sz="quarter" idx="5"/>
          </p:nvPr>
        </p:nvSpPr>
        <p:spPr/>
        <p:txBody>
          <a:bodyPr/>
          <a:lstStyle/>
          <a:p>
            <a:pPr>
              <a:defRPr/>
            </a:pPr>
            <a:fld id="{AF53D9DC-BA42-47D9-B1E7-F7FDD8AFED87}" type="slidenum">
              <a:rPr lang="tr-TR" altLang="tr-TR" smtClean="0"/>
              <a:pPr>
                <a:defRPr/>
              </a:pPr>
              <a:t>9</a:t>
            </a:fld>
            <a:endParaRPr lang="tr-TR" alt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p:txBody>
          <a:bodyPr/>
          <a:lstStyle/>
          <a:p>
            <a:pPr>
              <a:defRPr/>
            </a:pPr>
            <a:fld id="{628295E1-41FA-4BEF-A49D-ED4DB7894C23}" type="slidenum">
              <a:rPr lang="tr-TR" altLang="tr-TR" smtClean="0">
                <a:latin typeface="Times"/>
              </a:rPr>
              <a:pPr>
                <a:defRPr/>
              </a:pPr>
              <a:t>10</a:t>
            </a:fld>
            <a:endParaRPr lang="tr-TR" altLang="tr-TR" smtClean="0">
              <a:latin typeface="Times"/>
            </a:endParaRPr>
          </a:p>
        </p:txBody>
      </p:sp>
      <p:sp>
        <p:nvSpPr>
          <p:cNvPr id="337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tr-TR" smtClean="0">
              <a:latin typeface="Times"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p:txBody>
          <a:bodyPr/>
          <a:lstStyle/>
          <a:p>
            <a:pPr>
              <a:defRPr/>
            </a:pPr>
            <a:fld id="{B77EDD5B-C67E-4DD6-96EE-694719B4D008}" type="slidenum">
              <a:rPr lang="tr-TR" altLang="tr-TR" smtClean="0">
                <a:latin typeface="Times"/>
              </a:rPr>
              <a:pPr>
                <a:defRPr/>
              </a:pPr>
              <a:t>11</a:t>
            </a:fld>
            <a:endParaRPr lang="tr-TR" altLang="tr-TR" smtClean="0">
              <a:latin typeface="Times"/>
            </a:endParaRPr>
          </a:p>
        </p:txBody>
      </p:sp>
      <p:sp>
        <p:nvSpPr>
          <p:cNvPr id="348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tr-TR" smtClean="0">
              <a:latin typeface="Times"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p:txBody>
          <a:bodyPr/>
          <a:lstStyle/>
          <a:p>
            <a:pPr>
              <a:defRPr/>
            </a:pPr>
            <a:fld id="{ACCAA367-65EB-44A7-8C29-9A82A80CDCEF}" type="slidenum">
              <a:rPr lang="tr-TR" altLang="tr-TR" smtClean="0">
                <a:latin typeface="Times"/>
              </a:rPr>
              <a:pPr>
                <a:defRPr/>
              </a:pPr>
              <a:t>12</a:t>
            </a:fld>
            <a:endParaRPr lang="tr-TR" altLang="tr-TR" smtClean="0">
              <a:latin typeface="Times"/>
            </a:endParaRPr>
          </a:p>
        </p:txBody>
      </p:sp>
      <p:sp>
        <p:nvSpPr>
          <p:cNvPr id="358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tr-TR" smtClean="0">
              <a:latin typeface="Times"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ayt Görüntüsü Yer Tutucus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36867" name="Not Yer Tutucusu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tr-TR" smtClean="0">
              <a:latin typeface="Times" pitchFamily="18" charset="0"/>
            </a:endParaRPr>
          </a:p>
        </p:txBody>
      </p:sp>
      <p:sp>
        <p:nvSpPr>
          <p:cNvPr id="46083" name="Slayt Numarası Yer Tutucusu 3"/>
          <p:cNvSpPr>
            <a:spLocks noGrp="1"/>
          </p:cNvSpPr>
          <p:nvPr>
            <p:ph type="sldNum" sz="quarter" idx="5"/>
          </p:nvPr>
        </p:nvSpPr>
        <p:spPr/>
        <p:txBody>
          <a:bodyPr/>
          <a:lstStyle/>
          <a:p>
            <a:pPr>
              <a:defRPr/>
            </a:pPr>
            <a:fld id="{ED46B255-7D1C-4F66-A9D6-6386DB02FA78}" type="slidenum">
              <a:rPr lang="tr-TR" altLang="tr-TR" smtClean="0">
                <a:latin typeface="Times"/>
              </a:rPr>
              <a:pPr>
                <a:defRPr/>
              </a:pPr>
              <a:t>13</a:t>
            </a:fld>
            <a:endParaRPr lang="tr-TR" altLang="tr-TR" smtClean="0">
              <a:latin typeface="Time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p:txBody>
          <a:bodyPr/>
          <a:lstStyle/>
          <a:p>
            <a:pPr>
              <a:defRPr/>
            </a:pPr>
            <a:fld id="{1C93FA57-EF19-4DF2-82F0-AA9E0A92A50A}" type="slidenum">
              <a:rPr lang="tr-TR" altLang="tr-TR" smtClean="0">
                <a:latin typeface="Times"/>
              </a:rPr>
              <a:pPr>
                <a:defRPr/>
              </a:pPr>
              <a:t>15</a:t>
            </a:fld>
            <a:endParaRPr lang="tr-TR" altLang="tr-TR" smtClean="0">
              <a:latin typeface="Times"/>
            </a:endParaRPr>
          </a:p>
        </p:txBody>
      </p:sp>
      <p:sp>
        <p:nvSpPr>
          <p:cNvPr id="378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892" name="Rectangle 3"/>
          <p:cNvSpPr>
            <a:spLocks noGrp="1" noChangeArrowheads="1"/>
          </p:cNvSpPr>
          <p:nvPr>
            <p:ph type="body" idx="1"/>
          </p:nvPr>
        </p:nvSpPr>
        <p:spPr bwMode="auto">
          <a:xfrm>
            <a:off x="946574" y="4861441"/>
            <a:ext cx="5206153" cy="4605576"/>
          </a:xfrm>
          <a:noFill/>
        </p:spPr>
        <p:txBody>
          <a:bodyPr wrap="square" numCol="1" anchor="t" anchorCtr="0" compatLnSpc="1">
            <a:prstTxWarp prst="textNoShape">
              <a:avLst/>
            </a:prstTxWarp>
          </a:bodyPr>
          <a:lstStyle/>
          <a:p>
            <a:pPr eaLnBrk="1" hangingPunct="1"/>
            <a:endParaRPr lang="tr-TR" smtClean="0">
              <a:latin typeface="Times"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bwMode="auto">
          <a:xfrm>
            <a:off x="992188" y="768350"/>
            <a:ext cx="5116512" cy="3838575"/>
          </a:xfrm>
          <a:noFill/>
          <a:ln>
            <a:solidFill>
              <a:srgbClr val="000000"/>
            </a:solidFill>
            <a:miter lim="800000"/>
            <a:headEnd/>
            <a:tailEnd/>
          </a:ln>
        </p:spPr>
      </p:sp>
      <p:sp>
        <p:nvSpPr>
          <p:cNvPr id="38915"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ko-KR" altLang="en-US" smtClean="0">
              <a:latin typeface="Gulim" pitchFamily="34" charset="-127"/>
              <a:ea typeface="Gulim" pitchFamily="34" charset="-127"/>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p:txBody>
          <a:bodyPr/>
          <a:lstStyle/>
          <a:p>
            <a:pPr>
              <a:defRPr/>
            </a:pPr>
            <a:fld id="{721150BB-8B35-4802-8FD9-67E4BAC00A8A}" type="slidenum">
              <a:rPr lang="tr-TR" altLang="tr-TR" smtClean="0"/>
              <a:pPr>
                <a:defRPr/>
              </a:pPr>
              <a:t>17</a:t>
            </a:fld>
            <a:endParaRPr lang="tr-TR" altLang="tr-TR" smtClean="0"/>
          </a:p>
        </p:txBody>
      </p:sp>
      <p:sp>
        <p:nvSpPr>
          <p:cNvPr id="39939" name="Rectangle 7"/>
          <p:cNvSpPr txBox="1">
            <a:spLocks noGrp="1" noChangeArrowheads="1"/>
          </p:cNvSpPr>
          <p:nvPr/>
        </p:nvSpPr>
        <p:spPr bwMode="auto">
          <a:xfrm>
            <a:off x="4024581" y="9724660"/>
            <a:ext cx="3074719" cy="509953"/>
          </a:xfrm>
          <a:prstGeom prst="rect">
            <a:avLst/>
          </a:prstGeom>
          <a:noFill/>
          <a:ln w="9525">
            <a:noFill/>
            <a:miter lim="800000"/>
            <a:headEnd/>
            <a:tailEnd/>
          </a:ln>
        </p:spPr>
        <p:txBody>
          <a:bodyPr lIns="94514" tIns="47256" rIns="94514" bIns="47256" anchor="b"/>
          <a:lstStyle/>
          <a:p>
            <a:pPr algn="r" defTabSz="988759"/>
            <a:fld id="{36D8E607-B4EC-4B1A-A9A9-74A857C889FD}" type="slidenum">
              <a:rPr lang="tr-TR" altLang="tr-TR" sz="1200">
                <a:latin typeface="Arial Unicode MS" pitchFamily="34" charset="-128"/>
              </a:rPr>
              <a:pPr algn="r" defTabSz="988759"/>
              <a:t>17</a:t>
            </a:fld>
            <a:endParaRPr lang="tr-TR" altLang="tr-TR" sz="1200" dirty="0">
              <a:latin typeface="Arial Unicode MS" pitchFamily="34" charset="-128"/>
            </a:endParaRPr>
          </a:p>
        </p:txBody>
      </p:sp>
      <p:sp>
        <p:nvSpPr>
          <p:cNvPr id="39940" name="Rectangle 2"/>
          <p:cNvSpPr>
            <a:spLocks noGrp="1" noRot="1" noChangeAspect="1" noChangeArrowheads="1" noTextEdit="1"/>
          </p:cNvSpPr>
          <p:nvPr>
            <p:ph type="sldImg"/>
          </p:nvPr>
        </p:nvSpPr>
        <p:spPr bwMode="auto">
          <a:xfrm>
            <a:off x="992188" y="768350"/>
            <a:ext cx="5116512" cy="3838575"/>
          </a:xfrm>
          <a:noFill/>
          <a:ln>
            <a:solidFill>
              <a:srgbClr val="000000"/>
            </a:solidFill>
            <a:miter lim="800000"/>
            <a:headEnd/>
            <a:tailEnd/>
          </a:ln>
        </p:spPr>
      </p:sp>
      <p:sp>
        <p:nvSpPr>
          <p:cNvPr id="39941" name="Rectangle 3"/>
          <p:cNvSpPr>
            <a:spLocks noGrp="1" noChangeArrowheads="1"/>
          </p:cNvSpPr>
          <p:nvPr>
            <p:ph type="body" idx="1"/>
          </p:nvPr>
        </p:nvSpPr>
        <p:spPr bwMode="auto">
          <a:xfrm>
            <a:off x="709930" y="4859666"/>
            <a:ext cx="5679440" cy="4607352"/>
          </a:xfrm>
          <a:noFill/>
        </p:spPr>
        <p:txBody>
          <a:bodyPr wrap="square" lIns="94514" tIns="47256" rIns="94514" bIns="47256" numCol="1" anchor="t" anchorCtr="0" compatLnSpc="1">
            <a:prstTxWarp prst="textNoShape">
              <a:avLst/>
            </a:prstTxWarp>
          </a:bodyPr>
          <a:lstStyle/>
          <a:p>
            <a:pPr eaLnBrk="1" hangingPunct="1"/>
            <a:endParaRPr lang="en-GB" smtClean="0">
              <a:latin typeface="Times"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7938" y="0"/>
            <a:ext cx="9128125" cy="6858000"/>
          </a:xfrm>
          <a:prstGeom prst="rect">
            <a:avLst/>
          </a:prstGeom>
          <a:noFill/>
          <a:ln w="9525">
            <a:noFill/>
            <a:miter lim="800000"/>
            <a:headEnd/>
            <a:tailEnd/>
          </a:ln>
        </p:spPr>
      </p:pic>
      <p:pic>
        <p:nvPicPr>
          <p:cNvPr id="5" name="Picture 6" descr="IMG_2590"/>
          <p:cNvPicPr>
            <a:picLocks noChangeAspect="1" noChangeArrowheads="1"/>
          </p:cNvPicPr>
          <p:nvPr userDrawn="1"/>
        </p:nvPicPr>
        <p:blipFill>
          <a:blip r:embed="rId3" cstate="print"/>
          <a:srcRect t="27412" b="26195"/>
          <a:stretch>
            <a:fillRect/>
          </a:stretch>
        </p:blipFill>
        <p:spPr bwMode="auto">
          <a:xfrm>
            <a:off x="357188" y="3214688"/>
            <a:ext cx="8370887" cy="1571625"/>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4" cstate="print"/>
          <a:srcRect/>
          <a:stretch>
            <a:fillRect/>
          </a:stretch>
        </p:blipFill>
        <p:spPr bwMode="auto">
          <a:xfrm>
            <a:off x="3786188" y="285750"/>
            <a:ext cx="1427162" cy="1722438"/>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Futura Bk BT"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Futura Bk BT" pitchFamily="34" charset="0"/>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9A82D397-AB3E-4C38-AD13-83087CDB3818}"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7776864" cy="706090"/>
          </a:xfrm>
        </p:spPr>
        <p:txBody>
          <a:bodyPr>
            <a:normAutofit/>
          </a:bodyPr>
          <a:lstStyle>
            <a:lvl1pPr>
              <a:defRPr sz="3600" b="1">
                <a:latin typeface="Futura Bk BT" pitchFamily="34" charset="0"/>
              </a:defRPr>
            </a:lvl1pPr>
          </a:lstStyle>
          <a:p>
            <a:r>
              <a:rPr lang="tr-TR" noProof="0" smtClean="0"/>
              <a:t>Asıl başlık stili için tıklatın</a:t>
            </a:r>
            <a:endParaRPr lang="tr-TR" noProof="0" dirty="0"/>
          </a:p>
        </p:txBody>
      </p:sp>
      <p:sp>
        <p:nvSpPr>
          <p:cNvPr id="3" name="2 İçerik Yer Tutucusu"/>
          <p:cNvSpPr>
            <a:spLocks noGrp="1"/>
          </p:cNvSpPr>
          <p:nvPr>
            <p:ph idx="1"/>
          </p:nvPr>
        </p:nvSpPr>
        <p:spPr>
          <a:xfrm>
            <a:off x="714400" y="1052736"/>
            <a:ext cx="7715200" cy="5073427"/>
          </a:xfrm>
        </p:spPr>
        <p:txBody>
          <a:bodyPr>
            <a:normAutofit/>
          </a:bodyPr>
          <a:lstStyle>
            <a:lvl1pPr>
              <a:defRPr sz="3200">
                <a:latin typeface="Futura Bk BT" pitchFamily="34" charset="0"/>
              </a:defRPr>
            </a:lvl1pPr>
            <a:lvl2pPr>
              <a:defRPr sz="2800">
                <a:latin typeface="Futura Bk BT" pitchFamily="34" charset="0"/>
              </a:defRPr>
            </a:lvl2pPr>
            <a:lvl3pPr>
              <a:defRPr sz="2400">
                <a:latin typeface="Futura Bk BT" pitchFamily="34" charset="0"/>
              </a:defRPr>
            </a:lvl3pPr>
            <a:lvl4pPr>
              <a:defRPr sz="2000">
                <a:latin typeface="Futura Bk BT" pitchFamily="34" charset="0"/>
              </a:defRPr>
            </a:lvl4pPr>
            <a:lvl5pPr>
              <a:defRPr sz="2000">
                <a:latin typeface="Futura Bk BT" pitchFamily="34" charset="0"/>
              </a:defRPr>
            </a:lvl5p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dirty="0"/>
          </a:p>
        </p:txBody>
      </p:sp>
      <p:sp>
        <p:nvSpPr>
          <p:cNvPr id="4" name="3 Veri Yer Tutucusu"/>
          <p:cNvSpPr>
            <a:spLocks noGrp="1"/>
          </p:cNvSpPr>
          <p:nvPr>
            <p:ph type="dt" sz="half" idx="10"/>
          </p:nvPr>
        </p:nvSpPr>
        <p:spPr/>
        <p:txBody>
          <a:bodyPr/>
          <a:lstStyle>
            <a:lvl1pPr>
              <a:defRPr/>
            </a:lvl1pPr>
          </a:lstStyle>
          <a:p>
            <a:pPr>
              <a:defRPr/>
            </a:pPr>
            <a:endParaRPr lang="en-US"/>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7E330B4A-DA72-44CD-B43D-4ECDD47B4247}"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2 İçerik Yer Tutucusu"/>
          <p:cNvSpPr>
            <a:spLocks noGrp="1"/>
          </p:cNvSpPr>
          <p:nvPr>
            <p:ph sz="half" idx="1"/>
          </p:nvPr>
        </p:nvSpPr>
        <p:spPr>
          <a:xfrm>
            <a:off x="467544" y="1052736"/>
            <a:ext cx="4028256" cy="507342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3 İçerik Yer Tutucusu"/>
          <p:cNvSpPr>
            <a:spLocks noGrp="1"/>
          </p:cNvSpPr>
          <p:nvPr>
            <p:ph sz="half" idx="2"/>
          </p:nvPr>
        </p:nvSpPr>
        <p:spPr>
          <a:xfrm>
            <a:off x="4648200" y="1052736"/>
            <a:ext cx="4038600" cy="507342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3 Veri Yer Tutucusu"/>
          <p:cNvSpPr>
            <a:spLocks noGrp="1"/>
          </p:cNvSpPr>
          <p:nvPr>
            <p:ph type="dt" sz="half" idx="10"/>
          </p:nvPr>
        </p:nvSpPr>
        <p:spPr/>
        <p:txBody>
          <a:bodyPr/>
          <a:lstStyle>
            <a:lvl1pPr>
              <a:defRPr/>
            </a:lvl1pPr>
          </a:lstStyle>
          <a:p>
            <a:pPr>
              <a:defRPr/>
            </a:pPr>
            <a:endParaRPr lang="en-US"/>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200A11AC-1E94-4ABE-9EBB-C75C1DC421C9}"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2 Metin Yer Tutucusu"/>
          <p:cNvSpPr>
            <a:spLocks noGrp="1"/>
          </p:cNvSpPr>
          <p:nvPr>
            <p:ph type="body" idx="1"/>
          </p:nvPr>
        </p:nvSpPr>
        <p:spPr>
          <a:xfrm>
            <a:off x="467544" y="1124745"/>
            <a:ext cx="4029844" cy="792088"/>
          </a:xfrm>
        </p:spPr>
        <p:txBody>
          <a:bodyPr>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67544" y="1988840"/>
            <a:ext cx="4029844"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4 Metin Yer Tutucusu"/>
          <p:cNvSpPr>
            <a:spLocks noGrp="1"/>
          </p:cNvSpPr>
          <p:nvPr>
            <p:ph type="body" sz="quarter" idx="3"/>
          </p:nvPr>
        </p:nvSpPr>
        <p:spPr>
          <a:xfrm>
            <a:off x="4645025" y="1124745"/>
            <a:ext cx="4041775" cy="792088"/>
          </a:xfrm>
        </p:spPr>
        <p:txBody>
          <a:bodyPr>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3 Veri Yer Tutucusu"/>
          <p:cNvSpPr>
            <a:spLocks noGrp="1"/>
          </p:cNvSpPr>
          <p:nvPr>
            <p:ph type="dt" sz="half" idx="10"/>
          </p:nvPr>
        </p:nvSpPr>
        <p:spPr/>
        <p:txBody>
          <a:bodyPr/>
          <a:lstStyle>
            <a:lvl1pPr>
              <a:defRPr/>
            </a:lvl1pPr>
          </a:lstStyle>
          <a:p>
            <a:pPr>
              <a:defRPr/>
            </a:pPr>
            <a:endParaRPr lang="en-US"/>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B61FA245-C3FF-477B-97E3-45525734F87C}"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3 Veri Yer Tutucusu"/>
          <p:cNvSpPr>
            <a:spLocks noGrp="1"/>
          </p:cNvSpPr>
          <p:nvPr>
            <p:ph type="dt" sz="half" idx="10"/>
          </p:nvPr>
        </p:nvSpPr>
        <p:spPr/>
        <p:txBody>
          <a:bodyPr/>
          <a:lstStyle>
            <a:lvl1pPr>
              <a:defRPr/>
            </a:lvl1pPr>
          </a:lstStyle>
          <a:p>
            <a:pPr>
              <a:defRPr/>
            </a:pPr>
            <a:endParaRPr lang="en-US"/>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163B7FE1-E1C2-4D0C-BA47-5564FF7D97EF}"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oş">
    <p:spTree>
      <p:nvGrpSpPr>
        <p:cNvPr id="1" name=""/>
        <p:cNvGrpSpPr/>
        <p:nvPr/>
      </p:nvGrpSpPr>
      <p:grpSpPr>
        <a:xfrm>
          <a:off x="0" y="0"/>
          <a:ext cx="0" cy="0"/>
          <a:chOff x="0" y="0"/>
          <a:chExt cx="0" cy="0"/>
        </a:xfrm>
      </p:grpSpPr>
      <p:sp>
        <p:nvSpPr>
          <p:cNvPr id="2" name="Rectangle 8"/>
          <p:cNvSpPr>
            <a:spLocks noGrp="1" noChangeArrowheads="1"/>
          </p:cNvSpPr>
          <p:nvPr>
            <p:ph type="sldNum" sz="quarter" idx="10"/>
          </p:nvPr>
        </p:nvSpPr>
        <p:spPr>
          <a:xfrm>
            <a:off x="-12700" y="6594475"/>
            <a:ext cx="381000" cy="228600"/>
          </a:xfrm>
        </p:spPr>
        <p:txBody>
          <a:bodyPr/>
          <a:lstStyle>
            <a:lvl1pPr fontAlgn="auto">
              <a:spcBef>
                <a:spcPts val="0"/>
              </a:spcBef>
              <a:spcAft>
                <a:spcPts val="0"/>
              </a:spcAft>
              <a:defRPr>
                <a:latin typeface="+mn-lt"/>
                <a:cs typeface="+mn-cs"/>
              </a:defRPr>
            </a:lvl1pPr>
          </a:lstStyle>
          <a:p>
            <a:pPr>
              <a:defRPr/>
            </a:pPr>
            <a:fld id="{AAEE0FEB-7045-455F-8A06-4F9E079AF4D8}" type="slidenum">
              <a:rPr lang="en-US"/>
              <a:pPr>
                <a:defRPr/>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dgm">
  <p:cSld name="Başlık ve Diyagram veya Kuruluş Grafiği">
    <p:spTree>
      <p:nvGrpSpPr>
        <p:cNvPr id="1" name=""/>
        <p:cNvGrpSpPr/>
        <p:nvPr/>
      </p:nvGrpSpPr>
      <p:grpSpPr>
        <a:xfrm>
          <a:off x="0" y="0"/>
          <a:ext cx="0" cy="0"/>
          <a:chOff x="0" y="0"/>
          <a:chExt cx="0" cy="0"/>
        </a:xfrm>
      </p:grpSpPr>
      <p:sp>
        <p:nvSpPr>
          <p:cNvPr id="2" name="1 Başlık"/>
          <p:cNvSpPr>
            <a:spLocks noGrp="1"/>
          </p:cNvSpPr>
          <p:nvPr>
            <p:ph type="title"/>
          </p:nvPr>
        </p:nvSpPr>
        <p:spPr>
          <a:xfrm>
            <a:off x="755650" y="0"/>
            <a:ext cx="8229600" cy="719138"/>
          </a:xfrm>
        </p:spPr>
        <p:txBody>
          <a:bodyPr/>
          <a:lstStyle/>
          <a:p>
            <a:r>
              <a:rPr lang="tr-TR" smtClean="0"/>
              <a:t>Asıl başlık stili için tıklatın</a:t>
            </a:r>
            <a:endParaRPr lang="tr-TR"/>
          </a:p>
        </p:txBody>
      </p:sp>
      <p:sp>
        <p:nvSpPr>
          <p:cNvPr id="3" name="2 SmartArt Yer Tutucusu"/>
          <p:cNvSpPr>
            <a:spLocks noGrp="1"/>
          </p:cNvSpPr>
          <p:nvPr>
            <p:ph type="dgm" idx="1"/>
          </p:nvPr>
        </p:nvSpPr>
        <p:spPr>
          <a:xfrm>
            <a:off x="755650" y="906463"/>
            <a:ext cx="8229600" cy="5330825"/>
          </a:xfrm>
        </p:spPr>
        <p:txBody>
          <a:bodyPr/>
          <a:lstStyle/>
          <a:p>
            <a:pPr lvl="0"/>
            <a:endParaRPr lang="tr-TR" noProof="0" smtClean="0"/>
          </a:p>
        </p:txBody>
      </p:sp>
      <p:sp>
        <p:nvSpPr>
          <p:cNvPr id="4" name="Rectangle 22"/>
          <p:cNvSpPr>
            <a:spLocks noGrp="1" noChangeArrowheads="1"/>
          </p:cNvSpPr>
          <p:nvPr>
            <p:ph type="sldNum" sz="quarter" idx="10"/>
          </p:nvPr>
        </p:nvSpPr>
        <p:spPr/>
        <p:txBody>
          <a:bodyPr/>
          <a:lstStyle>
            <a:lvl1pPr>
              <a:defRPr/>
            </a:lvl1pPr>
          </a:lstStyle>
          <a:p>
            <a:pPr>
              <a:defRPr/>
            </a:pPr>
            <a:fld id="{B82EA874-042E-4801-9A34-660E9838A1B6}"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18 Resim" descr="Arka Fon.jpg"/>
          <p:cNvPicPr>
            <a:picLocks noChangeAspect="1"/>
          </p:cNvPicPr>
          <p:nvPr/>
        </p:nvPicPr>
        <p:blipFill>
          <a:blip r:embed="rId9" cstate="print"/>
          <a:srcRect/>
          <a:stretch>
            <a:fillRect/>
          </a:stretch>
        </p:blipFill>
        <p:spPr bwMode="auto">
          <a:xfrm>
            <a:off x="7938" y="0"/>
            <a:ext cx="9128125" cy="6858000"/>
          </a:xfrm>
          <a:prstGeom prst="rect">
            <a:avLst/>
          </a:prstGeom>
          <a:noFill/>
          <a:ln w="9525">
            <a:noFill/>
            <a:miter lim="800000"/>
            <a:headEnd/>
            <a:tailEnd/>
          </a:ln>
        </p:spPr>
      </p:pic>
      <p:sp>
        <p:nvSpPr>
          <p:cNvPr id="8" name="7 Dikdörtgen"/>
          <p:cNvSpPr/>
          <p:nvPr/>
        </p:nvSpPr>
        <p:spPr bwMode="auto">
          <a:xfrm>
            <a:off x="0" y="0"/>
            <a:ext cx="8147050"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a:solidFill>
                <a:prstClr val="black"/>
              </a:solidFill>
              <a:latin typeface="Times"/>
            </a:endParaRPr>
          </a:p>
        </p:txBody>
      </p:sp>
      <p:sp>
        <p:nvSpPr>
          <p:cNvPr id="1028" name="1 Başlık Yer Tutucusu"/>
          <p:cNvSpPr>
            <a:spLocks noGrp="1"/>
          </p:cNvSpPr>
          <p:nvPr>
            <p:ph type="title"/>
          </p:nvPr>
        </p:nvSpPr>
        <p:spPr bwMode="auto">
          <a:xfrm>
            <a:off x="395288" y="0"/>
            <a:ext cx="7777162" cy="7064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9" name="2 Metin Yer Tutucusu"/>
          <p:cNvSpPr>
            <a:spLocks noGrp="1"/>
          </p:cNvSpPr>
          <p:nvPr>
            <p:ph type="body" idx="1"/>
          </p:nvPr>
        </p:nvSpPr>
        <p:spPr bwMode="auto">
          <a:xfrm>
            <a:off x="714375" y="1052513"/>
            <a:ext cx="7715250" cy="5073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Futura Bk BT" pitchFamily="34" charset="0"/>
                <a:cs typeface="+mn-cs"/>
              </a:defRPr>
            </a:lvl1pPr>
          </a:lstStyle>
          <a:p>
            <a:pPr>
              <a:defRPr/>
            </a:pPr>
            <a:endParaRPr lang="en-US"/>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Futura Bk BT" pitchFamily="34" charset="0"/>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Futura Bk BT" pitchFamily="34" charset="0"/>
                <a:cs typeface="+mn-cs"/>
              </a:defRPr>
            </a:lvl1pPr>
          </a:lstStyle>
          <a:p>
            <a:pPr>
              <a:defRPr/>
            </a:pPr>
            <a:fld id="{70D0385E-FAC2-40BA-8ED7-1CAA4DB0F52F}" type="slidenum">
              <a:rPr lang="en-US"/>
              <a:pPr>
                <a:defRPr/>
              </a:pPr>
              <a:t>‹#›</a:t>
            </a:fld>
            <a:endParaRPr lang="en-US" dirty="0"/>
          </a:p>
        </p:txBody>
      </p:sp>
      <p:grpSp>
        <p:nvGrpSpPr>
          <p:cNvPr id="1033" name="12 Grup"/>
          <p:cNvGrpSpPr>
            <a:grpSpLocks noChangeAspect="1"/>
          </p:cNvGrpSpPr>
          <p:nvPr userDrawn="1"/>
        </p:nvGrpSpPr>
        <p:grpSpPr bwMode="auto">
          <a:xfrm>
            <a:off x="8275638" y="44450"/>
            <a:ext cx="933450" cy="833438"/>
            <a:chOff x="-52904" y="96988"/>
            <a:chExt cx="971600" cy="867608"/>
          </a:xfrm>
        </p:grpSpPr>
        <p:pic>
          <p:nvPicPr>
            <p:cNvPr id="1036" name="4 İçerik Yer Tutucusu" descr="TUBITAK%20LOGO[1].bmp"/>
            <p:cNvPicPr preferRelativeResize="0">
              <a:picLocks noChangeAspect="1"/>
            </p:cNvPicPr>
            <p:nvPr userDrawn="1"/>
          </p:nvPicPr>
          <p:blipFill>
            <a:blip r:embed="rId10" cstate="print">
              <a:clrChange>
                <a:clrFrom>
                  <a:srgbClr val="FFFFFF"/>
                </a:clrFrom>
                <a:clrTo>
                  <a:srgbClr val="FFFFFF">
                    <a:alpha val="0"/>
                  </a:srgbClr>
                </a:clrTo>
              </a:clrChange>
            </a:blip>
            <a:srcRect/>
            <a:stretch>
              <a:fillRect/>
            </a:stretch>
          </p:blipFill>
          <p:spPr bwMode="auto">
            <a:xfrm>
              <a:off x="107504" y="96988"/>
              <a:ext cx="617244" cy="636398"/>
            </a:xfrm>
            <a:prstGeom prst="rect">
              <a:avLst/>
            </a:prstGeom>
            <a:noFill/>
            <a:ln w="9525">
              <a:noFill/>
              <a:miter lim="800000"/>
              <a:headEnd/>
              <a:tailEnd/>
            </a:ln>
          </p:spPr>
        </p:pic>
        <p:sp>
          <p:nvSpPr>
            <p:cNvPr id="1037" name="14 Metin kutusu"/>
            <p:cNvSpPr txBox="1">
              <a:spLocks noChangeArrowheads="1"/>
            </p:cNvSpPr>
            <p:nvPr userDrawn="1"/>
          </p:nvSpPr>
          <p:spPr bwMode="auto">
            <a:xfrm>
              <a:off x="-52904" y="739844"/>
              <a:ext cx="971600" cy="2247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r>
                <a:rPr lang="tr-TR" sz="1400" b="1" smtClean="0">
                  <a:solidFill>
                    <a:srgbClr val="000000"/>
                  </a:solidFill>
                </a:rPr>
                <a:t>TÜBİTAK</a:t>
              </a:r>
              <a:endParaRPr lang="en-US" sz="1400" b="1" smtClean="0">
                <a:solidFill>
                  <a:srgbClr val="000000"/>
                </a:solidFill>
              </a:endParaRPr>
            </a:p>
          </p:txBody>
        </p:sp>
      </p:grpSp>
      <p:sp>
        <p:nvSpPr>
          <p:cNvPr id="23" name="22 Dikdörtgen"/>
          <p:cNvSpPr/>
          <p:nvPr/>
        </p:nvSpPr>
        <p:spPr bwMode="auto">
          <a:xfrm>
            <a:off x="8189913" y="0"/>
            <a:ext cx="36512"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a:solidFill>
                <a:prstClr val="black"/>
              </a:solidFill>
              <a:latin typeface="Times"/>
            </a:endParaRPr>
          </a:p>
        </p:txBody>
      </p:sp>
      <p:sp>
        <p:nvSpPr>
          <p:cNvPr id="17" name="16 Dikdörtgen"/>
          <p:cNvSpPr/>
          <p:nvPr/>
        </p:nvSpPr>
        <p:spPr bwMode="auto">
          <a:xfrm>
            <a:off x="8272463" y="0"/>
            <a:ext cx="36512"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a:solidFill>
                <a:prstClr val="black"/>
              </a:solidFill>
              <a:latin typeface="Times"/>
            </a:endParaRPr>
          </a:p>
        </p:txBody>
      </p:sp>
    </p:spTree>
  </p:cSld>
  <p:clrMap bg1="lt1" tx1="dk1" bg2="lt2" tx2="dk2" accent1="accent1" accent2="accent2" accent3="accent3" accent4="accent4" accent5="accent5" accent6="accent6" hlink="hlink" folHlink="folHlink"/>
  <p:sldLayoutIdLst>
    <p:sldLayoutId id="2147483817" r:id="rId1"/>
    <p:sldLayoutId id="2147483813" r:id="rId2"/>
    <p:sldLayoutId id="2147483814" r:id="rId3"/>
    <p:sldLayoutId id="2147483815" r:id="rId4"/>
    <p:sldLayoutId id="2147483816" r:id="rId5"/>
    <p:sldLayoutId id="2147483818" r:id="rId6"/>
    <p:sldLayoutId id="2147483819" r:id="rId7"/>
  </p:sldLayoutIdLst>
  <p:timing>
    <p:tnLst>
      <p:par>
        <p:cTn id="1" dur="indefinite" restart="never" nodeType="tmRoot"/>
      </p:par>
    </p:tnLst>
  </p:timing>
  <p:hf hdr="0" ftr="0" dt="0"/>
  <p:txStyles>
    <p:titleStyle>
      <a:lvl1pPr algn="l" rtl="0" eaLnBrk="0" fontAlgn="base" hangingPunct="0">
        <a:spcBef>
          <a:spcPct val="0"/>
        </a:spcBef>
        <a:spcAft>
          <a:spcPct val="0"/>
        </a:spcAft>
        <a:defRPr sz="3600" b="1" kern="1200">
          <a:solidFill>
            <a:schemeClr val="bg1"/>
          </a:solidFill>
          <a:latin typeface="Futura Bk BT" pitchFamily="34" charset="0"/>
          <a:ea typeface="+mj-ea"/>
          <a:cs typeface="+mj-cs"/>
        </a:defRPr>
      </a:lvl1pPr>
      <a:lvl2pPr algn="l" rtl="0" eaLnBrk="0" fontAlgn="base" hangingPunct="0">
        <a:spcBef>
          <a:spcPct val="0"/>
        </a:spcBef>
        <a:spcAft>
          <a:spcPct val="0"/>
        </a:spcAft>
        <a:defRPr sz="3600" b="1">
          <a:solidFill>
            <a:schemeClr val="bg1"/>
          </a:solidFill>
          <a:latin typeface="Futura Bk BT"/>
        </a:defRPr>
      </a:lvl2pPr>
      <a:lvl3pPr algn="l" rtl="0" eaLnBrk="0" fontAlgn="base" hangingPunct="0">
        <a:spcBef>
          <a:spcPct val="0"/>
        </a:spcBef>
        <a:spcAft>
          <a:spcPct val="0"/>
        </a:spcAft>
        <a:defRPr sz="3600" b="1">
          <a:solidFill>
            <a:schemeClr val="bg1"/>
          </a:solidFill>
          <a:latin typeface="Futura Bk BT"/>
        </a:defRPr>
      </a:lvl3pPr>
      <a:lvl4pPr algn="l" rtl="0" eaLnBrk="0" fontAlgn="base" hangingPunct="0">
        <a:spcBef>
          <a:spcPct val="0"/>
        </a:spcBef>
        <a:spcAft>
          <a:spcPct val="0"/>
        </a:spcAft>
        <a:defRPr sz="3600" b="1">
          <a:solidFill>
            <a:schemeClr val="bg1"/>
          </a:solidFill>
          <a:latin typeface="Futura Bk BT"/>
        </a:defRPr>
      </a:lvl4pPr>
      <a:lvl5pPr algn="l" rtl="0" eaLnBrk="0" fontAlgn="base" hangingPunct="0">
        <a:spcBef>
          <a:spcPct val="0"/>
        </a:spcBef>
        <a:spcAft>
          <a:spcPct val="0"/>
        </a:spcAft>
        <a:defRPr sz="3600" b="1">
          <a:solidFill>
            <a:schemeClr val="bg1"/>
          </a:solidFill>
          <a:latin typeface="Futura Bk BT"/>
        </a:defRPr>
      </a:lvl5pPr>
      <a:lvl6pPr marL="457200" algn="l" rtl="0" fontAlgn="base">
        <a:spcBef>
          <a:spcPct val="0"/>
        </a:spcBef>
        <a:spcAft>
          <a:spcPct val="0"/>
        </a:spcAft>
        <a:defRPr sz="3600" b="1">
          <a:solidFill>
            <a:schemeClr val="bg1"/>
          </a:solidFill>
          <a:latin typeface="Futura Bk BT"/>
        </a:defRPr>
      </a:lvl6pPr>
      <a:lvl7pPr marL="914400" algn="l" rtl="0" fontAlgn="base">
        <a:spcBef>
          <a:spcPct val="0"/>
        </a:spcBef>
        <a:spcAft>
          <a:spcPct val="0"/>
        </a:spcAft>
        <a:defRPr sz="3600" b="1">
          <a:solidFill>
            <a:schemeClr val="bg1"/>
          </a:solidFill>
          <a:latin typeface="Futura Bk BT"/>
        </a:defRPr>
      </a:lvl7pPr>
      <a:lvl8pPr marL="1371600" algn="l" rtl="0" fontAlgn="base">
        <a:spcBef>
          <a:spcPct val="0"/>
        </a:spcBef>
        <a:spcAft>
          <a:spcPct val="0"/>
        </a:spcAft>
        <a:defRPr sz="3600" b="1">
          <a:solidFill>
            <a:schemeClr val="bg1"/>
          </a:solidFill>
          <a:latin typeface="Futura Bk BT"/>
        </a:defRPr>
      </a:lvl8pPr>
      <a:lvl9pPr marL="1828800" algn="l" rtl="0" fontAlgn="base">
        <a:spcBef>
          <a:spcPct val="0"/>
        </a:spcBef>
        <a:spcAft>
          <a:spcPct val="0"/>
        </a:spcAft>
        <a:defRPr sz="3600" b="1">
          <a:solidFill>
            <a:schemeClr val="bg1"/>
          </a:solidFill>
          <a:latin typeface="Futura Bk BT"/>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Futura Bk BT" pitchFamily="34" charset="0"/>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Futura Bk BT" pitchFamily="34" charset="0"/>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Futura Bk BT" pitchFamily="34" charset="0"/>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Futura Bk BT" pitchFamily="34" charset="0"/>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Futura Bk B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oleObject" Target="../embeddings/Microsoft_Office_Excel_97-2003__al__ma_Sayfas_1.xls"/></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ume.tubitak.gov.tr/"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Başlık"/>
          <p:cNvSpPr>
            <a:spLocks noGrp="1"/>
          </p:cNvSpPr>
          <p:nvPr>
            <p:ph type="ctrTitle"/>
          </p:nvPr>
        </p:nvSpPr>
        <p:spPr>
          <a:xfrm>
            <a:off x="357188" y="2000250"/>
            <a:ext cx="8358187" cy="1184275"/>
          </a:xfrm>
        </p:spPr>
        <p:txBody>
          <a:bodyPr>
            <a:normAutofit/>
          </a:bodyPr>
          <a:lstStyle/>
          <a:p>
            <a:pPr>
              <a:defRPr/>
            </a:pPr>
            <a:r>
              <a:rPr lang="tr-TR" sz="2800" dirty="0" smtClean="0">
                <a:solidFill>
                  <a:schemeClr val="tx1"/>
                </a:solidFill>
                <a:latin typeface="Arial Tur"/>
              </a:rPr>
              <a:t>The National Metrology Institute of Turkey</a:t>
            </a:r>
            <a:endParaRPr lang="tr-TR" sz="2800" dirty="0">
              <a:solidFill>
                <a:schemeClr val="tx1"/>
              </a:solidFill>
              <a:latin typeface="Arial Tur"/>
            </a:endParaRPr>
          </a:p>
        </p:txBody>
      </p:sp>
      <p:sp>
        <p:nvSpPr>
          <p:cNvPr id="5" name="7 Metin kutusu"/>
          <p:cNvSpPr txBox="1">
            <a:spLocks noChangeArrowheads="1"/>
          </p:cNvSpPr>
          <p:nvPr/>
        </p:nvSpPr>
        <p:spPr bwMode="auto">
          <a:xfrm>
            <a:off x="214282" y="5204612"/>
            <a:ext cx="8715404" cy="1446550"/>
          </a:xfrm>
          <a:prstGeom prst="rect">
            <a:avLst/>
          </a:prstGeom>
          <a:noFill/>
          <a:ln w="9525">
            <a:noFill/>
            <a:miter lim="800000"/>
            <a:headEnd/>
            <a:tailEnd/>
          </a:ln>
        </p:spPr>
        <p:txBody>
          <a:bodyPr wrap="square">
            <a:spAutoFit/>
          </a:bodyPr>
          <a:lstStyle/>
          <a:p>
            <a:pPr algn="ctr"/>
            <a:r>
              <a:rPr lang="tr-TR" sz="2000" b="1" dirty="0" smtClean="0"/>
              <a:t>Dr. Erkan DANACI</a:t>
            </a:r>
          </a:p>
          <a:p>
            <a:pPr algn="ctr"/>
            <a:endParaRPr lang="en-GB" sz="2000" b="1" dirty="0" smtClean="0"/>
          </a:p>
          <a:p>
            <a:pPr algn="ctr">
              <a:spcBef>
                <a:spcPts val="0"/>
              </a:spcBef>
            </a:pPr>
            <a:r>
              <a:rPr lang="tr-TR" sz="1600" b="1" dirty="0" smtClean="0"/>
              <a:t>Workshop on Metrology</a:t>
            </a:r>
          </a:p>
          <a:p>
            <a:pPr algn="ctr">
              <a:spcBef>
                <a:spcPts val="0"/>
              </a:spcBef>
            </a:pPr>
            <a:r>
              <a:rPr lang="tr-TR" sz="1600" b="1" dirty="0" smtClean="0"/>
              <a:t>TÜBİTAK UME,</a:t>
            </a:r>
            <a:r>
              <a:rPr lang="en-GB" sz="1600" b="1" dirty="0" smtClean="0"/>
              <a:t> </a:t>
            </a:r>
            <a:r>
              <a:rPr lang="tr-TR" sz="1600" b="1" dirty="0" smtClean="0"/>
              <a:t>Gebze – Kocaeli</a:t>
            </a:r>
          </a:p>
          <a:p>
            <a:pPr algn="ctr">
              <a:spcBef>
                <a:spcPts val="0"/>
              </a:spcBef>
            </a:pPr>
            <a:r>
              <a:rPr lang="en-GB" sz="1600" b="1" dirty="0" smtClean="0"/>
              <a:t> </a:t>
            </a:r>
            <a:r>
              <a:rPr lang="tr-TR" sz="1600" b="1" dirty="0" smtClean="0"/>
              <a:t>May 06-08,</a:t>
            </a:r>
            <a:r>
              <a:rPr lang="en-GB" sz="1600" b="1" dirty="0" smtClean="0">
                <a:latin typeface="Futura Lt BT"/>
              </a:rPr>
              <a:t> 2013</a:t>
            </a:r>
            <a:endParaRPr lang="en-GB" sz="1600" b="1" dirty="0">
              <a:latin typeface="Futura Lt B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3 Slayt Numarası Yer Tutucusu"/>
          <p:cNvSpPr>
            <a:spLocks noGrp="1"/>
          </p:cNvSpPr>
          <p:nvPr>
            <p:ph type="sldNum" sz="quarter" idx="12"/>
          </p:nvPr>
        </p:nvSpPr>
        <p:spPr>
          <a:xfrm>
            <a:off x="457200" y="6356350"/>
            <a:ext cx="2133600" cy="365125"/>
          </a:xfrm>
        </p:spPr>
        <p:txBody>
          <a:bodyPr/>
          <a:lstStyle/>
          <a:p>
            <a:pPr algn="l">
              <a:defRPr/>
            </a:pPr>
            <a:fld id="{CF2EED42-7997-484A-A59D-42FA355063F4}" type="slidenum">
              <a:rPr lang="tr-TR" smtClean="0"/>
              <a:pPr algn="l">
                <a:defRPr/>
              </a:pPr>
              <a:t>10</a:t>
            </a:fld>
            <a:endParaRPr lang="tr-TR" smtClean="0"/>
          </a:p>
        </p:txBody>
      </p:sp>
      <p:sp>
        <p:nvSpPr>
          <p:cNvPr id="14339" name="Rectangle 2"/>
          <p:cNvSpPr>
            <a:spLocks noGrp="1" noChangeArrowheads="1"/>
          </p:cNvSpPr>
          <p:nvPr>
            <p:ph type="title"/>
          </p:nvPr>
        </p:nvSpPr>
        <p:spPr>
          <a:xfrm>
            <a:off x="80963" y="0"/>
            <a:ext cx="7777162" cy="706438"/>
          </a:xfrm>
        </p:spPr>
        <p:txBody>
          <a:bodyPr/>
          <a:lstStyle/>
          <a:p>
            <a:r>
              <a:rPr lang="tr-TR" smtClean="0">
                <a:latin typeface="Futura Bk BT"/>
              </a:rPr>
              <a:t>TÜBİTAK UME Mission</a:t>
            </a:r>
          </a:p>
        </p:txBody>
      </p:sp>
      <p:grpSp>
        <p:nvGrpSpPr>
          <p:cNvPr id="14340" name="Group 20"/>
          <p:cNvGrpSpPr>
            <a:grpSpLocks/>
          </p:cNvGrpSpPr>
          <p:nvPr/>
        </p:nvGrpSpPr>
        <p:grpSpPr bwMode="auto">
          <a:xfrm>
            <a:off x="6880225" y="1052513"/>
            <a:ext cx="1946275" cy="5330825"/>
            <a:chOff x="4334" y="663"/>
            <a:chExt cx="1226" cy="3358"/>
          </a:xfrm>
        </p:grpSpPr>
        <p:pic>
          <p:nvPicPr>
            <p:cNvPr id="14342" name="Picture 17" descr="Film_vertical"/>
            <p:cNvPicPr>
              <a:picLocks noChangeAspect="1" noChangeArrowheads="1"/>
            </p:cNvPicPr>
            <p:nvPr/>
          </p:nvPicPr>
          <p:blipFill>
            <a:blip r:embed="rId3" cstate="print"/>
            <a:srcRect/>
            <a:stretch>
              <a:fillRect/>
            </a:stretch>
          </p:blipFill>
          <p:spPr bwMode="auto">
            <a:xfrm>
              <a:off x="4334" y="663"/>
              <a:ext cx="1226" cy="3358"/>
            </a:xfrm>
            <a:prstGeom prst="rect">
              <a:avLst/>
            </a:prstGeom>
            <a:noFill/>
            <a:ln w="9525">
              <a:noFill/>
              <a:miter lim="800000"/>
              <a:headEnd/>
              <a:tailEnd/>
            </a:ln>
          </p:spPr>
        </p:pic>
        <p:pic>
          <p:nvPicPr>
            <p:cNvPr id="14343" name="Picture 8" descr="brosur-kapak"/>
            <p:cNvPicPr>
              <a:picLocks noChangeArrowheads="1"/>
            </p:cNvPicPr>
            <p:nvPr/>
          </p:nvPicPr>
          <p:blipFill>
            <a:blip r:embed="rId4" cstate="print"/>
            <a:srcRect/>
            <a:stretch>
              <a:fillRect/>
            </a:stretch>
          </p:blipFill>
          <p:spPr bwMode="auto">
            <a:xfrm>
              <a:off x="4487" y="2368"/>
              <a:ext cx="907" cy="817"/>
            </a:xfrm>
            <a:prstGeom prst="rect">
              <a:avLst/>
            </a:prstGeom>
            <a:noFill/>
            <a:ln w="9525">
              <a:noFill/>
              <a:miter lim="800000"/>
              <a:headEnd/>
              <a:tailEnd/>
            </a:ln>
          </p:spPr>
        </p:pic>
        <p:pic>
          <p:nvPicPr>
            <p:cNvPr id="14344" name="Picture 9" descr="emc-1"/>
            <p:cNvPicPr preferRelativeResize="0">
              <a:picLocks noChangeArrowheads="1"/>
            </p:cNvPicPr>
            <p:nvPr/>
          </p:nvPicPr>
          <p:blipFill>
            <a:blip r:embed="rId5" cstate="print"/>
            <a:srcRect/>
            <a:stretch>
              <a:fillRect/>
            </a:stretch>
          </p:blipFill>
          <p:spPr bwMode="auto">
            <a:xfrm>
              <a:off x="4493" y="691"/>
              <a:ext cx="907" cy="816"/>
            </a:xfrm>
            <a:prstGeom prst="rect">
              <a:avLst/>
            </a:prstGeom>
            <a:noFill/>
            <a:ln w="9525">
              <a:noFill/>
              <a:miter lim="800000"/>
              <a:headEnd/>
              <a:tailEnd/>
            </a:ln>
          </p:spPr>
        </p:pic>
        <p:pic>
          <p:nvPicPr>
            <p:cNvPr id="14345" name="Picture 10" descr="Basinc"/>
            <p:cNvPicPr>
              <a:picLocks noChangeArrowheads="1"/>
            </p:cNvPicPr>
            <p:nvPr/>
          </p:nvPicPr>
          <p:blipFill>
            <a:blip r:embed="rId6" cstate="print"/>
            <a:srcRect/>
            <a:stretch>
              <a:fillRect/>
            </a:stretch>
          </p:blipFill>
          <p:spPr bwMode="auto">
            <a:xfrm>
              <a:off x="4488" y="1543"/>
              <a:ext cx="907" cy="793"/>
            </a:xfrm>
            <a:prstGeom prst="rect">
              <a:avLst/>
            </a:prstGeom>
            <a:noFill/>
            <a:ln w="9525">
              <a:noFill/>
              <a:miter lim="800000"/>
              <a:headEnd/>
              <a:tailEnd/>
            </a:ln>
          </p:spPr>
        </p:pic>
        <p:pic>
          <p:nvPicPr>
            <p:cNvPr id="14346" name="Picture 11" descr="dalga_boyu"/>
            <p:cNvPicPr>
              <a:picLocks noChangeArrowheads="1"/>
            </p:cNvPicPr>
            <p:nvPr/>
          </p:nvPicPr>
          <p:blipFill>
            <a:blip r:embed="rId7" cstate="print"/>
            <a:srcRect/>
            <a:stretch>
              <a:fillRect/>
            </a:stretch>
          </p:blipFill>
          <p:spPr bwMode="auto">
            <a:xfrm>
              <a:off x="4481" y="3223"/>
              <a:ext cx="929" cy="771"/>
            </a:xfrm>
            <a:prstGeom prst="rect">
              <a:avLst/>
            </a:prstGeom>
            <a:noFill/>
            <a:ln w="9525">
              <a:noFill/>
              <a:miter lim="800000"/>
              <a:headEnd/>
              <a:tailEnd/>
            </a:ln>
          </p:spPr>
        </p:pic>
      </p:grpSp>
      <p:sp>
        <p:nvSpPr>
          <p:cNvPr id="14341" name="Text Box 12"/>
          <p:cNvSpPr txBox="1">
            <a:spLocks noChangeArrowheads="1"/>
          </p:cNvSpPr>
          <p:nvPr/>
        </p:nvSpPr>
        <p:spPr bwMode="auto">
          <a:xfrm>
            <a:off x="500034" y="1357298"/>
            <a:ext cx="6021388" cy="4524315"/>
          </a:xfrm>
          <a:prstGeom prst="rect">
            <a:avLst/>
          </a:prstGeom>
          <a:noFill/>
          <a:ln w="9525">
            <a:noFill/>
            <a:miter lim="800000"/>
            <a:headEnd/>
            <a:tailEnd/>
          </a:ln>
        </p:spPr>
        <p:txBody>
          <a:bodyPr>
            <a:spAutoFit/>
          </a:bodyPr>
          <a:lstStyle/>
          <a:p>
            <a:pPr algn="ctr">
              <a:buFont typeface="Wingdings" pitchFamily="2" charset="2"/>
              <a:buNone/>
            </a:pPr>
            <a:r>
              <a:rPr lang="en-US" sz="2400" b="1" dirty="0" smtClean="0">
                <a:solidFill>
                  <a:srgbClr val="AF0101"/>
                </a:solidFill>
              </a:rPr>
              <a:t>Mission</a:t>
            </a:r>
            <a:endParaRPr lang="tr-TR" sz="2400" b="1" dirty="0" smtClean="0">
              <a:solidFill>
                <a:srgbClr val="AF0101"/>
              </a:solidFill>
            </a:endParaRPr>
          </a:p>
          <a:p>
            <a:pPr algn="ctr">
              <a:buFont typeface="Wingdings" pitchFamily="2" charset="2"/>
              <a:buNone/>
            </a:pPr>
            <a:endParaRPr lang="en-US" sz="2400" b="1" dirty="0">
              <a:solidFill>
                <a:srgbClr val="AF0101"/>
              </a:solidFill>
            </a:endParaRPr>
          </a:p>
          <a:p>
            <a:pPr algn="ctr">
              <a:buFont typeface="Wingdings" pitchFamily="2" charset="2"/>
              <a:buNone/>
            </a:pPr>
            <a:r>
              <a:rPr lang="tr-TR" sz="2400" dirty="0" smtClean="0"/>
              <a:t>To conduct research and development in the area of metrology towards the establishment of uniformity and reliability in measurements through the development, improvement, maintenance, and dissemination of internationally accepted reference measurement standards and techniques for the purpose of contributing to the nation’s quality of life and economic competitiveness. </a:t>
            </a:r>
            <a:endParaRPr lang="en-US"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3 Slayt Numarası Yer Tutucusu"/>
          <p:cNvSpPr>
            <a:spLocks noGrp="1"/>
          </p:cNvSpPr>
          <p:nvPr>
            <p:ph type="sldNum" sz="quarter" idx="12"/>
          </p:nvPr>
        </p:nvSpPr>
        <p:spPr>
          <a:xfrm>
            <a:off x="457200" y="6356350"/>
            <a:ext cx="2133600" cy="365125"/>
          </a:xfrm>
        </p:spPr>
        <p:txBody>
          <a:bodyPr/>
          <a:lstStyle/>
          <a:p>
            <a:pPr algn="l">
              <a:defRPr/>
            </a:pPr>
            <a:fld id="{723D5FBC-1C48-4E6B-BDB4-71A21736C3F8}" type="slidenum">
              <a:rPr lang="tr-TR" smtClean="0"/>
              <a:pPr algn="l">
                <a:defRPr/>
              </a:pPr>
              <a:t>11</a:t>
            </a:fld>
            <a:endParaRPr lang="tr-TR" smtClean="0"/>
          </a:p>
        </p:txBody>
      </p:sp>
      <p:sp>
        <p:nvSpPr>
          <p:cNvPr id="15363" name="Rectangle 3"/>
          <p:cNvSpPr>
            <a:spLocks noChangeArrowheads="1"/>
          </p:cNvSpPr>
          <p:nvPr/>
        </p:nvSpPr>
        <p:spPr bwMode="auto">
          <a:xfrm>
            <a:off x="900113" y="0"/>
            <a:ext cx="184150" cy="641350"/>
          </a:xfrm>
          <a:prstGeom prst="rect">
            <a:avLst/>
          </a:prstGeom>
          <a:noFill/>
          <a:ln w="9525">
            <a:noFill/>
            <a:miter lim="800000"/>
            <a:headEnd/>
            <a:tailEnd/>
          </a:ln>
        </p:spPr>
        <p:txBody>
          <a:bodyPr wrap="none">
            <a:spAutoFit/>
          </a:bodyPr>
          <a:lstStyle/>
          <a:p>
            <a:pPr algn="ctr" eaLnBrk="0" hangingPunct="0"/>
            <a:endParaRPr lang="tr-TR" sz="3600" b="1">
              <a:latin typeface="Tahoma" pitchFamily="34" charset="0"/>
            </a:endParaRPr>
          </a:p>
        </p:txBody>
      </p:sp>
      <p:sp>
        <p:nvSpPr>
          <p:cNvPr id="15364" name="Rectangle 4"/>
          <p:cNvSpPr>
            <a:spLocks noChangeArrowheads="1"/>
          </p:cNvSpPr>
          <p:nvPr/>
        </p:nvSpPr>
        <p:spPr bwMode="auto">
          <a:xfrm>
            <a:off x="0" y="44450"/>
            <a:ext cx="8101013" cy="646113"/>
          </a:xfrm>
          <a:prstGeom prst="rect">
            <a:avLst/>
          </a:prstGeom>
          <a:noFill/>
          <a:ln w="9525">
            <a:noFill/>
            <a:miter lim="800000"/>
            <a:headEnd/>
            <a:tailEnd/>
          </a:ln>
        </p:spPr>
        <p:txBody>
          <a:bodyPr>
            <a:spAutoFit/>
          </a:bodyPr>
          <a:lstStyle/>
          <a:p>
            <a:pPr algn="just" eaLnBrk="0" hangingPunct="0"/>
            <a:r>
              <a:rPr lang="en-US" sz="3600" b="1">
                <a:solidFill>
                  <a:schemeClr val="bg1"/>
                </a:solidFill>
              </a:rPr>
              <a:t>Main Tasks</a:t>
            </a:r>
            <a:r>
              <a:rPr lang="tr-TR" sz="3600" b="1">
                <a:solidFill>
                  <a:schemeClr val="bg1"/>
                </a:solidFill>
              </a:rPr>
              <a:t> of TÜBİTAK UME</a:t>
            </a:r>
            <a:endParaRPr lang="en-US" sz="3600" b="1">
              <a:solidFill>
                <a:schemeClr val="bg1"/>
              </a:solidFill>
            </a:endParaRPr>
          </a:p>
        </p:txBody>
      </p:sp>
      <p:graphicFrame>
        <p:nvGraphicFramePr>
          <p:cNvPr id="6" name="5 Diyagram"/>
          <p:cNvGraphicFramePr/>
          <p:nvPr/>
        </p:nvGraphicFramePr>
        <p:xfrm>
          <a:off x="569432" y="973251"/>
          <a:ext cx="8270929" cy="53447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Resim 3" descr="C:\Users\ugura\Desktop\TANITIM KITAPCIGI\FIZIK GRUBU\ZAMAN FREKANS\AUT40053.JPG"/>
          <p:cNvPicPr>
            <a:picLocks noChangeAspect="1" noChangeArrowheads="1"/>
          </p:cNvPicPr>
          <p:nvPr/>
        </p:nvPicPr>
        <p:blipFill>
          <a:blip r:embed="rId3" cstate="print"/>
          <a:srcRect/>
          <a:stretch>
            <a:fillRect/>
          </a:stretch>
        </p:blipFill>
        <p:spPr bwMode="auto">
          <a:xfrm>
            <a:off x="7062788" y="5081588"/>
            <a:ext cx="1562100" cy="1258887"/>
          </a:xfrm>
          <a:prstGeom prst="rect">
            <a:avLst/>
          </a:prstGeom>
          <a:noFill/>
          <a:ln w="9525">
            <a:noFill/>
            <a:miter lim="800000"/>
            <a:headEnd/>
            <a:tailEnd/>
          </a:ln>
        </p:spPr>
      </p:pic>
      <p:pic>
        <p:nvPicPr>
          <p:cNvPr id="16387" name="Resim 1" descr="C:\Users\ugura\Desktop\TANITIM KITAPCIGI\FIZIK GRUBU\YUKSEK GERILIM\AC_system.JPG"/>
          <p:cNvPicPr>
            <a:picLocks noChangeAspect="1" noChangeArrowheads="1"/>
          </p:cNvPicPr>
          <p:nvPr/>
        </p:nvPicPr>
        <p:blipFill>
          <a:blip r:embed="rId4" cstate="print"/>
          <a:srcRect/>
          <a:stretch>
            <a:fillRect/>
          </a:stretch>
        </p:blipFill>
        <p:spPr bwMode="auto">
          <a:xfrm>
            <a:off x="7092950" y="3775075"/>
            <a:ext cx="1516063" cy="1281113"/>
          </a:xfrm>
          <a:prstGeom prst="rect">
            <a:avLst/>
          </a:prstGeom>
          <a:noFill/>
          <a:ln w="9525">
            <a:noFill/>
            <a:miter lim="800000"/>
            <a:headEnd/>
            <a:tailEnd/>
          </a:ln>
        </p:spPr>
      </p:pic>
      <p:pic>
        <p:nvPicPr>
          <p:cNvPr id="16388" name="Picture 12" descr="100_0490.JPG"/>
          <p:cNvPicPr>
            <a:picLocks noChangeAspect="1" noChangeArrowheads="1"/>
          </p:cNvPicPr>
          <p:nvPr/>
        </p:nvPicPr>
        <p:blipFill>
          <a:blip r:embed="rId5" cstate="print"/>
          <a:srcRect/>
          <a:stretch>
            <a:fillRect/>
          </a:stretch>
        </p:blipFill>
        <p:spPr bwMode="auto">
          <a:xfrm>
            <a:off x="7127875" y="1131888"/>
            <a:ext cx="1516063" cy="1203325"/>
          </a:xfrm>
          <a:prstGeom prst="rect">
            <a:avLst/>
          </a:prstGeom>
          <a:noFill/>
          <a:ln w="9525">
            <a:noFill/>
            <a:miter lim="800000"/>
            <a:headEnd/>
            <a:tailEnd/>
          </a:ln>
        </p:spPr>
      </p:pic>
      <p:pic>
        <p:nvPicPr>
          <p:cNvPr id="16389" name="Resim 2" descr="E:\Picture 001.jpg"/>
          <p:cNvPicPr>
            <a:picLocks noChangeAspect="1" noChangeArrowheads="1"/>
          </p:cNvPicPr>
          <p:nvPr/>
        </p:nvPicPr>
        <p:blipFill>
          <a:blip r:embed="rId6" cstate="print"/>
          <a:srcRect/>
          <a:stretch>
            <a:fillRect/>
          </a:stretch>
        </p:blipFill>
        <p:spPr bwMode="auto">
          <a:xfrm>
            <a:off x="6991350" y="2397125"/>
            <a:ext cx="1744663" cy="1303338"/>
          </a:xfrm>
          <a:prstGeom prst="rect">
            <a:avLst/>
          </a:prstGeom>
          <a:noFill/>
          <a:ln w="9525" algn="ctr">
            <a:noFill/>
            <a:miter lim="800000"/>
            <a:headEnd/>
            <a:tailEnd/>
          </a:ln>
        </p:spPr>
      </p:pic>
      <p:sp>
        <p:nvSpPr>
          <p:cNvPr id="28673" name="3 Slayt Numarası Yer Tutucusu"/>
          <p:cNvSpPr>
            <a:spLocks noGrp="1"/>
          </p:cNvSpPr>
          <p:nvPr>
            <p:ph type="sldNum" sz="quarter" idx="12"/>
          </p:nvPr>
        </p:nvSpPr>
        <p:spPr>
          <a:xfrm>
            <a:off x="457200" y="6356350"/>
            <a:ext cx="2133600" cy="365125"/>
          </a:xfrm>
        </p:spPr>
        <p:txBody>
          <a:bodyPr/>
          <a:lstStyle/>
          <a:p>
            <a:pPr algn="l">
              <a:defRPr/>
            </a:pPr>
            <a:fld id="{B10C8843-B74D-4587-A81C-49511A465676}" type="slidenum">
              <a:rPr lang="tr-TR" smtClean="0"/>
              <a:pPr algn="l">
                <a:defRPr/>
              </a:pPr>
              <a:t>12</a:t>
            </a:fld>
            <a:endParaRPr lang="tr-TR" smtClean="0"/>
          </a:p>
        </p:txBody>
      </p:sp>
      <p:sp>
        <p:nvSpPr>
          <p:cNvPr id="16391" name="Rectangle 2"/>
          <p:cNvSpPr>
            <a:spLocks noGrp="1" noChangeArrowheads="1"/>
          </p:cNvSpPr>
          <p:nvPr>
            <p:ph type="title"/>
          </p:nvPr>
        </p:nvSpPr>
        <p:spPr>
          <a:xfrm>
            <a:off x="80963" y="0"/>
            <a:ext cx="7777162" cy="706438"/>
          </a:xfrm>
        </p:spPr>
        <p:txBody>
          <a:bodyPr/>
          <a:lstStyle/>
          <a:p>
            <a:r>
              <a:rPr lang="tr-TR" smtClean="0">
                <a:latin typeface="Futura Bk BT"/>
              </a:rPr>
              <a:t>TÜBİTAK UME Vision</a:t>
            </a:r>
          </a:p>
        </p:txBody>
      </p:sp>
      <p:pic>
        <p:nvPicPr>
          <p:cNvPr id="16392" name="Picture 17" descr="Film_vertical"/>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6880225" y="1052513"/>
            <a:ext cx="1946275" cy="5330825"/>
          </a:xfrm>
          <a:prstGeom prst="rect">
            <a:avLst/>
          </a:prstGeom>
          <a:noFill/>
          <a:ln w="9525">
            <a:noFill/>
            <a:miter lim="800000"/>
            <a:headEnd/>
            <a:tailEnd/>
          </a:ln>
        </p:spPr>
      </p:pic>
      <p:sp>
        <p:nvSpPr>
          <p:cNvPr id="16393" name="Text Box 12"/>
          <p:cNvSpPr txBox="1">
            <a:spLocks noChangeArrowheads="1"/>
          </p:cNvSpPr>
          <p:nvPr/>
        </p:nvSpPr>
        <p:spPr bwMode="auto">
          <a:xfrm>
            <a:off x="571472" y="2786058"/>
            <a:ext cx="6021388" cy="1569660"/>
          </a:xfrm>
          <a:prstGeom prst="rect">
            <a:avLst/>
          </a:prstGeom>
          <a:noFill/>
          <a:ln w="9525">
            <a:noFill/>
            <a:miter lim="800000"/>
            <a:headEnd/>
            <a:tailEnd/>
          </a:ln>
        </p:spPr>
        <p:txBody>
          <a:bodyPr>
            <a:spAutoFit/>
          </a:bodyPr>
          <a:lstStyle/>
          <a:p>
            <a:pPr algn="ctr"/>
            <a:r>
              <a:rPr lang="tr-TR" sz="2400" b="1" dirty="0" smtClean="0">
                <a:solidFill>
                  <a:srgbClr val="AF0101"/>
                </a:solidFill>
              </a:rPr>
              <a:t>Vision</a:t>
            </a:r>
          </a:p>
          <a:p>
            <a:pPr algn="ctr"/>
            <a:endParaRPr lang="en-US" sz="2400" b="1" dirty="0">
              <a:solidFill>
                <a:srgbClr val="AF0101"/>
              </a:solidFill>
            </a:endParaRPr>
          </a:p>
          <a:p>
            <a:pPr algn="ctr">
              <a:buFont typeface="Wingdings" pitchFamily="2" charset="2"/>
              <a:buNone/>
            </a:pPr>
            <a:r>
              <a:rPr lang="tr-TR" sz="2400" dirty="0" smtClean="0"/>
              <a:t>To become a worldwide solution provider in the area of metrology.  </a:t>
            </a:r>
            <a:endParaRPr lang="en-US" sz="2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3">
            <a:extLst>
              <a:ext uri="{28A0092B-C50C-407E-A947-70E740481C1C}">
                <a14:useLocalDpi xmlns="" xmlns:a14="http://schemas.microsoft.com/office/drawing/2010/main" val="0"/>
              </a:ext>
            </a:extLst>
          </a:blip>
          <a:srcRect l="25903" t="26636" r="29807" b="15746"/>
          <a:stretch>
            <a:fillRect/>
          </a:stretch>
        </p:blipFill>
        <p:spPr bwMode="auto">
          <a:xfrm>
            <a:off x="1674813" y="1516063"/>
            <a:ext cx="5311775" cy="4319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5058" name="Slayt Numarası Yer Tutucusu 1"/>
          <p:cNvSpPr>
            <a:spLocks noGrp="1"/>
          </p:cNvSpPr>
          <p:nvPr>
            <p:ph type="sldNum" sz="quarter" idx="10"/>
          </p:nvPr>
        </p:nvSpPr>
        <p:spPr/>
        <p:txBody>
          <a:bodyPr/>
          <a:lstStyle/>
          <a:p>
            <a:pPr>
              <a:defRPr/>
            </a:pPr>
            <a:fld id="{2C401F1E-5E65-4544-857C-C79C6327976A}" type="slidenum">
              <a:rPr lang="en-US" smtClean="0"/>
              <a:pPr>
                <a:defRPr/>
              </a:pPr>
              <a:t>13</a:t>
            </a:fld>
            <a:endParaRPr lang="en-US" smtClean="0"/>
          </a:p>
        </p:txBody>
      </p:sp>
      <p:pic>
        <p:nvPicPr>
          <p:cNvPr id="17412" name="Picture 6"/>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568825" y="0"/>
            <a:ext cx="6350" cy="2860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4"/>
          <p:cNvPicPr>
            <a:picLocks noChangeAspect="1" noChangeArrowheads="1"/>
          </p:cNvPicPr>
          <p:nvPr/>
        </p:nvPicPr>
        <p:blipFill>
          <a:blip r:embed="rId5">
            <a:extLst>
              <a:ext uri="{28A0092B-C50C-407E-A947-70E740481C1C}">
                <a14:useLocalDpi xmlns="" xmlns:a14="http://schemas.microsoft.com/office/drawing/2010/main" val="0"/>
              </a:ext>
            </a:extLst>
          </a:blip>
          <a:srcRect l="26646" t="8282" r="25060" b="5389"/>
          <a:stretch>
            <a:fillRect/>
          </a:stretch>
        </p:blipFill>
        <p:spPr bwMode="auto">
          <a:xfrm>
            <a:off x="5629275" y="1571625"/>
            <a:ext cx="3367088" cy="4816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10"/>
          <p:cNvPicPr>
            <a:picLocks noChangeAspect="1" noChangeArrowheads="1"/>
          </p:cNvPicPr>
          <p:nvPr/>
        </p:nvPicPr>
        <p:blipFill>
          <a:blip r:embed="rId6" cstate="print"/>
          <a:srcRect/>
          <a:stretch>
            <a:fillRect/>
          </a:stretch>
        </p:blipFill>
        <p:spPr bwMode="auto">
          <a:xfrm>
            <a:off x="4991100" y="3533775"/>
            <a:ext cx="3836988" cy="1727200"/>
          </a:xfrm>
          <a:prstGeom prst="rect">
            <a:avLst/>
          </a:prstGeom>
          <a:ln>
            <a:headEnd/>
            <a:tailEnd/>
          </a:ln>
        </p:spPr>
        <p:style>
          <a:lnRef idx="0">
            <a:schemeClr val="accent3"/>
          </a:lnRef>
          <a:fillRef idx="3">
            <a:schemeClr val="accent3"/>
          </a:fillRef>
          <a:effectRef idx="3">
            <a:schemeClr val="accent3"/>
          </a:effectRef>
          <a:fontRef idx="minor">
            <a:schemeClr val="lt1"/>
          </a:fontRef>
        </p:style>
      </p:pic>
      <p:sp>
        <p:nvSpPr>
          <p:cNvPr id="15" name="Rectangle 2"/>
          <p:cNvSpPr txBox="1">
            <a:spLocks noChangeArrowheads="1"/>
          </p:cNvSpPr>
          <p:nvPr/>
        </p:nvSpPr>
        <p:spPr>
          <a:xfrm>
            <a:off x="-14287" y="0"/>
            <a:ext cx="8229600" cy="719137"/>
          </a:xfrm>
          <a:prstGeom prst="rect">
            <a:avLst/>
          </a:prstGeom>
        </p:spPr>
        <p:txBody>
          <a:bodyPr/>
          <a:lstStyle/>
          <a:p>
            <a:pPr eaLnBrk="0" hangingPunct="0">
              <a:defRPr/>
            </a:pPr>
            <a:r>
              <a:rPr lang="tr-TR" sz="3600" kern="0" dirty="0">
                <a:solidFill>
                  <a:schemeClr val="bg1"/>
                </a:solidFill>
                <a:latin typeface="+mj-lt"/>
                <a:ea typeface="+mj-ea"/>
                <a:cs typeface="+mj-cs"/>
              </a:rPr>
              <a:t>TÜBİTAK UME’s Strategic Aims’ Inputs</a:t>
            </a:r>
          </a:p>
        </p:txBody>
      </p:sp>
      <p:sp>
        <p:nvSpPr>
          <p:cNvPr id="14345" name="TextBox 8"/>
          <p:cNvSpPr txBox="1">
            <a:spLocks noChangeArrowheads="1"/>
          </p:cNvSpPr>
          <p:nvPr/>
        </p:nvSpPr>
        <p:spPr bwMode="auto">
          <a:xfrm>
            <a:off x="1674813" y="1071563"/>
            <a:ext cx="7532687"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buFont typeface="Arial" pitchFamily="34" charset="0"/>
              <a:buChar char="•"/>
            </a:pPr>
            <a:r>
              <a:rPr lang="en-US"/>
              <a:t>EURAMET’s Strategic Road Maps</a:t>
            </a:r>
          </a:p>
        </p:txBody>
      </p:sp>
      <p:pic>
        <p:nvPicPr>
          <p:cNvPr id="5122" name="Picture 2"/>
          <p:cNvPicPr>
            <a:picLocks noChangeAspect="1" noChangeArrowheads="1"/>
          </p:cNvPicPr>
          <p:nvPr/>
        </p:nvPicPr>
        <p:blipFill>
          <a:blip r:embed="rId7" cstate="print"/>
          <a:srcRect l="25018" t="18921" r="29604" b="48444"/>
          <a:stretch>
            <a:fillRect/>
          </a:stretch>
        </p:blipFill>
        <p:spPr bwMode="auto">
          <a:xfrm>
            <a:off x="1135063" y="3533775"/>
            <a:ext cx="3856037" cy="1733550"/>
          </a:xfrm>
          <a:prstGeom prst="rect">
            <a:avLst/>
          </a:prstGeom>
          <a:ln>
            <a:headEnd/>
            <a:tailEnd/>
          </a:ln>
        </p:spPr>
        <p:style>
          <a:lnRef idx="0">
            <a:schemeClr val="accent3"/>
          </a:lnRef>
          <a:fillRef idx="3">
            <a:schemeClr val="accent3"/>
          </a:fillRef>
          <a:effectRef idx="3">
            <a:schemeClr val="accent3"/>
          </a:effectRef>
          <a:fontRef idx="minor">
            <a:schemeClr val="lt1"/>
          </a:fontRef>
        </p:style>
      </p:pic>
      <p:sp>
        <p:nvSpPr>
          <p:cNvPr id="12" name="TextBox 8"/>
          <p:cNvSpPr txBox="1">
            <a:spLocks noChangeArrowheads="1"/>
          </p:cNvSpPr>
          <p:nvPr/>
        </p:nvSpPr>
        <p:spPr bwMode="auto">
          <a:xfrm>
            <a:off x="1647825" y="758825"/>
            <a:ext cx="7532688"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buFont typeface="Arial" pitchFamily="34" charset="0"/>
              <a:buChar char="•"/>
            </a:pPr>
            <a:r>
              <a:rPr lang="en-US" dirty="0"/>
              <a:t>National Strategies on Science, Technology and Innovation</a:t>
            </a:r>
          </a:p>
        </p:txBody>
      </p:sp>
    </p:spTree>
    <p:extLst>
      <p:ext uri="{BB962C8B-B14F-4D97-AF65-F5344CB8AC3E}">
        <p14:creationId xmlns="" xmlns:p14="http://schemas.microsoft.com/office/powerpoint/2010/main" val="32511725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1000"/>
                                  </p:stCondLst>
                                  <p:childTnLst>
                                    <p:set>
                                      <p:cBhvr>
                                        <p:cTn id="10" dur="1" fill="hold">
                                          <p:stCondLst>
                                            <p:cond delay="0"/>
                                          </p:stCondLst>
                                        </p:cTn>
                                        <p:tgtEl>
                                          <p:spTgt spid="512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53" presetClass="exit" presetSubtype="32" fill="hold" nodeType="clickEffect">
                                  <p:stCondLst>
                                    <p:cond delay="6000"/>
                                  </p:stCondLst>
                                  <p:childTnLst>
                                    <p:anim calcmode="lin" valueType="num">
                                      <p:cBhvr>
                                        <p:cTn id="14" dur="1000"/>
                                        <p:tgtEl>
                                          <p:spTgt spid="5123"/>
                                        </p:tgtEl>
                                        <p:attrNameLst>
                                          <p:attrName>ppt_w</p:attrName>
                                        </p:attrNameLst>
                                      </p:cBhvr>
                                      <p:tavLst>
                                        <p:tav tm="0">
                                          <p:val>
                                            <p:strVal val="ppt_w"/>
                                          </p:val>
                                        </p:tav>
                                        <p:tav tm="100000">
                                          <p:val>
                                            <p:fltVal val="0"/>
                                          </p:val>
                                        </p:tav>
                                      </p:tavLst>
                                    </p:anim>
                                    <p:anim calcmode="lin" valueType="num">
                                      <p:cBhvr>
                                        <p:cTn id="15" dur="1000"/>
                                        <p:tgtEl>
                                          <p:spTgt spid="5123"/>
                                        </p:tgtEl>
                                        <p:attrNameLst>
                                          <p:attrName>ppt_h</p:attrName>
                                        </p:attrNameLst>
                                      </p:cBhvr>
                                      <p:tavLst>
                                        <p:tav tm="0">
                                          <p:val>
                                            <p:strVal val="ppt_h"/>
                                          </p:val>
                                        </p:tav>
                                        <p:tav tm="100000">
                                          <p:val>
                                            <p:fltVal val="0"/>
                                          </p:val>
                                        </p:tav>
                                      </p:tavLst>
                                    </p:anim>
                                    <p:animEffect transition="out" filter="fade">
                                      <p:cBhvr>
                                        <p:cTn id="16" dur="1000"/>
                                        <p:tgtEl>
                                          <p:spTgt spid="5123"/>
                                        </p:tgtEl>
                                      </p:cBhvr>
                                    </p:animEffect>
                                    <p:set>
                                      <p:cBhvr>
                                        <p:cTn id="17" dur="1" fill="hold">
                                          <p:stCondLst>
                                            <p:cond delay="999"/>
                                          </p:stCondLst>
                                        </p:cTn>
                                        <p:tgtEl>
                                          <p:spTgt spid="5123"/>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nodeType="clickEffect">
                                  <p:stCondLst>
                                    <p:cond delay="0"/>
                                  </p:stCondLst>
                                  <p:childTnLst>
                                    <p:set>
                                      <p:cBhvr>
                                        <p:cTn id="21" dur="1" fill="hold">
                                          <p:stCondLst>
                                            <p:cond delay="0"/>
                                          </p:stCondLst>
                                        </p:cTn>
                                        <p:tgtEl>
                                          <p:spTgt spid="5122"/>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4345"/>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nodeType="clickEffect">
                                  <p:stCondLst>
                                    <p:cond delay="1000"/>
                                  </p:stCondLst>
                                  <p:childTnLst>
                                    <p:set>
                                      <p:cBhvr>
                                        <p:cTn id="29" dur="1" fill="hold">
                                          <p:stCondLst>
                                            <p:cond delay="0"/>
                                          </p:stCondLst>
                                        </p:cTn>
                                        <p:tgtEl>
                                          <p:spTgt spid="10"/>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53" presetClass="exit" presetSubtype="32" fill="hold" nodeType="clickEffect">
                                  <p:stCondLst>
                                    <p:cond delay="4000"/>
                                  </p:stCondLst>
                                  <p:childTnLst>
                                    <p:anim calcmode="lin" valueType="num">
                                      <p:cBhvr>
                                        <p:cTn id="33" dur="1000"/>
                                        <p:tgtEl>
                                          <p:spTgt spid="10"/>
                                        </p:tgtEl>
                                        <p:attrNameLst>
                                          <p:attrName>ppt_w</p:attrName>
                                        </p:attrNameLst>
                                      </p:cBhvr>
                                      <p:tavLst>
                                        <p:tav tm="0">
                                          <p:val>
                                            <p:strVal val="ppt_w"/>
                                          </p:val>
                                        </p:tav>
                                        <p:tav tm="100000">
                                          <p:val>
                                            <p:fltVal val="0"/>
                                          </p:val>
                                        </p:tav>
                                      </p:tavLst>
                                    </p:anim>
                                    <p:anim calcmode="lin" valueType="num">
                                      <p:cBhvr>
                                        <p:cTn id="34" dur="1000"/>
                                        <p:tgtEl>
                                          <p:spTgt spid="10"/>
                                        </p:tgtEl>
                                        <p:attrNameLst>
                                          <p:attrName>ppt_h</p:attrName>
                                        </p:attrNameLst>
                                      </p:cBhvr>
                                      <p:tavLst>
                                        <p:tav tm="0">
                                          <p:val>
                                            <p:strVal val="ppt_h"/>
                                          </p:val>
                                        </p:tav>
                                        <p:tav tm="100000">
                                          <p:val>
                                            <p:fltVal val="0"/>
                                          </p:val>
                                        </p:tav>
                                      </p:tavLst>
                                    </p:anim>
                                    <p:animEffect transition="out" filter="fade">
                                      <p:cBhvr>
                                        <p:cTn id="35" dur="1000"/>
                                        <p:tgtEl>
                                          <p:spTgt spid="10"/>
                                        </p:tgtEl>
                                      </p:cBhvr>
                                    </p:animEffect>
                                    <p:set>
                                      <p:cBhvr>
                                        <p:cTn id="36" dur="1" fill="hold">
                                          <p:stCondLst>
                                            <p:cond delay="999"/>
                                          </p:stCondLst>
                                        </p:cTn>
                                        <p:tgtEl>
                                          <p:spTgt spid="10"/>
                                        </p:tgtEl>
                                        <p:attrNameLst>
                                          <p:attrName>style.visibility</p:attrName>
                                        </p:attrNameLst>
                                      </p:cBhvr>
                                      <p:to>
                                        <p:strVal val="hidden"/>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5"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0" y="0"/>
            <a:ext cx="8256588" cy="646113"/>
          </a:xfrm>
          <a:prstGeom prst="rect">
            <a:avLst/>
          </a:prstGeom>
          <a:noFill/>
          <a:ln w="9525">
            <a:noFill/>
            <a:miter lim="800000"/>
            <a:headEnd/>
            <a:tailEnd/>
          </a:ln>
        </p:spPr>
        <p:txBody>
          <a:bodyPr>
            <a:spAutoFit/>
          </a:bodyPr>
          <a:lstStyle/>
          <a:p>
            <a:pPr eaLnBrk="0" hangingPunct="0">
              <a:spcBef>
                <a:spcPct val="50000"/>
              </a:spcBef>
            </a:pPr>
            <a:r>
              <a:rPr lang="en-US" sz="3600" b="1">
                <a:solidFill>
                  <a:schemeClr val="bg1"/>
                </a:solidFill>
              </a:rPr>
              <a:t>TÜBİTAK UME Organizational Chart</a:t>
            </a:r>
            <a:r>
              <a:rPr lang="tr-TR" sz="3600" b="1">
                <a:solidFill>
                  <a:schemeClr val="bg1"/>
                </a:solidFill>
              </a:rPr>
              <a:t> </a:t>
            </a:r>
          </a:p>
        </p:txBody>
      </p:sp>
      <p:sp>
        <p:nvSpPr>
          <p:cNvPr id="18435" name="Rectangle 384"/>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p>
        </p:txBody>
      </p:sp>
      <p:graphicFrame>
        <p:nvGraphicFramePr>
          <p:cNvPr id="18436" name="Object 1"/>
          <p:cNvGraphicFramePr>
            <a:graphicFrameLocks noChangeAspect="1"/>
          </p:cNvGraphicFramePr>
          <p:nvPr>
            <p:extLst>
              <p:ext uri="{D42A27DB-BD31-4B8C-83A1-F6EECF244321}">
                <p14:modId xmlns="" xmlns:p14="http://schemas.microsoft.com/office/powerpoint/2010/main" val="4005860007"/>
              </p:ext>
            </p:extLst>
          </p:nvPr>
        </p:nvGraphicFramePr>
        <p:xfrm>
          <a:off x="646113" y="852488"/>
          <a:ext cx="7870825" cy="5778500"/>
        </p:xfrm>
        <a:graphic>
          <a:graphicData uri="http://schemas.openxmlformats.org/presentationml/2006/ole">
            <p:oleObj spid="_x0000_s18442" name="Picture" r:id="rId3" imgW="9090720" imgH="6320160" progId="Word.Picture.8">
              <p:embed/>
            </p:oleObj>
          </a:graphicData>
        </a:graphic>
      </p:graphicFrame>
      <p:sp useBgFill="1">
        <p:nvSpPr>
          <p:cNvPr id="9" name="Oval 8"/>
          <p:cNvSpPr/>
          <p:nvPr/>
        </p:nvSpPr>
        <p:spPr>
          <a:xfrm>
            <a:off x="500034" y="2428868"/>
            <a:ext cx="2857520" cy="1357322"/>
          </a:xfrm>
          <a:prstGeom prst="ellipse">
            <a:avLst/>
          </a:prstGeom>
          <a:ln>
            <a:solidFill>
              <a:srgbClr val="AF0101"/>
            </a:solidFill>
          </a:ln>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216354" tIns="189034" rIns="216354" bIns="189034" numCol="1" spcCol="1270" rtlCol="0" anchor="ctr" anchorCtr="0">
            <a:noAutofit/>
          </a:bodyPr>
          <a:lstStyle/>
          <a:p>
            <a:pPr algn="ctr" defTabSz="711200">
              <a:lnSpc>
                <a:spcPct val="90000"/>
              </a:lnSpc>
              <a:spcBef>
                <a:spcPct val="0"/>
              </a:spcBef>
              <a:spcAft>
                <a:spcPct val="35000"/>
              </a:spcAft>
            </a:pPr>
            <a:r>
              <a:rPr lang="tr-TR" b="1" dirty="0" smtClean="0">
                <a:solidFill>
                  <a:schemeClr val="tx1"/>
                </a:solidFill>
                <a:latin typeface="Futura Bk BT" pitchFamily="34" charset="0"/>
              </a:rPr>
              <a:t>22 Labs and 1 Workshop in 3 Groups</a:t>
            </a:r>
            <a:endParaRPr lang="tr-TR" b="1" u="none" kern="1200" dirty="0" smtClean="0">
              <a:solidFill>
                <a:schemeClr val="tx1"/>
              </a:solidFill>
              <a:latin typeface="Futura Bk BT" pitchFamily="34" charset="0"/>
            </a:endParaRPr>
          </a:p>
        </p:txBody>
      </p:sp>
      <p:sp useBgFill="1">
        <p:nvSpPr>
          <p:cNvPr id="10" name="Oval 9"/>
          <p:cNvSpPr/>
          <p:nvPr/>
        </p:nvSpPr>
        <p:spPr>
          <a:xfrm>
            <a:off x="5786446" y="2428868"/>
            <a:ext cx="2857520" cy="1357322"/>
          </a:xfrm>
          <a:prstGeom prst="ellipse">
            <a:avLst/>
          </a:prstGeom>
          <a:ln>
            <a:solidFill>
              <a:srgbClr val="AF0101"/>
            </a:solidFill>
          </a:ln>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216354" tIns="189034" rIns="216354" bIns="189034" numCol="1" spcCol="1270" rtlCol="0" anchor="ctr" anchorCtr="0">
            <a:noAutofit/>
          </a:bodyPr>
          <a:lstStyle/>
          <a:p>
            <a:pPr algn="ctr" defTabSz="711200">
              <a:lnSpc>
                <a:spcPct val="90000"/>
              </a:lnSpc>
              <a:spcBef>
                <a:spcPct val="0"/>
              </a:spcBef>
              <a:spcAft>
                <a:spcPct val="35000"/>
              </a:spcAft>
            </a:pPr>
            <a:r>
              <a:rPr lang="tr-TR" b="1" dirty="0" smtClean="0">
                <a:solidFill>
                  <a:schemeClr val="tx1"/>
                </a:solidFill>
                <a:latin typeface="Futura Bk BT" pitchFamily="34" charset="0"/>
              </a:rPr>
              <a:t>10 Administrative Units</a:t>
            </a:r>
            <a:endParaRPr lang="tr-TR" b="1" u="none" kern="1200" dirty="0" smtClean="0">
              <a:solidFill>
                <a:schemeClr val="tx1"/>
              </a:solidFill>
              <a:latin typeface="Futura Bk BT"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 calcmode="lin" valueType="num">
                                      <p:cBhvr additive="base">
                                        <p:cTn id="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8" dur="500" fill="hold"/>
                                        <p:tgtEl>
                                          <p:spTgt spid="9">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 calcmode="lin" valueType="num">
                                      <p:cBhvr additive="base">
                                        <p:cTn id="1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bg/>
                                          </p:spTgt>
                                        </p:tgtEl>
                                        <p:attrNameLst>
                                          <p:attrName>style.visibility</p:attrName>
                                        </p:attrNameLst>
                                      </p:cBhvr>
                                      <p:to>
                                        <p:strVal val="visible"/>
                                      </p:to>
                                    </p:set>
                                    <p:anim calcmode="lin" valueType="num">
                                      <p:cBhvr additive="base">
                                        <p:cTn id="1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10">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anim calcmode="lin" valueType="num">
                                      <p:cBhvr additive="base">
                                        <p:cTn id="2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animBg="1"/>
      <p:bldP spid="10" grpId="0" build="allAtOnce"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3 Slayt Numarası Yer Tutucusu"/>
          <p:cNvSpPr>
            <a:spLocks noGrp="1"/>
          </p:cNvSpPr>
          <p:nvPr>
            <p:ph type="sldNum" sz="quarter" idx="12"/>
          </p:nvPr>
        </p:nvSpPr>
        <p:spPr>
          <a:xfrm>
            <a:off x="457200" y="6356350"/>
            <a:ext cx="2133600" cy="365125"/>
          </a:xfrm>
        </p:spPr>
        <p:txBody>
          <a:bodyPr/>
          <a:lstStyle/>
          <a:p>
            <a:pPr algn="l">
              <a:defRPr/>
            </a:pPr>
            <a:fld id="{DA1237A5-2DF2-4170-82E5-43FBFAB9E832}" type="slidenum">
              <a:rPr lang="tr-TR" smtClean="0"/>
              <a:pPr algn="l">
                <a:defRPr/>
              </a:pPr>
              <a:t>15</a:t>
            </a:fld>
            <a:endParaRPr lang="tr-TR" smtClean="0"/>
          </a:p>
        </p:txBody>
      </p:sp>
      <p:sp>
        <p:nvSpPr>
          <p:cNvPr id="19459" name="Text Box 2"/>
          <p:cNvSpPr txBox="1">
            <a:spLocks noChangeArrowheads="1"/>
          </p:cNvSpPr>
          <p:nvPr/>
        </p:nvSpPr>
        <p:spPr bwMode="auto">
          <a:xfrm>
            <a:off x="0" y="46038"/>
            <a:ext cx="8216900" cy="646112"/>
          </a:xfrm>
          <a:prstGeom prst="rect">
            <a:avLst/>
          </a:prstGeom>
          <a:noFill/>
          <a:ln w="9525">
            <a:noFill/>
            <a:miter lim="800000"/>
            <a:headEnd/>
            <a:tailEnd/>
          </a:ln>
        </p:spPr>
        <p:txBody>
          <a:bodyPr>
            <a:spAutoFit/>
          </a:bodyPr>
          <a:lstStyle/>
          <a:p>
            <a:pPr>
              <a:spcBef>
                <a:spcPct val="50000"/>
              </a:spcBef>
            </a:pPr>
            <a:r>
              <a:rPr lang="en-US" sz="3600" b="1">
                <a:solidFill>
                  <a:schemeClr val="bg1"/>
                </a:solidFill>
              </a:rPr>
              <a:t>Services</a:t>
            </a:r>
            <a:r>
              <a:rPr lang="tr-TR" sz="3600" b="1">
                <a:solidFill>
                  <a:schemeClr val="bg1"/>
                </a:solidFill>
              </a:rPr>
              <a:t> </a:t>
            </a:r>
            <a:r>
              <a:rPr lang="en-US" sz="3600" b="1">
                <a:solidFill>
                  <a:schemeClr val="bg1"/>
                </a:solidFill>
              </a:rPr>
              <a:t>Provided by </a:t>
            </a:r>
            <a:r>
              <a:rPr lang="tr-TR" sz="3600" b="1">
                <a:solidFill>
                  <a:schemeClr val="bg1"/>
                </a:solidFill>
              </a:rPr>
              <a:t>TÜBİTAK </a:t>
            </a:r>
            <a:r>
              <a:rPr lang="en-US" sz="3600" b="1">
                <a:solidFill>
                  <a:schemeClr val="bg1"/>
                </a:solidFill>
              </a:rPr>
              <a:t>UME</a:t>
            </a:r>
          </a:p>
        </p:txBody>
      </p:sp>
      <p:graphicFrame>
        <p:nvGraphicFramePr>
          <p:cNvPr id="2" name="Diagram 1"/>
          <p:cNvGraphicFramePr/>
          <p:nvPr/>
        </p:nvGraphicFramePr>
        <p:xfrm>
          <a:off x="500034" y="857232"/>
          <a:ext cx="8064896" cy="56886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18" descr="그림8"/>
          <p:cNvPicPr>
            <a:picLocks noGrp="1"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2928926" y="428604"/>
            <a:ext cx="2767012" cy="3328987"/>
          </a:xfrm>
          <a:prstGeom prst="rect">
            <a:avLst/>
          </a:prstGeom>
          <a:noFill/>
          <a:ln w="9525">
            <a:noFill/>
            <a:miter lim="800000"/>
            <a:headEnd/>
            <a:tailEnd/>
          </a:ln>
        </p:spPr>
      </p:pic>
      <p:pic>
        <p:nvPicPr>
          <p:cNvPr id="34819" name="Picture 18" descr="그림8"/>
          <p:cNvPicPr>
            <a:picLocks noGrp="1" noChangeAspect="1" noChangeArrowheads="1"/>
          </p:cNvPicPr>
          <p:nvPr/>
        </p:nvPicPr>
        <p:blipFill>
          <a:blip r:embed="rId4" cstate="print">
            <a:duotone>
              <a:prstClr val="black"/>
              <a:schemeClr val="accent3">
                <a:tint val="45000"/>
                <a:satMod val="400000"/>
              </a:schemeClr>
            </a:duotone>
          </a:blip>
          <a:srcRect/>
          <a:stretch>
            <a:fillRect/>
          </a:stretch>
        </p:blipFill>
        <p:spPr bwMode="auto">
          <a:xfrm>
            <a:off x="6143636" y="4500570"/>
            <a:ext cx="2767012" cy="3328988"/>
          </a:xfrm>
          <a:prstGeom prst="rect">
            <a:avLst/>
          </a:prstGeom>
          <a:noFill/>
          <a:ln w="9525">
            <a:noFill/>
            <a:miter lim="800000"/>
            <a:headEnd/>
            <a:tailEnd/>
          </a:ln>
        </p:spPr>
      </p:pic>
      <p:pic>
        <p:nvPicPr>
          <p:cNvPr id="34823" name="Picture 8" descr="그림8"/>
          <p:cNvPicPr>
            <a:picLocks noGrp="1"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2928926" y="4500570"/>
            <a:ext cx="2767012" cy="3328987"/>
          </a:xfrm>
          <a:prstGeom prst="rect">
            <a:avLst/>
          </a:prstGeom>
          <a:noFill/>
          <a:ln w="9525">
            <a:noFill/>
            <a:miter lim="800000"/>
            <a:headEnd/>
            <a:tailEnd/>
          </a:ln>
        </p:spPr>
      </p:pic>
      <p:grpSp>
        <p:nvGrpSpPr>
          <p:cNvPr id="20485" name="Group 3"/>
          <p:cNvGrpSpPr>
            <a:grpSpLocks/>
          </p:cNvGrpSpPr>
          <p:nvPr/>
        </p:nvGrpSpPr>
        <p:grpSpPr bwMode="auto">
          <a:xfrm>
            <a:off x="0" y="500042"/>
            <a:ext cx="2543175" cy="6975475"/>
            <a:chOff x="460375" y="496888"/>
            <a:chExt cx="2543175" cy="6975475"/>
          </a:xfrm>
        </p:grpSpPr>
        <p:grpSp>
          <p:nvGrpSpPr>
            <p:cNvPr id="20505" name="Group 2"/>
            <p:cNvGrpSpPr>
              <a:grpSpLocks/>
            </p:cNvGrpSpPr>
            <p:nvPr/>
          </p:nvGrpSpPr>
          <p:grpSpPr bwMode="auto">
            <a:xfrm>
              <a:off x="460375" y="496888"/>
              <a:ext cx="2543175" cy="6975475"/>
              <a:chOff x="460375" y="496888"/>
              <a:chExt cx="2543175" cy="6975475"/>
            </a:xfrm>
          </p:grpSpPr>
          <p:grpSp>
            <p:nvGrpSpPr>
              <p:cNvPr id="20509" name="Group 5"/>
              <p:cNvGrpSpPr>
                <a:grpSpLocks/>
              </p:cNvGrpSpPr>
              <p:nvPr/>
            </p:nvGrpSpPr>
            <p:grpSpPr bwMode="auto">
              <a:xfrm>
                <a:off x="490538" y="4397375"/>
                <a:ext cx="2513012" cy="3074988"/>
                <a:chOff x="81" y="1026"/>
                <a:chExt cx="1097" cy="1326"/>
              </a:xfrm>
            </p:grpSpPr>
            <p:pic>
              <p:nvPicPr>
                <p:cNvPr id="20516" name="Picture 6" descr="그림9"/>
                <p:cNvPicPr>
                  <a:picLocks noChangeAspect="1" noChangeArrowheads="1"/>
                </p:cNvPicPr>
                <p:nvPr/>
              </p:nvPicPr>
              <p:blipFill>
                <a:blip r:embed="rId5" cstate="print">
                  <a:duotone>
                    <a:prstClr val="black"/>
                    <a:schemeClr val="accent2">
                      <a:tint val="45000"/>
                      <a:satMod val="400000"/>
                    </a:schemeClr>
                  </a:duotone>
                  <a:lum bright="-12000" contrast="1000"/>
                </a:blip>
                <a:srcRect/>
                <a:stretch>
                  <a:fillRect/>
                </a:stretch>
              </p:blipFill>
              <p:spPr bwMode="auto">
                <a:xfrm>
                  <a:off x="81" y="1026"/>
                  <a:ext cx="1097" cy="1326"/>
                </a:xfrm>
                <a:prstGeom prst="rect">
                  <a:avLst/>
                </a:prstGeom>
                <a:noFill/>
                <a:ln>
                  <a:noFill/>
                </a:ln>
              </p:spPr>
            </p:pic>
            <p:sp>
              <p:nvSpPr>
                <p:cNvPr id="20517" name="모서리가 둥근 직사각형 79"/>
                <p:cNvSpPr>
                  <a:spLocks noChangeArrowheads="1"/>
                </p:cNvSpPr>
                <p:nvPr/>
              </p:nvSpPr>
              <p:spPr bwMode="auto">
                <a:xfrm>
                  <a:off x="340" y="1343"/>
                  <a:ext cx="544" cy="310"/>
                </a:xfrm>
                <a:prstGeom prst="roundRect">
                  <a:avLst>
                    <a:gd name="adj" fmla="val 50000"/>
                  </a:avLst>
                </a:prstGeom>
                <a:noFill/>
                <a:ln w="12700" algn="ctr">
                  <a:noFill/>
                  <a:round/>
                  <a:headEnd/>
                  <a:tailEnd/>
                </a:ln>
                <a:effectLst>
                  <a:outerShdw dist="17961" dir="2700000" algn="ctr" rotWithShape="0">
                    <a:schemeClr val="bg1">
                      <a:alpha val="34998"/>
                    </a:schemeClr>
                  </a:outerShdw>
                </a:effectLst>
              </p:spPr>
              <p:txBody>
                <a:bodyPr wrap="none" lIns="0" tIns="0" rIns="0" bIns="0"/>
                <a:lstStyle/>
                <a:p>
                  <a:pPr algn="ctr" eaLnBrk="0" hangingPunct="0">
                    <a:lnSpc>
                      <a:spcPct val="110000"/>
                    </a:lnSpc>
                    <a:spcBef>
                      <a:spcPct val="50000"/>
                    </a:spcBef>
                    <a:buClr>
                      <a:schemeClr val="accent2"/>
                    </a:buClr>
                    <a:buFont typeface="Wingdings" pitchFamily="2" charset="2"/>
                    <a:buChar char="Ø"/>
                  </a:pPr>
                  <a:endParaRPr lang="ko-KR" altLang="en-US">
                    <a:latin typeface="HY헤드라인M"/>
                  </a:endParaRPr>
                </a:p>
              </p:txBody>
            </p:sp>
          </p:grpSp>
          <p:grpSp>
            <p:nvGrpSpPr>
              <p:cNvPr id="20510" name="Group 5"/>
              <p:cNvGrpSpPr>
                <a:grpSpLocks/>
              </p:cNvGrpSpPr>
              <p:nvPr/>
            </p:nvGrpSpPr>
            <p:grpSpPr bwMode="auto">
              <a:xfrm>
                <a:off x="474663" y="2446338"/>
                <a:ext cx="2525712" cy="3074987"/>
                <a:chOff x="81" y="1026"/>
                <a:chExt cx="1097" cy="1326"/>
              </a:xfrm>
            </p:grpSpPr>
            <p:pic>
              <p:nvPicPr>
                <p:cNvPr id="20514" name="Picture 6" descr="그림9"/>
                <p:cNvPicPr>
                  <a:picLocks noChangeAspect="1" noChangeArrowheads="1"/>
                </p:cNvPicPr>
                <p:nvPr/>
              </p:nvPicPr>
              <p:blipFill>
                <a:blip r:embed="rId5" cstate="print">
                  <a:duotone>
                    <a:prstClr val="black"/>
                    <a:schemeClr val="accent2">
                      <a:tint val="45000"/>
                      <a:satMod val="400000"/>
                    </a:schemeClr>
                  </a:duotone>
                  <a:lum bright="-12000" contrast="1000"/>
                </a:blip>
                <a:srcRect/>
                <a:stretch>
                  <a:fillRect/>
                </a:stretch>
              </p:blipFill>
              <p:spPr bwMode="auto">
                <a:xfrm>
                  <a:off x="81" y="1026"/>
                  <a:ext cx="1097" cy="1326"/>
                </a:xfrm>
                <a:prstGeom prst="rect">
                  <a:avLst/>
                </a:prstGeom>
                <a:noFill/>
                <a:ln>
                  <a:noFill/>
                </a:ln>
              </p:spPr>
            </p:pic>
            <p:sp>
              <p:nvSpPr>
                <p:cNvPr id="20515" name="모서리가 둥근 직사각형 79"/>
                <p:cNvSpPr>
                  <a:spLocks noChangeArrowheads="1"/>
                </p:cNvSpPr>
                <p:nvPr/>
              </p:nvSpPr>
              <p:spPr bwMode="auto">
                <a:xfrm>
                  <a:off x="340" y="1343"/>
                  <a:ext cx="544" cy="310"/>
                </a:xfrm>
                <a:prstGeom prst="roundRect">
                  <a:avLst>
                    <a:gd name="adj" fmla="val 50000"/>
                  </a:avLst>
                </a:prstGeom>
                <a:noFill/>
                <a:ln w="12700" algn="ctr">
                  <a:noFill/>
                  <a:round/>
                  <a:headEnd/>
                  <a:tailEnd/>
                </a:ln>
                <a:effectLst>
                  <a:outerShdw dist="17961" dir="2700000" algn="ctr" rotWithShape="0">
                    <a:schemeClr val="bg1">
                      <a:alpha val="34998"/>
                    </a:schemeClr>
                  </a:outerShdw>
                </a:effectLst>
              </p:spPr>
              <p:txBody>
                <a:bodyPr wrap="none" lIns="0" tIns="0" rIns="0" bIns="0"/>
                <a:lstStyle/>
                <a:p>
                  <a:pPr algn="ctr" eaLnBrk="0" hangingPunct="0">
                    <a:lnSpc>
                      <a:spcPct val="110000"/>
                    </a:lnSpc>
                    <a:spcBef>
                      <a:spcPct val="50000"/>
                    </a:spcBef>
                    <a:buClr>
                      <a:schemeClr val="accent2"/>
                    </a:buClr>
                    <a:buFont typeface="Wingdings" pitchFamily="2" charset="2"/>
                    <a:buChar char="Ø"/>
                  </a:pPr>
                  <a:endParaRPr lang="ko-KR" altLang="en-US">
                    <a:latin typeface="HY헤드라인M"/>
                  </a:endParaRPr>
                </a:p>
              </p:txBody>
            </p:sp>
          </p:grpSp>
          <p:grpSp>
            <p:nvGrpSpPr>
              <p:cNvPr id="20511" name="Group 5"/>
              <p:cNvGrpSpPr>
                <a:grpSpLocks/>
              </p:cNvGrpSpPr>
              <p:nvPr/>
            </p:nvGrpSpPr>
            <p:grpSpPr bwMode="auto">
              <a:xfrm>
                <a:off x="460375" y="496888"/>
                <a:ext cx="2540000" cy="3073400"/>
                <a:chOff x="81" y="1026"/>
                <a:chExt cx="1097" cy="1326"/>
              </a:xfrm>
            </p:grpSpPr>
            <p:pic>
              <p:nvPicPr>
                <p:cNvPr id="20512" name="Picture 6" descr="그림9"/>
                <p:cNvPicPr>
                  <a:picLocks noChangeAspect="1" noChangeArrowheads="1"/>
                </p:cNvPicPr>
                <p:nvPr/>
              </p:nvPicPr>
              <p:blipFill>
                <a:blip r:embed="rId5" cstate="print">
                  <a:duotone>
                    <a:prstClr val="black"/>
                    <a:schemeClr val="accent2">
                      <a:tint val="45000"/>
                      <a:satMod val="400000"/>
                    </a:schemeClr>
                  </a:duotone>
                  <a:lum bright="-12000" contrast="1000"/>
                </a:blip>
                <a:srcRect/>
                <a:stretch>
                  <a:fillRect/>
                </a:stretch>
              </p:blipFill>
              <p:spPr bwMode="auto">
                <a:xfrm>
                  <a:off x="81" y="1026"/>
                  <a:ext cx="1097" cy="1326"/>
                </a:xfrm>
                <a:prstGeom prst="rect">
                  <a:avLst/>
                </a:prstGeom>
                <a:noFill/>
                <a:ln>
                  <a:noFill/>
                </a:ln>
              </p:spPr>
            </p:pic>
            <p:sp>
              <p:nvSpPr>
                <p:cNvPr id="20513" name="모서리가 둥근 직사각형 79"/>
                <p:cNvSpPr>
                  <a:spLocks noChangeArrowheads="1"/>
                </p:cNvSpPr>
                <p:nvPr/>
              </p:nvSpPr>
              <p:spPr bwMode="auto">
                <a:xfrm>
                  <a:off x="340" y="1343"/>
                  <a:ext cx="544" cy="310"/>
                </a:xfrm>
                <a:prstGeom prst="roundRect">
                  <a:avLst>
                    <a:gd name="adj" fmla="val 50000"/>
                  </a:avLst>
                </a:prstGeom>
                <a:noFill/>
                <a:ln w="12700" algn="ctr">
                  <a:noFill/>
                  <a:round/>
                  <a:headEnd/>
                  <a:tailEnd/>
                </a:ln>
                <a:effectLst>
                  <a:outerShdw dist="17961" dir="2700000" algn="ctr" rotWithShape="0">
                    <a:schemeClr val="bg1">
                      <a:alpha val="34998"/>
                    </a:schemeClr>
                  </a:outerShdw>
                </a:effectLst>
              </p:spPr>
              <p:txBody>
                <a:bodyPr wrap="none" lIns="0" tIns="0" rIns="0" bIns="0"/>
                <a:lstStyle/>
                <a:p>
                  <a:pPr algn="ctr" eaLnBrk="0" hangingPunct="0">
                    <a:lnSpc>
                      <a:spcPct val="110000"/>
                    </a:lnSpc>
                    <a:spcBef>
                      <a:spcPct val="50000"/>
                    </a:spcBef>
                    <a:buClr>
                      <a:schemeClr val="accent2"/>
                    </a:buClr>
                    <a:buFont typeface="Wingdings" pitchFamily="2" charset="2"/>
                    <a:buChar char="Ø"/>
                  </a:pPr>
                  <a:endParaRPr lang="ko-KR" altLang="en-US">
                    <a:latin typeface="HY헤드라인M"/>
                  </a:endParaRPr>
                </a:p>
              </p:txBody>
            </p:sp>
          </p:grpSp>
        </p:grpSp>
        <p:sp>
          <p:nvSpPr>
            <p:cNvPr id="20506" name="Text Box 70"/>
            <p:cNvSpPr txBox="1">
              <a:spLocks noChangeArrowheads="1"/>
            </p:cNvSpPr>
            <p:nvPr/>
          </p:nvSpPr>
          <p:spPr bwMode="auto">
            <a:xfrm>
              <a:off x="714375" y="1274763"/>
              <a:ext cx="1808163" cy="1054100"/>
            </a:xfrm>
            <a:prstGeom prst="rect">
              <a:avLst/>
            </a:prstGeom>
            <a:noFill/>
            <a:ln w="9525">
              <a:noFill/>
              <a:miter lim="800000"/>
              <a:headEnd/>
              <a:tailEnd/>
            </a:ln>
          </p:spPr>
          <p:txBody>
            <a:bodyPr>
              <a:spAutoFit/>
            </a:bodyPr>
            <a:lstStyle/>
            <a:p>
              <a:pPr algn="ctr" eaLnBrk="0" hangingPunct="0">
                <a:spcBef>
                  <a:spcPct val="50000"/>
                </a:spcBef>
                <a:buClr>
                  <a:schemeClr val="accent2"/>
                </a:buClr>
              </a:pPr>
              <a:r>
                <a:rPr lang="en-US" altLang="ko-KR" dirty="0">
                  <a:solidFill>
                    <a:srgbClr val="6600FF"/>
                  </a:solidFill>
                  <a:ea typeface="Gulim" pitchFamily="34" charset="-127"/>
                </a:rPr>
                <a:t> </a:t>
              </a:r>
              <a:r>
                <a:rPr lang="tr-TR" altLang="ko-KR" dirty="0">
                  <a:ea typeface="Gulim" pitchFamily="34" charset="-127"/>
                </a:rPr>
                <a:t>Lab.</a:t>
              </a:r>
              <a:r>
                <a:rPr lang="en-US" altLang="ko-KR" dirty="0">
                  <a:ea typeface="Gulim" pitchFamily="34" charset="-127"/>
                </a:rPr>
                <a:t> Area </a:t>
              </a:r>
            </a:p>
            <a:p>
              <a:pPr algn="ctr" eaLnBrk="0" hangingPunct="0">
                <a:spcBef>
                  <a:spcPct val="50000"/>
                </a:spcBef>
                <a:buClr>
                  <a:schemeClr val="accent2"/>
                </a:buClr>
              </a:pPr>
              <a:r>
                <a:rPr lang="en-US" altLang="ko-KR" dirty="0">
                  <a:ea typeface="Gulim" pitchFamily="34" charset="-127"/>
                </a:rPr>
                <a:t> </a:t>
              </a:r>
              <a:r>
                <a:rPr lang="tr-TR" altLang="ko-KR" dirty="0">
                  <a:ea typeface="Gulim" pitchFamily="34" charset="-127"/>
                </a:rPr>
                <a:t>12</a:t>
              </a:r>
              <a:r>
                <a:rPr lang="en-US" altLang="ko-KR" dirty="0">
                  <a:ea typeface="Gulim" pitchFamily="34" charset="-127"/>
                </a:rPr>
                <a:t>.500 m² (201</a:t>
              </a:r>
              <a:r>
                <a:rPr lang="tr-TR" altLang="ko-KR" dirty="0">
                  <a:ea typeface="Gulim" pitchFamily="34" charset="-127"/>
                </a:rPr>
                <a:t>2</a:t>
              </a:r>
              <a:r>
                <a:rPr lang="en-US" altLang="ko-KR" dirty="0">
                  <a:ea typeface="Gulim" pitchFamily="34" charset="-127"/>
                </a:rPr>
                <a:t>)</a:t>
              </a:r>
            </a:p>
          </p:txBody>
        </p:sp>
        <p:sp>
          <p:nvSpPr>
            <p:cNvPr id="314380" name="Text Box 70"/>
            <p:cNvSpPr txBox="1">
              <a:spLocks noChangeArrowheads="1"/>
            </p:cNvSpPr>
            <p:nvPr/>
          </p:nvSpPr>
          <p:spPr bwMode="auto">
            <a:xfrm>
              <a:off x="912813" y="3105150"/>
              <a:ext cx="1658937" cy="1328738"/>
            </a:xfrm>
            <a:prstGeom prst="rect">
              <a:avLst/>
            </a:prstGeom>
            <a:noFill/>
            <a:ln w="9525">
              <a:noFill/>
              <a:miter lim="800000"/>
              <a:headEnd/>
              <a:tailEnd/>
            </a:ln>
          </p:spPr>
          <p:txBody>
            <a:bodyPr>
              <a:spAutoFit/>
            </a:bodyPr>
            <a:lstStyle/>
            <a:p>
              <a:pPr algn="ctr" eaLnBrk="0" hangingPunct="0">
                <a:spcBef>
                  <a:spcPct val="50000"/>
                </a:spcBef>
                <a:buClr>
                  <a:schemeClr val="accent2"/>
                </a:buClr>
                <a:defRPr/>
              </a:pPr>
              <a:r>
                <a:rPr lang="en-US" altLang="ko-KR" dirty="0">
                  <a:ea typeface="Gulim" charset="-127"/>
                </a:rPr>
                <a:t>Measurement  Quantities</a:t>
              </a:r>
              <a:r>
                <a:rPr lang="en-US" altLang="ko-KR" sz="1600" u="sng" dirty="0">
                  <a:effectLst>
                    <a:outerShdw blurRad="38100" dist="38100" dir="2700000" algn="tl">
                      <a:srgbClr val="FFFFFF"/>
                    </a:outerShdw>
                  </a:effectLst>
                  <a:ea typeface="Gulim" charset="-127"/>
                </a:rPr>
                <a:t/>
              </a:r>
              <a:br>
                <a:rPr lang="en-US" altLang="ko-KR" sz="1600" u="sng" dirty="0">
                  <a:effectLst>
                    <a:outerShdw blurRad="38100" dist="38100" dir="2700000" algn="tl">
                      <a:srgbClr val="FFFFFF"/>
                    </a:outerShdw>
                  </a:effectLst>
                  <a:ea typeface="Gulim" charset="-127"/>
                </a:rPr>
              </a:br>
              <a:r>
                <a:rPr lang="en-US" altLang="ko-KR" dirty="0">
                  <a:ea typeface="Gulim" charset="-127"/>
                  <a:cs typeface="Arial" charset="0"/>
                </a:rPr>
                <a:t>7</a:t>
              </a:r>
              <a:r>
                <a:rPr lang="tr-TR" altLang="ko-KR" dirty="0">
                  <a:ea typeface="Gulim" charset="-127"/>
                  <a:cs typeface="Arial" charset="0"/>
                </a:rPr>
                <a:t>3</a:t>
              </a:r>
              <a:r>
                <a:rPr lang="en-US" altLang="ko-KR" dirty="0">
                  <a:ea typeface="Gulim" charset="-127"/>
                  <a:cs typeface="Arial" charset="0"/>
                </a:rPr>
                <a:t> </a:t>
              </a:r>
            </a:p>
            <a:p>
              <a:pPr algn="ctr" eaLnBrk="0" hangingPunct="0">
                <a:spcBef>
                  <a:spcPct val="50000"/>
                </a:spcBef>
                <a:buClr>
                  <a:schemeClr val="accent2"/>
                </a:buClr>
                <a:defRPr/>
              </a:pPr>
              <a:r>
                <a:rPr lang="en-US" altLang="ko-KR" dirty="0">
                  <a:ea typeface="Gulim" charset="-127"/>
                </a:rPr>
                <a:t>Ref. Std</a:t>
              </a:r>
              <a:r>
                <a:rPr lang="en-US" altLang="ko-KR" dirty="0">
                  <a:solidFill>
                    <a:srgbClr val="6600FF"/>
                  </a:solidFill>
                  <a:ea typeface="Gulim" charset="-127"/>
                </a:rPr>
                <a:t>. </a:t>
              </a:r>
              <a:r>
                <a:rPr lang="en-US" altLang="ko-KR" dirty="0">
                  <a:ea typeface="Gulim" charset="-127"/>
                </a:rPr>
                <a:t>107</a:t>
              </a:r>
            </a:p>
          </p:txBody>
        </p:sp>
        <p:sp>
          <p:nvSpPr>
            <p:cNvPr id="20508" name="Text Box 50"/>
            <p:cNvSpPr txBox="1">
              <a:spLocks noChangeArrowheads="1"/>
            </p:cNvSpPr>
            <p:nvPr/>
          </p:nvSpPr>
          <p:spPr bwMode="auto">
            <a:xfrm>
              <a:off x="850900" y="5173663"/>
              <a:ext cx="1728788" cy="731612"/>
            </a:xfrm>
            <a:prstGeom prst="rect">
              <a:avLst/>
            </a:prstGeom>
            <a:noFill/>
            <a:ln w="9525" algn="ctr">
              <a:noFill/>
              <a:miter lim="800000"/>
              <a:headEnd/>
              <a:tailEnd/>
            </a:ln>
            <a:effectLst>
              <a:outerShdw dist="17961" dir="2700000" algn="ctr" rotWithShape="0">
                <a:schemeClr val="bg1"/>
              </a:outerShdw>
            </a:effectLst>
          </p:spPr>
          <p:txBody>
            <a:bodyPr lIns="90000" tIns="46800" rIns="90000" bIns="46800" anchorCtr="1">
              <a:spAutoFit/>
            </a:bodyPr>
            <a:lstStyle/>
            <a:p>
              <a:pPr algn="ctr" eaLnBrk="0" hangingPunct="0">
                <a:lnSpc>
                  <a:spcPct val="90000"/>
                </a:lnSpc>
                <a:spcBef>
                  <a:spcPct val="50000"/>
                </a:spcBef>
                <a:buClr>
                  <a:schemeClr val="accent2"/>
                </a:buClr>
              </a:pPr>
              <a:r>
                <a:rPr lang="tr-TR" altLang="ko-KR" dirty="0" smtClean="0">
                  <a:ea typeface="Gulim" charset="-127"/>
                </a:rPr>
                <a:t>Staff</a:t>
              </a:r>
              <a:endParaRPr lang="tr-TR" altLang="ko-KR" dirty="0">
                <a:ea typeface="Gulim" charset="-127"/>
              </a:endParaRPr>
            </a:p>
            <a:p>
              <a:pPr algn="ctr" eaLnBrk="0" hangingPunct="0">
                <a:lnSpc>
                  <a:spcPct val="90000"/>
                </a:lnSpc>
                <a:spcBef>
                  <a:spcPct val="50000"/>
                </a:spcBef>
                <a:buClr>
                  <a:schemeClr val="accent2"/>
                </a:buClr>
              </a:pPr>
              <a:r>
                <a:rPr lang="tr-TR" altLang="ko-KR" dirty="0" smtClean="0">
                  <a:ea typeface="Gulim" charset="-127"/>
                </a:rPr>
                <a:t>252 </a:t>
              </a:r>
              <a:r>
                <a:rPr lang="tr-TR" altLang="ko-KR" dirty="0">
                  <a:ea typeface="Gulim" charset="-127"/>
                </a:rPr>
                <a:t>(2012)</a:t>
              </a:r>
              <a:endParaRPr lang="en-US" altLang="ko-KR" dirty="0">
                <a:ea typeface="Gulim" charset="-127"/>
              </a:endParaRPr>
            </a:p>
          </p:txBody>
        </p:sp>
      </p:grpSp>
      <p:grpSp>
        <p:nvGrpSpPr>
          <p:cNvPr id="20486" name="Group 4"/>
          <p:cNvGrpSpPr>
            <a:grpSpLocks/>
          </p:cNvGrpSpPr>
          <p:nvPr/>
        </p:nvGrpSpPr>
        <p:grpSpPr bwMode="auto">
          <a:xfrm>
            <a:off x="3071802" y="2500306"/>
            <a:ext cx="2534462" cy="3143272"/>
            <a:chOff x="6594475" y="457200"/>
            <a:chExt cx="2549525" cy="3181350"/>
          </a:xfrm>
        </p:grpSpPr>
        <p:pic>
          <p:nvPicPr>
            <p:cNvPr id="20503" name="Picture 10" descr="그림6"/>
            <p:cNvPicPr>
              <a:picLocks noChangeAspect="1" noChangeArrowheads="1"/>
            </p:cNvPicPr>
            <p:nvPr/>
          </p:nvPicPr>
          <p:blipFill>
            <a:blip r:embed="rId6" cstate="print">
              <a:duotone>
                <a:prstClr val="black"/>
                <a:schemeClr val="tx2">
                  <a:tint val="45000"/>
                  <a:satMod val="400000"/>
                </a:schemeClr>
              </a:duotone>
            </a:blip>
            <a:srcRect/>
            <a:stretch>
              <a:fillRect/>
            </a:stretch>
          </p:blipFill>
          <p:spPr bwMode="auto">
            <a:xfrm>
              <a:off x="6594475" y="457200"/>
              <a:ext cx="2549525" cy="3181350"/>
            </a:xfrm>
            <a:prstGeom prst="rect">
              <a:avLst/>
            </a:prstGeom>
            <a:noFill/>
            <a:ln w="9525">
              <a:noFill/>
              <a:miter lim="800000"/>
              <a:headEnd/>
              <a:tailEnd/>
            </a:ln>
          </p:spPr>
        </p:pic>
        <p:sp>
          <p:nvSpPr>
            <p:cNvPr id="20504" name="모서리가 둥근 직사각형 79"/>
            <p:cNvSpPr>
              <a:spLocks noChangeArrowheads="1"/>
            </p:cNvSpPr>
            <p:nvPr/>
          </p:nvSpPr>
          <p:spPr bwMode="auto">
            <a:xfrm>
              <a:off x="7215206" y="1385894"/>
              <a:ext cx="1362075" cy="884237"/>
            </a:xfrm>
            <a:prstGeom prst="roundRect">
              <a:avLst>
                <a:gd name="adj" fmla="val 0"/>
              </a:avLst>
            </a:prstGeom>
            <a:noFill/>
            <a:ln w="12700" algn="ctr">
              <a:noFill/>
              <a:round/>
              <a:headEnd/>
              <a:tailEnd/>
            </a:ln>
            <a:effectLst>
              <a:outerShdw dist="17961" dir="2700000" algn="ctr" rotWithShape="0">
                <a:schemeClr val="bg1">
                  <a:alpha val="34998"/>
                </a:schemeClr>
              </a:outerShdw>
            </a:effectLst>
          </p:spPr>
          <p:txBody>
            <a:bodyPr wrap="none" lIns="0" tIns="0" rIns="0" bIns="0"/>
            <a:lstStyle/>
            <a:p>
              <a:pPr algn="ctr" eaLnBrk="0" hangingPunct="0">
                <a:spcBef>
                  <a:spcPct val="50000"/>
                </a:spcBef>
                <a:buClr>
                  <a:schemeClr val="accent2"/>
                </a:buClr>
              </a:pPr>
              <a:r>
                <a:rPr lang="tr-TR" altLang="ko-KR" dirty="0"/>
                <a:t>Budget</a:t>
              </a:r>
            </a:p>
            <a:p>
              <a:pPr algn="ctr" eaLnBrk="0" hangingPunct="0">
                <a:spcBef>
                  <a:spcPct val="50000"/>
                </a:spcBef>
                <a:buClr>
                  <a:schemeClr val="accent2"/>
                </a:buClr>
              </a:pPr>
              <a:r>
                <a:rPr lang="tr-TR" altLang="ko-KR" dirty="0"/>
                <a:t>25 M$/year</a:t>
              </a:r>
            </a:p>
          </p:txBody>
        </p:sp>
      </p:grpSp>
      <p:pic>
        <p:nvPicPr>
          <p:cNvPr id="34828" name="Picture 18" descr="그림8"/>
          <p:cNvPicPr>
            <a:picLocks noGrp="1" noChangeAspect="1" noChangeArrowheads="1"/>
          </p:cNvPicPr>
          <p:nvPr/>
        </p:nvPicPr>
        <p:blipFill>
          <a:blip r:embed="rId4" cstate="print">
            <a:duotone>
              <a:prstClr val="black"/>
              <a:schemeClr val="accent3">
                <a:tint val="45000"/>
                <a:satMod val="400000"/>
              </a:schemeClr>
            </a:duotone>
          </a:blip>
          <a:srcRect/>
          <a:stretch>
            <a:fillRect/>
          </a:stretch>
        </p:blipFill>
        <p:spPr bwMode="auto">
          <a:xfrm>
            <a:off x="6143636" y="500042"/>
            <a:ext cx="2767013" cy="3328988"/>
          </a:xfrm>
          <a:prstGeom prst="rect">
            <a:avLst/>
          </a:prstGeom>
          <a:noFill/>
          <a:ln w="9525">
            <a:noFill/>
            <a:miter lim="800000"/>
            <a:headEnd/>
            <a:tailEnd/>
          </a:ln>
        </p:spPr>
      </p:pic>
      <p:sp>
        <p:nvSpPr>
          <p:cNvPr id="314387" name="Text Box 50"/>
          <p:cNvSpPr txBox="1">
            <a:spLocks noChangeArrowheads="1"/>
          </p:cNvSpPr>
          <p:nvPr/>
        </p:nvSpPr>
        <p:spPr bwMode="auto">
          <a:xfrm>
            <a:off x="3500430" y="5357826"/>
            <a:ext cx="1760537" cy="890588"/>
          </a:xfrm>
          <a:prstGeom prst="rect">
            <a:avLst/>
          </a:prstGeom>
          <a:noFill/>
          <a:ln w="9525" algn="ctr">
            <a:noFill/>
            <a:miter lim="800000"/>
            <a:headEnd/>
            <a:tailEnd/>
          </a:ln>
          <a:effectLst>
            <a:outerShdw dist="17961" dir="2700000" algn="ctr" rotWithShape="0">
              <a:schemeClr val="bg1"/>
            </a:outerShdw>
          </a:effectLst>
        </p:spPr>
        <p:txBody>
          <a:bodyPr lIns="90000" tIns="46800" rIns="90000" bIns="46800" anchorCtr="1">
            <a:spAutoFit/>
          </a:bodyPr>
          <a:lstStyle/>
          <a:p>
            <a:pPr algn="ctr" eaLnBrk="0" hangingPunct="0">
              <a:lnSpc>
                <a:spcPct val="120000"/>
              </a:lnSpc>
              <a:spcBef>
                <a:spcPct val="50000"/>
              </a:spcBef>
              <a:buClr>
                <a:schemeClr val="accent2"/>
              </a:buClr>
            </a:pPr>
            <a:r>
              <a:rPr lang="tr-TR" altLang="ko-KR" dirty="0"/>
              <a:t>SCI Papers </a:t>
            </a:r>
          </a:p>
          <a:p>
            <a:pPr algn="ctr" eaLnBrk="0" hangingPunct="0">
              <a:lnSpc>
                <a:spcPct val="120000"/>
              </a:lnSpc>
              <a:spcBef>
                <a:spcPct val="50000"/>
              </a:spcBef>
              <a:buClr>
                <a:schemeClr val="accent2"/>
              </a:buClr>
            </a:pPr>
            <a:r>
              <a:rPr lang="tr-TR" altLang="ko-KR" dirty="0"/>
              <a:t>30/year</a:t>
            </a:r>
          </a:p>
        </p:txBody>
      </p:sp>
      <p:sp>
        <p:nvSpPr>
          <p:cNvPr id="314389" name="Text Box 50"/>
          <p:cNvSpPr txBox="1">
            <a:spLocks noChangeArrowheads="1"/>
          </p:cNvSpPr>
          <p:nvPr/>
        </p:nvSpPr>
        <p:spPr bwMode="auto">
          <a:xfrm>
            <a:off x="6715140" y="1428736"/>
            <a:ext cx="1879600" cy="779463"/>
          </a:xfrm>
          <a:prstGeom prst="rect">
            <a:avLst/>
          </a:prstGeom>
          <a:noFill/>
          <a:ln w="9525" algn="ctr">
            <a:noFill/>
            <a:miter lim="800000"/>
            <a:headEnd/>
            <a:tailEnd/>
          </a:ln>
          <a:effectLst>
            <a:outerShdw dist="17961" dir="2700000" algn="ctr" rotWithShape="0">
              <a:schemeClr val="bg1"/>
            </a:outerShdw>
          </a:effectLst>
        </p:spPr>
        <p:txBody>
          <a:bodyPr lIns="90000" tIns="46800" rIns="90000" bIns="46800" anchorCtr="1">
            <a:spAutoFit/>
          </a:bodyPr>
          <a:lstStyle/>
          <a:p>
            <a:pPr algn="ctr" eaLnBrk="0" hangingPunct="0">
              <a:spcBef>
                <a:spcPct val="50000"/>
              </a:spcBef>
              <a:buClr>
                <a:schemeClr val="accent2"/>
              </a:buClr>
            </a:pPr>
            <a:r>
              <a:rPr lang="tr-TR" altLang="ko-KR" dirty="0"/>
              <a:t>Calibration/Test</a:t>
            </a:r>
          </a:p>
          <a:p>
            <a:pPr algn="ctr" eaLnBrk="0" hangingPunct="0">
              <a:spcBef>
                <a:spcPct val="50000"/>
              </a:spcBef>
              <a:buClr>
                <a:schemeClr val="accent2"/>
              </a:buClr>
            </a:pPr>
            <a:r>
              <a:rPr lang="tr-TR" altLang="ko-KR" dirty="0"/>
              <a:t>4000/year</a:t>
            </a:r>
            <a:endParaRPr lang="en-US" altLang="ko-KR" dirty="0"/>
          </a:p>
        </p:txBody>
      </p:sp>
      <p:sp>
        <p:nvSpPr>
          <p:cNvPr id="34831" name="슬라이드 번호 개체 틀 2"/>
          <p:cNvSpPr txBox="1">
            <a:spLocks noGrp="1"/>
          </p:cNvSpPr>
          <p:nvPr/>
        </p:nvSpPr>
        <p:spPr bwMode="auto">
          <a:xfrm>
            <a:off x="8583613" y="6657975"/>
            <a:ext cx="392112" cy="138113"/>
          </a:xfrm>
          <a:prstGeom prst="rect">
            <a:avLst/>
          </a:prstGeom>
          <a:noFill/>
          <a:ln w="9525">
            <a:noFill/>
            <a:miter lim="800000"/>
            <a:headEnd/>
            <a:tailEnd/>
          </a:ln>
        </p:spPr>
        <p:txBody>
          <a:bodyPr lIns="0" tIns="0" rIns="0" bIns="0">
            <a:spAutoFit/>
          </a:bodyPr>
          <a:lstStyle/>
          <a:p>
            <a:pPr algn="ctr" eaLnBrk="0" hangingPunct="0">
              <a:spcBef>
                <a:spcPct val="50000"/>
              </a:spcBef>
              <a:buClr>
                <a:schemeClr val="accent2"/>
              </a:buClr>
              <a:buFont typeface="Wingdings" pitchFamily="2" charset="2"/>
              <a:buChar char="Ø"/>
            </a:pPr>
            <a:fld id="{E3B69384-7D89-44C4-8016-D576EC215784}" type="slidenum">
              <a:rPr lang="en-US" altLang="ko-KR" sz="900">
                <a:solidFill>
                  <a:srgbClr val="111111"/>
                </a:solidFill>
                <a:latin typeface="HY헤드라인M"/>
                <a:ea typeface="HY헤드라인M"/>
                <a:cs typeface="HY헤드라인M"/>
              </a:rPr>
              <a:pPr algn="ctr" eaLnBrk="0" hangingPunct="0">
                <a:spcBef>
                  <a:spcPct val="50000"/>
                </a:spcBef>
                <a:buClr>
                  <a:schemeClr val="accent2"/>
                </a:buClr>
                <a:buFont typeface="Wingdings" pitchFamily="2" charset="2"/>
                <a:buChar char="Ø"/>
              </a:pPr>
              <a:t>16</a:t>
            </a:fld>
            <a:endParaRPr lang="en-US" altLang="ko-KR" sz="900">
              <a:solidFill>
                <a:srgbClr val="111111"/>
              </a:solidFill>
              <a:latin typeface="HY헤드라인M"/>
              <a:ea typeface="HY헤드라인M"/>
              <a:cs typeface="HY헤드라인M"/>
            </a:endParaRPr>
          </a:p>
        </p:txBody>
      </p:sp>
      <p:sp>
        <p:nvSpPr>
          <p:cNvPr id="20491" name="Rectangle 21"/>
          <p:cNvSpPr>
            <a:spLocks noChangeArrowheads="1"/>
          </p:cNvSpPr>
          <p:nvPr/>
        </p:nvSpPr>
        <p:spPr bwMode="auto">
          <a:xfrm>
            <a:off x="-36513" y="44450"/>
            <a:ext cx="7810501" cy="641350"/>
          </a:xfrm>
          <a:prstGeom prst="rect">
            <a:avLst/>
          </a:prstGeom>
          <a:noFill/>
          <a:ln w="9525">
            <a:noFill/>
            <a:miter lim="800000"/>
            <a:headEnd/>
            <a:tailEnd/>
          </a:ln>
        </p:spPr>
        <p:txBody>
          <a:bodyPr>
            <a:spAutoFit/>
          </a:bodyPr>
          <a:lstStyle/>
          <a:p>
            <a:pPr eaLnBrk="0" hangingPunct="0">
              <a:spcBef>
                <a:spcPct val="50000"/>
              </a:spcBef>
              <a:buClr>
                <a:schemeClr val="accent2"/>
              </a:buClr>
              <a:buFont typeface="Wingdings" pitchFamily="2" charset="2"/>
              <a:buNone/>
            </a:pPr>
            <a:r>
              <a:rPr lang="en-US" sz="3600" b="1">
                <a:solidFill>
                  <a:schemeClr val="bg1"/>
                </a:solidFill>
              </a:rPr>
              <a:t>Brief Statistics of TÜBİTAK UME  </a:t>
            </a:r>
          </a:p>
        </p:txBody>
      </p:sp>
      <p:pic>
        <p:nvPicPr>
          <p:cNvPr id="34836" name="Picture 18" descr="그림8"/>
          <p:cNvPicPr>
            <a:picLocks noGrp="1" noChangeAspect="1" noChangeArrowheads="1"/>
          </p:cNvPicPr>
          <p:nvPr/>
        </p:nvPicPr>
        <p:blipFill>
          <a:blip r:embed="rId4" cstate="print">
            <a:duotone>
              <a:prstClr val="black"/>
              <a:schemeClr val="accent3">
                <a:tint val="45000"/>
                <a:satMod val="400000"/>
              </a:schemeClr>
            </a:duotone>
          </a:blip>
          <a:srcRect/>
          <a:stretch>
            <a:fillRect/>
          </a:stretch>
        </p:blipFill>
        <p:spPr bwMode="auto">
          <a:xfrm>
            <a:off x="6143636" y="2500306"/>
            <a:ext cx="2767012" cy="3328987"/>
          </a:xfrm>
          <a:prstGeom prst="rect">
            <a:avLst/>
          </a:prstGeom>
          <a:noFill/>
          <a:ln w="9525">
            <a:noFill/>
            <a:miter lim="800000"/>
            <a:headEnd/>
            <a:tailEnd/>
          </a:ln>
        </p:spPr>
      </p:pic>
      <p:sp>
        <p:nvSpPr>
          <p:cNvPr id="38" name="Text Box 50"/>
          <p:cNvSpPr txBox="1">
            <a:spLocks noChangeArrowheads="1"/>
          </p:cNvSpPr>
          <p:nvPr/>
        </p:nvSpPr>
        <p:spPr bwMode="auto">
          <a:xfrm>
            <a:off x="6643702" y="3000372"/>
            <a:ext cx="1879600" cy="1741488"/>
          </a:xfrm>
          <a:prstGeom prst="rect">
            <a:avLst/>
          </a:prstGeom>
          <a:noFill/>
          <a:ln w="9525" algn="ctr">
            <a:noFill/>
            <a:miter lim="800000"/>
            <a:headEnd/>
            <a:tailEnd/>
          </a:ln>
          <a:effectLst>
            <a:outerShdw dist="17961" dir="2700000" algn="ctr" rotWithShape="0">
              <a:schemeClr val="bg1"/>
            </a:outerShdw>
          </a:effectLst>
        </p:spPr>
        <p:txBody>
          <a:bodyPr lIns="90000" tIns="46800" rIns="90000" bIns="46800" anchorCtr="1">
            <a:spAutoFit/>
          </a:bodyPr>
          <a:lstStyle/>
          <a:p>
            <a:pPr algn="ctr" eaLnBrk="0" hangingPunct="0">
              <a:spcBef>
                <a:spcPct val="50000"/>
              </a:spcBef>
              <a:buClr>
                <a:schemeClr val="accent2"/>
              </a:buClr>
            </a:pPr>
            <a:r>
              <a:rPr lang="tr-TR" altLang="ko-KR" dirty="0"/>
              <a:t>Training</a:t>
            </a:r>
            <a:r>
              <a:rPr lang="tr-TR" altLang="ko-KR" u="sng" dirty="0">
                <a:solidFill>
                  <a:srgbClr val="6600FF"/>
                </a:solidFill>
              </a:rPr>
              <a:t> </a:t>
            </a:r>
            <a:br>
              <a:rPr lang="tr-TR" altLang="ko-KR" u="sng" dirty="0">
                <a:solidFill>
                  <a:srgbClr val="6600FF"/>
                </a:solidFill>
              </a:rPr>
            </a:br>
            <a:r>
              <a:rPr lang="tr-TR" altLang="ko-KR" dirty="0"/>
              <a:t>70/year</a:t>
            </a:r>
          </a:p>
          <a:p>
            <a:pPr algn="ctr" eaLnBrk="0" hangingPunct="0">
              <a:spcBef>
                <a:spcPct val="50000"/>
              </a:spcBef>
              <a:buClr>
                <a:schemeClr val="accent2"/>
              </a:buClr>
            </a:pPr>
            <a:r>
              <a:rPr lang="tr-TR" altLang="ko-KR" dirty="0"/>
              <a:t>Consultancy</a:t>
            </a:r>
            <a:r>
              <a:rPr lang="tr-TR" altLang="ko-KR" u="sng" dirty="0">
                <a:solidFill>
                  <a:srgbClr val="6600FF"/>
                </a:solidFill>
              </a:rPr>
              <a:t/>
            </a:r>
            <a:br>
              <a:rPr lang="tr-TR" altLang="ko-KR" u="sng" dirty="0">
                <a:solidFill>
                  <a:srgbClr val="6600FF"/>
                </a:solidFill>
              </a:rPr>
            </a:br>
            <a:r>
              <a:rPr lang="tr-TR" altLang="ko-KR" dirty="0"/>
              <a:t>80/year</a:t>
            </a:r>
            <a:endParaRPr lang="en-US" altLang="ko-KR" dirty="0"/>
          </a:p>
          <a:p>
            <a:pPr algn="ctr" eaLnBrk="0" hangingPunct="0">
              <a:spcBef>
                <a:spcPct val="50000"/>
              </a:spcBef>
              <a:buClr>
                <a:schemeClr val="accent2"/>
              </a:buClr>
            </a:pPr>
            <a:endParaRPr lang="en-US" altLang="ko-KR" dirty="0"/>
          </a:p>
        </p:txBody>
      </p:sp>
      <p:sp>
        <p:nvSpPr>
          <p:cNvPr id="40" name="모서리가 둥근 직사각형 79"/>
          <p:cNvSpPr>
            <a:spLocks noChangeArrowheads="1"/>
          </p:cNvSpPr>
          <p:nvPr/>
        </p:nvSpPr>
        <p:spPr bwMode="auto">
          <a:xfrm>
            <a:off x="3714744" y="1285860"/>
            <a:ext cx="1362075" cy="884237"/>
          </a:xfrm>
          <a:prstGeom prst="roundRect">
            <a:avLst>
              <a:gd name="adj" fmla="val 0"/>
            </a:avLst>
          </a:prstGeom>
          <a:noFill/>
          <a:ln w="12700" algn="ctr">
            <a:noFill/>
            <a:round/>
            <a:headEnd/>
            <a:tailEnd/>
          </a:ln>
          <a:effectLst>
            <a:outerShdw dist="17961" dir="2700000" algn="ctr" rotWithShape="0">
              <a:schemeClr val="bg1">
                <a:alpha val="34998"/>
              </a:schemeClr>
            </a:outerShdw>
          </a:effectLst>
        </p:spPr>
        <p:txBody>
          <a:bodyPr wrap="none" lIns="0" tIns="0" rIns="0" bIns="0"/>
          <a:lstStyle/>
          <a:p>
            <a:pPr algn="ctr" eaLnBrk="0" hangingPunct="0">
              <a:spcBef>
                <a:spcPct val="50000"/>
              </a:spcBef>
              <a:buClr>
                <a:schemeClr val="accent2"/>
              </a:buClr>
            </a:pPr>
            <a:r>
              <a:rPr lang="tr-TR" altLang="ko-KR" dirty="0"/>
              <a:t>Manufactured </a:t>
            </a:r>
            <a:br>
              <a:rPr lang="tr-TR" altLang="ko-KR" dirty="0"/>
            </a:br>
            <a:r>
              <a:rPr lang="tr-TR" altLang="ko-KR" dirty="0"/>
              <a:t>Meas. Std</a:t>
            </a:r>
            <a:r>
              <a:rPr lang="tr-TR" altLang="ko-KR" u="sng" dirty="0">
                <a:solidFill>
                  <a:srgbClr val="6600FF"/>
                </a:solidFill>
              </a:rPr>
              <a:t/>
            </a:r>
            <a:br>
              <a:rPr lang="tr-TR" altLang="ko-KR" u="sng" dirty="0">
                <a:solidFill>
                  <a:srgbClr val="6600FF"/>
                </a:solidFill>
              </a:rPr>
            </a:br>
            <a:r>
              <a:rPr lang="tr-TR" altLang="ko-KR" dirty="0"/>
              <a:t>25/year</a:t>
            </a:r>
          </a:p>
        </p:txBody>
      </p:sp>
      <p:sp>
        <p:nvSpPr>
          <p:cNvPr id="34835" name="Rectangle 3"/>
          <p:cNvSpPr>
            <a:spLocks noChangeArrowheads="1"/>
          </p:cNvSpPr>
          <p:nvPr/>
        </p:nvSpPr>
        <p:spPr bwMode="auto">
          <a:xfrm>
            <a:off x="7143768" y="5214950"/>
            <a:ext cx="946150" cy="1328738"/>
          </a:xfrm>
          <a:prstGeom prst="rect">
            <a:avLst/>
          </a:prstGeom>
          <a:noFill/>
          <a:ln w="9525">
            <a:noFill/>
            <a:miter lim="800000"/>
            <a:headEnd/>
            <a:tailEnd/>
          </a:ln>
        </p:spPr>
        <p:txBody>
          <a:bodyPr wrap="none">
            <a:spAutoFit/>
          </a:bodyPr>
          <a:lstStyle/>
          <a:p>
            <a:pPr algn="ctr" eaLnBrk="0" hangingPunct="0">
              <a:spcBef>
                <a:spcPct val="50000"/>
              </a:spcBef>
              <a:buClr>
                <a:schemeClr val="accent2"/>
              </a:buClr>
            </a:pPr>
            <a:r>
              <a:rPr lang="en-US" altLang="ko-KR" dirty="0">
                <a:ea typeface="Gulim" pitchFamily="34" charset="-127"/>
              </a:rPr>
              <a:t>ILC</a:t>
            </a:r>
            <a:r>
              <a:rPr lang="en-US" altLang="ko-KR" u="sng" dirty="0">
                <a:solidFill>
                  <a:srgbClr val="6600FF"/>
                </a:solidFill>
                <a:ea typeface="Gulim" pitchFamily="34" charset="-127"/>
              </a:rPr>
              <a:t/>
            </a:r>
            <a:br>
              <a:rPr lang="en-US" altLang="ko-KR" u="sng" dirty="0">
                <a:solidFill>
                  <a:srgbClr val="6600FF"/>
                </a:solidFill>
                <a:ea typeface="Gulim" pitchFamily="34" charset="-127"/>
              </a:rPr>
            </a:br>
            <a:r>
              <a:rPr lang="en-US" altLang="ko-KR" dirty="0">
                <a:ea typeface="Gulim" pitchFamily="34" charset="-127"/>
              </a:rPr>
              <a:t>24/year</a:t>
            </a:r>
          </a:p>
          <a:p>
            <a:pPr algn="ctr" eaLnBrk="0" hangingPunct="0">
              <a:spcBef>
                <a:spcPct val="50000"/>
              </a:spcBef>
              <a:buClr>
                <a:schemeClr val="accent2"/>
              </a:buClr>
            </a:pPr>
            <a:r>
              <a:rPr lang="en-US" altLang="ko-KR" dirty="0">
                <a:ea typeface="Gulim" pitchFamily="34" charset="-127"/>
              </a:rPr>
              <a:t>PT</a:t>
            </a:r>
            <a:r>
              <a:rPr lang="en-US" altLang="ko-KR" u="sng" dirty="0">
                <a:solidFill>
                  <a:srgbClr val="6600FF"/>
                </a:solidFill>
                <a:ea typeface="Gulim" pitchFamily="34" charset="-127"/>
              </a:rPr>
              <a:t/>
            </a:r>
            <a:br>
              <a:rPr lang="en-US" altLang="ko-KR" u="sng" dirty="0">
                <a:solidFill>
                  <a:srgbClr val="6600FF"/>
                </a:solidFill>
                <a:ea typeface="Gulim" pitchFamily="34" charset="-127"/>
              </a:rPr>
            </a:br>
            <a:r>
              <a:rPr lang="en-US" altLang="ko-KR" dirty="0">
                <a:ea typeface="Gulim" pitchFamily="34" charset="-127"/>
              </a:rPr>
              <a:t>25/year</a:t>
            </a: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1 Slayt Numarası Yer Tutucusu"/>
          <p:cNvSpPr>
            <a:spLocks noGrp="1"/>
          </p:cNvSpPr>
          <p:nvPr>
            <p:ph type="sldNum" sz="quarter" idx="10"/>
          </p:nvPr>
        </p:nvSpPr>
        <p:spPr/>
        <p:txBody>
          <a:bodyPr/>
          <a:lstStyle/>
          <a:p>
            <a:pPr>
              <a:defRPr/>
            </a:pPr>
            <a:fld id="{2D3E07CF-119B-437C-9019-E2D3AC65D5DB}" type="slidenum">
              <a:rPr lang="tr-TR" smtClean="0"/>
              <a:pPr>
                <a:defRPr/>
              </a:pPr>
              <a:t>17</a:t>
            </a:fld>
            <a:endParaRPr lang="tr-TR" smtClean="0"/>
          </a:p>
        </p:txBody>
      </p:sp>
      <p:sp>
        <p:nvSpPr>
          <p:cNvPr id="21507" name="1 Slayt Numarası Yer Tutucusu"/>
          <p:cNvSpPr txBox="1">
            <a:spLocks noGrp="1"/>
          </p:cNvSpPr>
          <p:nvPr/>
        </p:nvSpPr>
        <p:spPr bwMode="auto">
          <a:xfrm>
            <a:off x="7010400" y="6381750"/>
            <a:ext cx="2133600" cy="476250"/>
          </a:xfrm>
          <a:prstGeom prst="rect">
            <a:avLst/>
          </a:prstGeom>
          <a:noFill/>
          <a:ln w="9525">
            <a:noFill/>
            <a:miter lim="800000"/>
            <a:headEnd/>
            <a:tailEnd/>
          </a:ln>
        </p:spPr>
        <p:txBody>
          <a:bodyPr/>
          <a:lstStyle/>
          <a:p>
            <a:pPr algn="r"/>
            <a:fld id="{595A58FF-BFF0-49CB-BE46-758791D1D671}" type="slidenum">
              <a:rPr lang="tr-TR" sz="1400"/>
              <a:pPr algn="r"/>
              <a:t>17</a:t>
            </a:fld>
            <a:endParaRPr lang="tr-TR" sz="1400"/>
          </a:p>
        </p:txBody>
      </p:sp>
      <p:sp>
        <p:nvSpPr>
          <p:cNvPr id="21508" name="4 Slayt Numarası Yer Tutucusu"/>
          <p:cNvSpPr txBox="1">
            <a:spLocks noGrp="1"/>
          </p:cNvSpPr>
          <p:nvPr/>
        </p:nvSpPr>
        <p:spPr bwMode="auto">
          <a:xfrm>
            <a:off x="7010400" y="6381750"/>
            <a:ext cx="2133600" cy="476250"/>
          </a:xfrm>
          <a:prstGeom prst="rect">
            <a:avLst/>
          </a:prstGeom>
          <a:noFill/>
          <a:ln w="9525">
            <a:noFill/>
            <a:miter lim="800000"/>
            <a:headEnd/>
            <a:tailEnd/>
          </a:ln>
        </p:spPr>
        <p:txBody>
          <a:bodyPr/>
          <a:lstStyle/>
          <a:p>
            <a:pPr algn="r"/>
            <a:fld id="{87CB5499-0CCE-416B-A5C2-B78BB6401265}" type="slidenum">
              <a:rPr lang="tr-TR" sz="1400"/>
              <a:pPr algn="r"/>
              <a:t>17</a:t>
            </a:fld>
            <a:endParaRPr lang="tr-TR" sz="1400"/>
          </a:p>
        </p:txBody>
      </p:sp>
      <p:sp>
        <p:nvSpPr>
          <p:cNvPr id="717826" name="Text Box 2"/>
          <p:cNvSpPr txBox="1">
            <a:spLocks noChangeArrowheads="1"/>
          </p:cNvSpPr>
          <p:nvPr/>
        </p:nvSpPr>
        <p:spPr bwMode="auto">
          <a:xfrm>
            <a:off x="288925" y="5791200"/>
            <a:ext cx="3521075" cy="701675"/>
          </a:xfrm>
          <a:prstGeom prst="rect">
            <a:avLst/>
          </a:prstGeom>
          <a:noFill/>
          <a:ln w="12700">
            <a:noFill/>
            <a:miter lim="800000"/>
            <a:headEnd type="none" w="sm" len="sm"/>
            <a:tailEnd type="none" w="sm" len="sm"/>
          </a:ln>
          <a:effectLst/>
        </p:spPr>
        <p:txBody>
          <a:bodyPr>
            <a:spAutoFit/>
          </a:bodyPr>
          <a:lstStyle/>
          <a:p>
            <a:pPr>
              <a:defRPr/>
            </a:pPr>
            <a:endParaRPr lang="tr-TR" sz="2800" b="1" baseline="30000">
              <a:solidFill>
                <a:srgbClr val="330099"/>
              </a:solidFill>
              <a:effectLst>
                <a:outerShdw blurRad="38100" dist="38100" dir="2700000" algn="tl">
                  <a:srgbClr val="C0C0C0"/>
                </a:outerShdw>
              </a:effectLst>
              <a:latin typeface="Arial" charset="0"/>
              <a:cs typeface="Arial" charset="0"/>
            </a:endParaRPr>
          </a:p>
          <a:p>
            <a:pPr>
              <a:defRPr/>
            </a:pPr>
            <a:endParaRPr lang="en-AU" sz="3200" b="1" baseline="30000">
              <a:latin typeface="Times New Roman Tur" pitchFamily="18" charset="0"/>
              <a:cs typeface="Arial" charset="0"/>
            </a:endParaRPr>
          </a:p>
        </p:txBody>
      </p:sp>
      <p:sp>
        <p:nvSpPr>
          <p:cNvPr id="21510" name="Rectangle 3"/>
          <p:cNvSpPr>
            <a:spLocks noChangeArrowheads="1"/>
          </p:cNvSpPr>
          <p:nvPr/>
        </p:nvSpPr>
        <p:spPr bwMode="auto">
          <a:xfrm>
            <a:off x="34925" y="49213"/>
            <a:ext cx="7696200" cy="646112"/>
          </a:xfrm>
          <a:prstGeom prst="rect">
            <a:avLst/>
          </a:prstGeom>
          <a:noFill/>
          <a:ln w="12700">
            <a:noFill/>
            <a:miter lim="800000"/>
            <a:headEnd type="none" w="sm" len="sm"/>
            <a:tailEnd type="none" w="sm" len="sm"/>
          </a:ln>
        </p:spPr>
        <p:txBody>
          <a:bodyPr>
            <a:spAutoFit/>
          </a:bodyPr>
          <a:lstStyle/>
          <a:p>
            <a:r>
              <a:rPr lang="tr-TR" sz="3600" b="1">
                <a:solidFill>
                  <a:schemeClr val="bg1"/>
                </a:solidFill>
              </a:rPr>
              <a:t>Profile of </a:t>
            </a:r>
            <a:r>
              <a:rPr lang="en-US" sz="3600" b="1">
                <a:solidFill>
                  <a:schemeClr val="bg1"/>
                </a:solidFill>
              </a:rPr>
              <a:t>Perso</a:t>
            </a:r>
            <a:r>
              <a:rPr lang="tr-TR" sz="3600" b="1">
                <a:solidFill>
                  <a:schemeClr val="bg1"/>
                </a:solidFill>
              </a:rPr>
              <a:t>n</a:t>
            </a:r>
            <a:r>
              <a:rPr lang="en-US" sz="3600" b="1">
                <a:solidFill>
                  <a:schemeClr val="bg1"/>
                </a:solidFill>
              </a:rPr>
              <a:t>n</a:t>
            </a:r>
            <a:r>
              <a:rPr lang="tr-TR" sz="3600" b="1">
                <a:solidFill>
                  <a:schemeClr val="bg1"/>
                </a:solidFill>
              </a:rPr>
              <a:t>e</a:t>
            </a:r>
            <a:r>
              <a:rPr lang="en-US" sz="3600" b="1">
                <a:solidFill>
                  <a:schemeClr val="bg1"/>
                </a:solidFill>
              </a:rPr>
              <a:t>l</a:t>
            </a:r>
          </a:p>
        </p:txBody>
      </p:sp>
      <p:sp>
        <p:nvSpPr>
          <p:cNvPr id="21511" name="Text Box 5"/>
          <p:cNvSpPr txBox="1">
            <a:spLocks noChangeArrowheads="1"/>
          </p:cNvSpPr>
          <p:nvPr/>
        </p:nvSpPr>
        <p:spPr bwMode="auto">
          <a:xfrm>
            <a:off x="2357422" y="857232"/>
            <a:ext cx="4478338" cy="369888"/>
          </a:xfrm>
          <a:prstGeom prst="rect">
            <a:avLst/>
          </a:prstGeom>
          <a:noFill/>
          <a:ln w="9525" algn="ctr">
            <a:noFill/>
            <a:miter lim="800000"/>
            <a:headEnd/>
            <a:tailEnd/>
          </a:ln>
        </p:spPr>
        <p:txBody>
          <a:bodyPr lIns="0" tIns="0" rIns="0" bIns="0">
            <a:spAutoFit/>
          </a:bodyPr>
          <a:lstStyle/>
          <a:p>
            <a:pPr algn="ctr"/>
            <a:r>
              <a:rPr lang="tr-TR" sz="2400" b="1" dirty="0" smtClean="0"/>
              <a:t>Total Staff: 252</a:t>
            </a:r>
            <a:endParaRPr lang="tr-TR" sz="2400" b="1" dirty="0"/>
          </a:p>
        </p:txBody>
      </p:sp>
      <p:graphicFrame>
        <p:nvGraphicFramePr>
          <p:cNvPr id="11" name="Chart 10"/>
          <p:cNvGraphicFramePr>
            <a:graphicFrameLocks/>
          </p:cNvGraphicFramePr>
          <p:nvPr/>
        </p:nvGraphicFramePr>
        <p:xfrm>
          <a:off x="642910" y="1357298"/>
          <a:ext cx="7729586" cy="510176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1 Slayt Numarası Yer Tutucusu"/>
          <p:cNvSpPr>
            <a:spLocks noGrp="1"/>
          </p:cNvSpPr>
          <p:nvPr>
            <p:ph type="sldNum" sz="quarter" idx="10"/>
          </p:nvPr>
        </p:nvSpPr>
        <p:spPr/>
        <p:txBody>
          <a:bodyPr/>
          <a:lstStyle/>
          <a:p>
            <a:pPr>
              <a:defRPr/>
            </a:pPr>
            <a:fld id="{707C81BC-830C-407D-B0E7-C7962753EEFF}" type="slidenum">
              <a:rPr lang="tr-TR" smtClean="0"/>
              <a:pPr>
                <a:defRPr/>
              </a:pPr>
              <a:t>18</a:t>
            </a:fld>
            <a:endParaRPr lang="tr-TR" smtClean="0"/>
          </a:p>
        </p:txBody>
      </p:sp>
      <p:sp>
        <p:nvSpPr>
          <p:cNvPr id="22531" name="1 Slayt Numarası Yer Tutucusu"/>
          <p:cNvSpPr txBox="1">
            <a:spLocks noGrp="1"/>
          </p:cNvSpPr>
          <p:nvPr/>
        </p:nvSpPr>
        <p:spPr bwMode="auto">
          <a:xfrm>
            <a:off x="7010400" y="6381750"/>
            <a:ext cx="2133600" cy="476250"/>
          </a:xfrm>
          <a:prstGeom prst="rect">
            <a:avLst/>
          </a:prstGeom>
          <a:noFill/>
          <a:ln w="9525">
            <a:noFill/>
            <a:miter lim="800000"/>
            <a:headEnd/>
            <a:tailEnd/>
          </a:ln>
        </p:spPr>
        <p:txBody>
          <a:bodyPr/>
          <a:lstStyle/>
          <a:p>
            <a:pPr algn="r"/>
            <a:fld id="{D68A8B2B-07EE-43E1-84E8-3D202D0F27C2}" type="slidenum">
              <a:rPr lang="tr-TR" sz="1400"/>
              <a:pPr algn="r"/>
              <a:t>18</a:t>
            </a:fld>
            <a:endParaRPr lang="tr-TR" sz="1400"/>
          </a:p>
        </p:txBody>
      </p:sp>
      <p:sp>
        <p:nvSpPr>
          <p:cNvPr id="22532" name="4 Slayt Numarası Yer Tutucusu"/>
          <p:cNvSpPr txBox="1">
            <a:spLocks noGrp="1"/>
          </p:cNvSpPr>
          <p:nvPr/>
        </p:nvSpPr>
        <p:spPr bwMode="auto">
          <a:xfrm>
            <a:off x="7010400" y="6381750"/>
            <a:ext cx="2133600" cy="476250"/>
          </a:xfrm>
          <a:prstGeom prst="rect">
            <a:avLst/>
          </a:prstGeom>
          <a:noFill/>
          <a:ln w="9525">
            <a:noFill/>
            <a:miter lim="800000"/>
            <a:headEnd/>
            <a:tailEnd/>
          </a:ln>
        </p:spPr>
        <p:txBody>
          <a:bodyPr/>
          <a:lstStyle/>
          <a:p>
            <a:pPr algn="r"/>
            <a:fld id="{C7B876A3-3DD8-477F-8BDE-1D1E4442EB2D}" type="slidenum">
              <a:rPr lang="tr-TR" sz="1400"/>
              <a:pPr algn="r"/>
              <a:t>18</a:t>
            </a:fld>
            <a:endParaRPr lang="tr-TR" sz="1400"/>
          </a:p>
        </p:txBody>
      </p:sp>
      <p:sp>
        <p:nvSpPr>
          <p:cNvPr id="717826" name="Text Box 2"/>
          <p:cNvSpPr txBox="1">
            <a:spLocks noChangeArrowheads="1"/>
          </p:cNvSpPr>
          <p:nvPr/>
        </p:nvSpPr>
        <p:spPr bwMode="auto">
          <a:xfrm>
            <a:off x="288925" y="5791200"/>
            <a:ext cx="3521075" cy="701675"/>
          </a:xfrm>
          <a:prstGeom prst="rect">
            <a:avLst/>
          </a:prstGeom>
          <a:noFill/>
          <a:ln w="12700">
            <a:noFill/>
            <a:miter lim="800000"/>
            <a:headEnd type="none" w="sm" len="sm"/>
            <a:tailEnd type="none" w="sm" len="sm"/>
          </a:ln>
          <a:effectLst/>
        </p:spPr>
        <p:txBody>
          <a:bodyPr>
            <a:spAutoFit/>
          </a:bodyPr>
          <a:lstStyle/>
          <a:p>
            <a:pPr>
              <a:defRPr/>
            </a:pPr>
            <a:endParaRPr lang="tr-TR" sz="2800" b="1" baseline="30000">
              <a:solidFill>
                <a:srgbClr val="330099"/>
              </a:solidFill>
              <a:effectLst>
                <a:outerShdw blurRad="38100" dist="38100" dir="2700000" algn="tl">
                  <a:srgbClr val="C0C0C0"/>
                </a:outerShdw>
              </a:effectLst>
              <a:latin typeface="Arial" charset="0"/>
              <a:cs typeface="Arial" charset="0"/>
            </a:endParaRPr>
          </a:p>
          <a:p>
            <a:pPr>
              <a:defRPr/>
            </a:pPr>
            <a:endParaRPr lang="en-AU" sz="3200" b="1" baseline="30000">
              <a:latin typeface="Times New Roman Tur" pitchFamily="18" charset="0"/>
              <a:cs typeface="Arial" charset="0"/>
            </a:endParaRPr>
          </a:p>
        </p:txBody>
      </p:sp>
      <p:sp>
        <p:nvSpPr>
          <p:cNvPr id="22534" name="Rectangle 3"/>
          <p:cNvSpPr>
            <a:spLocks noChangeArrowheads="1"/>
          </p:cNvSpPr>
          <p:nvPr/>
        </p:nvSpPr>
        <p:spPr bwMode="auto">
          <a:xfrm>
            <a:off x="31750" y="20638"/>
            <a:ext cx="8154988" cy="646112"/>
          </a:xfrm>
          <a:prstGeom prst="rect">
            <a:avLst/>
          </a:prstGeom>
          <a:noFill/>
          <a:ln w="12700">
            <a:noFill/>
            <a:miter lim="800000"/>
            <a:headEnd type="none" w="sm" len="sm"/>
            <a:tailEnd type="none" w="sm" len="sm"/>
          </a:ln>
        </p:spPr>
        <p:txBody>
          <a:bodyPr>
            <a:spAutoFit/>
          </a:bodyPr>
          <a:lstStyle/>
          <a:p>
            <a:r>
              <a:rPr lang="tr-TR" sz="3600">
                <a:solidFill>
                  <a:schemeClr val="bg1"/>
                </a:solidFill>
              </a:rPr>
              <a:t>Educational Background of Personnel</a:t>
            </a:r>
          </a:p>
        </p:txBody>
      </p:sp>
      <p:graphicFrame>
        <p:nvGraphicFramePr>
          <p:cNvPr id="22536" name="Chart 9"/>
          <p:cNvGraphicFramePr>
            <a:graphicFrameLocks/>
          </p:cNvGraphicFramePr>
          <p:nvPr/>
        </p:nvGraphicFramePr>
        <p:xfrm>
          <a:off x="1030288" y="1163638"/>
          <a:ext cx="7475537" cy="5507037"/>
        </p:xfrm>
        <a:graphic>
          <a:graphicData uri="http://schemas.openxmlformats.org/presentationml/2006/ole">
            <p:oleObj spid="_x0000_s22542" name="Worksheet" r:id="rId4" imgW="7477092" imgH="5353053" progId="Excel.Sheet.8">
              <p:embed/>
            </p:oleObj>
          </a:graphicData>
        </a:graphic>
      </p:graphicFrame>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1 Başlık"/>
          <p:cNvSpPr>
            <a:spLocks noGrp="1"/>
          </p:cNvSpPr>
          <p:nvPr>
            <p:ph type="title"/>
          </p:nvPr>
        </p:nvSpPr>
        <p:spPr>
          <a:xfrm>
            <a:off x="34925" y="0"/>
            <a:ext cx="7777163" cy="706438"/>
          </a:xfrm>
        </p:spPr>
        <p:txBody>
          <a:bodyPr/>
          <a:lstStyle/>
          <a:p>
            <a:r>
              <a:rPr lang="tr-TR" smtClean="0">
                <a:latin typeface="Futura Bk BT"/>
              </a:rPr>
              <a:t>Contents</a:t>
            </a:r>
          </a:p>
        </p:txBody>
      </p:sp>
      <p:graphicFrame>
        <p:nvGraphicFramePr>
          <p:cNvPr id="4" name="3 İçerik Yer Tutucusu"/>
          <p:cNvGraphicFramePr>
            <a:graphicFrameLocks noGrp="1"/>
          </p:cNvGraphicFramePr>
          <p:nvPr>
            <p:ph idx="1"/>
          </p:nvPr>
        </p:nvGraphicFramePr>
        <p:xfrm>
          <a:off x="500034" y="1071546"/>
          <a:ext cx="7715250" cy="50736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Slayt Numarası Yer Tutucusu"/>
          <p:cNvSpPr>
            <a:spLocks noGrp="1"/>
          </p:cNvSpPr>
          <p:nvPr>
            <p:ph type="sldNum" sz="quarter" idx="12"/>
          </p:nvPr>
        </p:nvSpPr>
        <p:spPr/>
        <p:txBody>
          <a:bodyPr/>
          <a:lstStyle/>
          <a:p>
            <a:pPr>
              <a:defRPr/>
            </a:pPr>
            <a:fld id="{C0AAADE3-BBBC-4AC1-9D82-30C6E87735F3}" type="slidenum">
              <a:rPr lang="en-US" smtClean="0"/>
              <a:pPr>
                <a:defRPr/>
              </a:pPr>
              <a:t>19</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Başlık"/>
          <p:cNvSpPr>
            <a:spLocks noGrp="1"/>
          </p:cNvSpPr>
          <p:nvPr>
            <p:ph type="title"/>
          </p:nvPr>
        </p:nvSpPr>
        <p:spPr>
          <a:xfrm>
            <a:off x="33338" y="28575"/>
            <a:ext cx="7777162" cy="706438"/>
          </a:xfrm>
        </p:spPr>
        <p:txBody>
          <a:bodyPr/>
          <a:lstStyle/>
          <a:p>
            <a:r>
              <a:rPr lang="tr-TR" smtClean="0">
                <a:latin typeface="Futura Bk BT"/>
              </a:rPr>
              <a:t>Contents</a:t>
            </a:r>
          </a:p>
        </p:txBody>
      </p:sp>
      <p:graphicFrame>
        <p:nvGraphicFramePr>
          <p:cNvPr id="4" name="3 İçerik Yer Tutucusu"/>
          <p:cNvGraphicFramePr>
            <a:graphicFrameLocks noGrp="1"/>
          </p:cNvGraphicFramePr>
          <p:nvPr>
            <p:ph idx="1"/>
          </p:nvPr>
        </p:nvGraphicFramePr>
        <p:xfrm>
          <a:off x="500034" y="1071546"/>
          <a:ext cx="7715250" cy="50736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Slayt Numarası Yer Tutucusu"/>
          <p:cNvSpPr>
            <a:spLocks noGrp="1"/>
          </p:cNvSpPr>
          <p:nvPr>
            <p:ph type="sldNum" sz="quarter" idx="12"/>
          </p:nvPr>
        </p:nvSpPr>
        <p:spPr/>
        <p:txBody>
          <a:bodyPr/>
          <a:lstStyle/>
          <a:p>
            <a:pPr>
              <a:defRPr/>
            </a:pPr>
            <a:fld id="{A24BE940-96D9-4BA5-BAA7-095684FA5FD8}" type="slidenum">
              <a:rPr lang="en-US" smtClean="0"/>
              <a:pPr>
                <a:defRPr/>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Başlık"/>
          <p:cNvSpPr>
            <a:spLocks noGrp="1"/>
          </p:cNvSpPr>
          <p:nvPr>
            <p:ph type="title"/>
          </p:nvPr>
        </p:nvSpPr>
        <p:spPr>
          <a:xfrm>
            <a:off x="34925" y="0"/>
            <a:ext cx="8196263" cy="719138"/>
          </a:xfrm>
        </p:spPr>
        <p:txBody>
          <a:bodyPr>
            <a:normAutofit fontScale="90000"/>
          </a:bodyPr>
          <a:lstStyle/>
          <a:p>
            <a:pPr>
              <a:defRPr/>
            </a:pPr>
            <a:r>
              <a:rPr lang="tr-TR" sz="2800" dirty="0" smtClean="0"/>
              <a:t>TÜBİTAK UME in the Consultative Comittees of BIPM</a:t>
            </a:r>
          </a:p>
        </p:txBody>
      </p:sp>
      <p:sp>
        <p:nvSpPr>
          <p:cNvPr id="35" name="Text Box 32"/>
          <p:cNvSpPr txBox="1">
            <a:spLocks noChangeArrowheads="1"/>
          </p:cNvSpPr>
          <p:nvPr/>
        </p:nvSpPr>
        <p:spPr bwMode="auto">
          <a:xfrm>
            <a:off x="3352800" y="1903413"/>
            <a:ext cx="3579813" cy="1016000"/>
          </a:xfrm>
          <a:prstGeom prst="rect">
            <a:avLst/>
          </a:prstGeom>
          <a:solidFill>
            <a:schemeClr val="accent5">
              <a:lumMod val="60000"/>
              <a:lumOff val="40000"/>
            </a:schemeClr>
          </a:solidFill>
          <a:ln w="9525">
            <a:solidFill>
              <a:srgbClr val="002060"/>
            </a:solidFill>
            <a:miter lim="800000"/>
            <a:headEnd/>
            <a:tailEnd/>
          </a:ln>
          <a:effectLst>
            <a:outerShdw blurRad="50800" dist="38100" dir="2700000" algn="tl" rotWithShape="0">
              <a:prstClr val="black">
                <a:alpha val="40000"/>
              </a:prstClr>
            </a:outerShdw>
          </a:effectLst>
        </p:spPr>
        <p:txBody>
          <a:bodyPr>
            <a:spAutoFit/>
          </a:bodyPr>
          <a:lstStyle/>
          <a:p>
            <a:pPr algn="ctr">
              <a:buFont typeface="Wingdings" pitchFamily="2" charset="2"/>
              <a:buNone/>
              <a:defRPr/>
            </a:pPr>
            <a:r>
              <a:rPr lang="tr-TR" b="1" dirty="0">
                <a:solidFill>
                  <a:srgbClr val="C00000"/>
                </a:solidFill>
                <a:latin typeface="Tahoma" pitchFamily="34" charset="0"/>
              </a:rPr>
              <a:t>CIPM </a:t>
            </a:r>
          </a:p>
          <a:p>
            <a:pPr algn="ctr">
              <a:buFont typeface="Wingdings" pitchFamily="2" charset="2"/>
              <a:buNone/>
              <a:defRPr/>
            </a:pPr>
            <a:r>
              <a:rPr lang="tr-TR" b="1" dirty="0">
                <a:solidFill>
                  <a:srgbClr val="C00000"/>
                </a:solidFill>
                <a:latin typeface="Tahoma" pitchFamily="34" charset="0"/>
              </a:rPr>
              <a:t>CONSULTATIVE COMMITTEES (CC)</a:t>
            </a:r>
          </a:p>
        </p:txBody>
      </p:sp>
      <p:sp>
        <p:nvSpPr>
          <p:cNvPr id="36" name="35 Dikdörtgen"/>
          <p:cNvSpPr/>
          <p:nvPr/>
        </p:nvSpPr>
        <p:spPr>
          <a:xfrm>
            <a:off x="2508250" y="857250"/>
            <a:ext cx="5268913" cy="768350"/>
          </a:xfrm>
          <a:prstGeom prst="rect">
            <a:avLst/>
          </a:prstGeom>
          <a:solidFill>
            <a:schemeClr val="accent2">
              <a:lumMod val="20000"/>
              <a:lumOff val="80000"/>
            </a:schemeClr>
          </a:solidFill>
          <a:ln>
            <a:solidFill>
              <a:srgbClr val="002060"/>
            </a:solidFill>
          </a:ln>
          <a:effectLst>
            <a:outerShdw blurRad="50800" dist="38100" dir="2700000" algn="tl" rotWithShape="0">
              <a:prstClr val="black">
                <a:alpha val="40000"/>
              </a:prstClr>
            </a:outerShdw>
          </a:effectLst>
        </p:spPr>
        <p:txBody>
          <a:bodyPr>
            <a:spAutoFit/>
          </a:bodyPr>
          <a:lstStyle/>
          <a:p>
            <a:pPr algn="ctr">
              <a:defRPr/>
            </a:pPr>
            <a:r>
              <a:rPr lang="tr-TR" sz="2800" b="1" dirty="0">
                <a:solidFill>
                  <a:schemeClr val="accent2"/>
                </a:solidFill>
                <a:latin typeface="Tahoma" pitchFamily="34" charset="0"/>
              </a:rPr>
              <a:t>BIPM</a:t>
            </a:r>
            <a:endParaRPr lang="en-US" sz="2800" b="1" dirty="0">
              <a:solidFill>
                <a:schemeClr val="accent2"/>
              </a:solidFill>
              <a:latin typeface="Tahoma" pitchFamily="34" charset="0"/>
            </a:endParaRPr>
          </a:p>
          <a:p>
            <a:pPr algn="ctr">
              <a:defRPr/>
            </a:pPr>
            <a:r>
              <a:rPr lang="fr-FR" sz="1600" dirty="0"/>
              <a:t>Bureau International Des Poids et Mesures</a:t>
            </a:r>
            <a:endParaRPr lang="tr-TR" sz="1600" dirty="0"/>
          </a:p>
        </p:txBody>
      </p:sp>
      <p:sp>
        <p:nvSpPr>
          <p:cNvPr id="39" name="38 Dikdörtgen"/>
          <p:cNvSpPr/>
          <p:nvPr/>
        </p:nvSpPr>
        <p:spPr>
          <a:xfrm>
            <a:off x="1027113" y="3284538"/>
            <a:ext cx="7861300" cy="2973387"/>
          </a:xfrm>
          <a:prstGeom prst="rect">
            <a:avLst/>
          </a:prstGeom>
          <a:solidFill>
            <a:schemeClr val="accent5">
              <a:lumMod val="60000"/>
              <a:lumOff val="40000"/>
            </a:schemeClr>
          </a:solidFill>
          <a:ln>
            <a:solidFill>
              <a:srgbClr val="002060"/>
            </a:solidFill>
          </a:ln>
          <a:effectLst>
            <a:outerShdw blurRad="50800" dist="38100" dir="2700000" algn="tl" rotWithShape="0">
              <a:prstClr val="black">
                <a:alpha val="40000"/>
              </a:prstClr>
            </a:outerShdw>
          </a:effectLst>
        </p:spPr>
        <p:txBody>
          <a:bodyPr>
            <a:spAutoFit/>
          </a:bodyPr>
          <a:lstStyle/>
          <a:p>
            <a:pPr>
              <a:lnSpc>
                <a:spcPct val="130000"/>
              </a:lnSpc>
              <a:buFont typeface="Arial" pitchFamily="34" charset="0"/>
              <a:buChar char="•"/>
              <a:defRPr/>
            </a:pPr>
            <a:r>
              <a:rPr lang="tr-TR" dirty="0"/>
              <a:t> CC </a:t>
            </a:r>
            <a:r>
              <a:rPr lang="en-US" dirty="0"/>
              <a:t>for </a:t>
            </a:r>
            <a:r>
              <a:rPr lang="en-US" b="1" dirty="0"/>
              <a:t>Acoustics, Ultrasound and Vibration</a:t>
            </a:r>
            <a:r>
              <a:rPr lang="tr-TR" b="1" dirty="0"/>
              <a:t> (Member)</a:t>
            </a:r>
          </a:p>
          <a:p>
            <a:pPr>
              <a:lnSpc>
                <a:spcPct val="130000"/>
              </a:lnSpc>
              <a:buFont typeface="Arial" pitchFamily="34" charset="0"/>
              <a:buChar char="•"/>
              <a:defRPr/>
            </a:pPr>
            <a:r>
              <a:rPr lang="tr-TR" dirty="0"/>
              <a:t> CC for </a:t>
            </a:r>
            <a:r>
              <a:rPr lang="tr-TR" b="1" dirty="0"/>
              <a:t>Length (Member)</a:t>
            </a:r>
          </a:p>
          <a:p>
            <a:pPr>
              <a:lnSpc>
                <a:spcPct val="130000"/>
              </a:lnSpc>
              <a:buFont typeface="Arial" pitchFamily="34" charset="0"/>
              <a:buChar char="•"/>
              <a:defRPr/>
            </a:pPr>
            <a:r>
              <a:rPr lang="tr-TR" dirty="0"/>
              <a:t> CC </a:t>
            </a:r>
            <a:r>
              <a:rPr lang="en-US" dirty="0"/>
              <a:t>for </a:t>
            </a:r>
            <a:r>
              <a:rPr lang="en-US" b="1" dirty="0"/>
              <a:t>Photometry and Radiometry</a:t>
            </a:r>
            <a:r>
              <a:rPr lang="tr-TR" b="1" dirty="0"/>
              <a:t> (Member)</a:t>
            </a:r>
          </a:p>
          <a:p>
            <a:pPr>
              <a:lnSpc>
                <a:spcPct val="130000"/>
              </a:lnSpc>
              <a:buFont typeface="Arial" pitchFamily="34" charset="0"/>
              <a:buChar char="•"/>
              <a:defRPr/>
            </a:pPr>
            <a:r>
              <a:rPr lang="tr-TR" dirty="0"/>
              <a:t> CC for </a:t>
            </a:r>
            <a:r>
              <a:rPr lang="tr-TR" b="1" dirty="0"/>
              <a:t>Thermometry (Member)</a:t>
            </a:r>
          </a:p>
          <a:p>
            <a:pPr>
              <a:lnSpc>
                <a:spcPct val="130000"/>
              </a:lnSpc>
              <a:buFont typeface="Arial" pitchFamily="34" charset="0"/>
              <a:buChar char="•"/>
              <a:defRPr/>
            </a:pPr>
            <a:r>
              <a:rPr lang="tr-TR" dirty="0"/>
              <a:t> CC </a:t>
            </a:r>
            <a:r>
              <a:rPr lang="en-US" dirty="0"/>
              <a:t>for </a:t>
            </a:r>
            <a:r>
              <a:rPr lang="en-US" b="1" dirty="0"/>
              <a:t>Amount of Substance</a:t>
            </a:r>
            <a:r>
              <a:rPr lang="tr-TR" b="1" dirty="0"/>
              <a:t>-</a:t>
            </a:r>
            <a:r>
              <a:rPr lang="en-US" b="1" dirty="0"/>
              <a:t>Chemistry</a:t>
            </a:r>
            <a:r>
              <a:rPr lang="tr-TR" b="1" dirty="0"/>
              <a:t> (Member)</a:t>
            </a:r>
          </a:p>
          <a:p>
            <a:pPr>
              <a:lnSpc>
                <a:spcPct val="130000"/>
              </a:lnSpc>
              <a:buFont typeface="Arial" pitchFamily="34" charset="0"/>
              <a:buChar char="•"/>
              <a:defRPr/>
            </a:pPr>
            <a:r>
              <a:rPr lang="tr-TR" dirty="0">
                <a:solidFill>
                  <a:srgbClr val="0070C0"/>
                </a:solidFill>
              </a:rPr>
              <a:t> CC </a:t>
            </a:r>
            <a:r>
              <a:rPr lang="en-US" dirty="0">
                <a:solidFill>
                  <a:srgbClr val="0070C0"/>
                </a:solidFill>
              </a:rPr>
              <a:t>for </a:t>
            </a:r>
            <a:r>
              <a:rPr lang="en-US" b="1" dirty="0">
                <a:solidFill>
                  <a:srgbClr val="0070C0"/>
                </a:solidFill>
              </a:rPr>
              <a:t>Electricity and Magnetism</a:t>
            </a:r>
            <a:r>
              <a:rPr lang="tr-TR" b="1" dirty="0">
                <a:solidFill>
                  <a:srgbClr val="0070C0"/>
                </a:solidFill>
              </a:rPr>
              <a:t> (Observer)</a:t>
            </a:r>
          </a:p>
          <a:p>
            <a:pPr>
              <a:lnSpc>
                <a:spcPct val="130000"/>
              </a:lnSpc>
              <a:buFont typeface="Arial" pitchFamily="34" charset="0"/>
              <a:buChar char="•"/>
              <a:defRPr/>
            </a:pPr>
            <a:r>
              <a:rPr lang="tr-TR" dirty="0">
                <a:solidFill>
                  <a:srgbClr val="0070C0"/>
                </a:solidFill>
              </a:rPr>
              <a:t> CC </a:t>
            </a:r>
            <a:r>
              <a:rPr lang="en-US" dirty="0">
                <a:solidFill>
                  <a:srgbClr val="0070C0"/>
                </a:solidFill>
              </a:rPr>
              <a:t>for </a:t>
            </a:r>
            <a:r>
              <a:rPr lang="en-US" b="1" dirty="0">
                <a:solidFill>
                  <a:srgbClr val="0070C0"/>
                </a:solidFill>
              </a:rPr>
              <a:t>Mass and Related Quantities</a:t>
            </a:r>
            <a:r>
              <a:rPr lang="tr-TR" b="1" dirty="0">
                <a:solidFill>
                  <a:srgbClr val="0070C0"/>
                </a:solidFill>
              </a:rPr>
              <a:t> (Observer)</a:t>
            </a:r>
          </a:p>
          <a:p>
            <a:pPr>
              <a:lnSpc>
                <a:spcPct val="130000"/>
              </a:lnSpc>
              <a:buFont typeface="Arial" pitchFamily="34" charset="0"/>
              <a:buChar char="•"/>
              <a:defRPr/>
            </a:pPr>
            <a:r>
              <a:rPr lang="tr-TR" dirty="0">
                <a:solidFill>
                  <a:srgbClr val="0070C0"/>
                </a:solidFill>
              </a:rPr>
              <a:t> CC </a:t>
            </a:r>
            <a:r>
              <a:rPr lang="en-US" dirty="0">
                <a:solidFill>
                  <a:srgbClr val="0070C0"/>
                </a:solidFill>
              </a:rPr>
              <a:t>for </a:t>
            </a:r>
            <a:r>
              <a:rPr lang="en-US" b="1" dirty="0">
                <a:solidFill>
                  <a:srgbClr val="0070C0"/>
                </a:solidFill>
              </a:rPr>
              <a:t>Time and Frequency</a:t>
            </a:r>
            <a:r>
              <a:rPr lang="tr-TR" b="1" dirty="0">
                <a:solidFill>
                  <a:srgbClr val="0070C0"/>
                </a:solidFill>
              </a:rPr>
              <a:t> (Observer)</a:t>
            </a:r>
          </a:p>
        </p:txBody>
      </p:sp>
      <p:cxnSp>
        <p:nvCxnSpPr>
          <p:cNvPr id="24582" name="43 Düz Ok Bağlayıcısı"/>
          <p:cNvCxnSpPr>
            <a:cxnSpLocks noChangeShapeType="1"/>
          </p:cNvCxnSpPr>
          <p:nvPr/>
        </p:nvCxnSpPr>
        <p:spPr bwMode="auto">
          <a:xfrm>
            <a:off x="5141913" y="2952750"/>
            <a:ext cx="0" cy="331788"/>
          </a:xfrm>
          <a:prstGeom prst="straightConnector1">
            <a:avLst/>
          </a:prstGeom>
          <a:noFill/>
          <a:ln w="25400" algn="ctr">
            <a:solidFill>
              <a:schemeClr val="tx1"/>
            </a:solidFill>
            <a:round/>
            <a:headEnd/>
            <a:tailEnd type="arrow" w="med" len="med"/>
          </a:ln>
        </p:spPr>
      </p:cxn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Başlık 1"/>
          <p:cNvSpPr>
            <a:spLocks noGrp="1"/>
          </p:cNvSpPr>
          <p:nvPr>
            <p:ph type="title"/>
          </p:nvPr>
        </p:nvSpPr>
        <p:spPr>
          <a:xfrm>
            <a:off x="34925" y="0"/>
            <a:ext cx="7777163" cy="706438"/>
          </a:xfrm>
        </p:spPr>
        <p:txBody>
          <a:bodyPr>
            <a:normAutofit fontScale="90000"/>
          </a:bodyPr>
          <a:lstStyle/>
          <a:p>
            <a:pPr>
              <a:defRPr/>
            </a:pPr>
            <a:r>
              <a:rPr lang="tr-TR" sz="3200" dirty="0" smtClean="0"/>
              <a:t>Turkey at Key Comparison Database </a:t>
            </a:r>
            <a:r>
              <a:rPr lang="tr-TR" sz="2800" dirty="0" smtClean="0"/>
              <a:t>(CMCs)</a:t>
            </a:r>
            <a:endParaRPr lang="tr-TR" sz="3200" dirty="0" smtClean="0"/>
          </a:p>
        </p:txBody>
      </p:sp>
      <p:sp>
        <p:nvSpPr>
          <p:cNvPr id="4" name="Slayt Numarası Yer Tutucusu 3"/>
          <p:cNvSpPr>
            <a:spLocks noGrp="1"/>
          </p:cNvSpPr>
          <p:nvPr>
            <p:ph type="sldNum" sz="quarter" idx="12"/>
          </p:nvPr>
        </p:nvSpPr>
        <p:spPr>
          <a:xfrm>
            <a:off x="457200" y="6356350"/>
            <a:ext cx="2133600" cy="365125"/>
          </a:xfrm>
        </p:spPr>
        <p:txBody>
          <a:bodyPr/>
          <a:lstStyle/>
          <a:p>
            <a:pPr algn="l">
              <a:defRPr/>
            </a:pPr>
            <a:fld id="{DEC56E8F-DC80-4409-8DF0-79252E0B55C2}" type="slidenum">
              <a:rPr lang="tr-TR" smtClean="0"/>
              <a:pPr algn="l">
                <a:defRPr/>
              </a:pPr>
              <a:t>21</a:t>
            </a:fld>
            <a:endParaRPr lang="tr-TR"/>
          </a:p>
        </p:txBody>
      </p:sp>
      <p:graphicFrame>
        <p:nvGraphicFramePr>
          <p:cNvPr id="6" name="Table 5"/>
          <p:cNvGraphicFramePr>
            <a:graphicFrameLocks noGrp="1"/>
          </p:cNvGraphicFramePr>
          <p:nvPr/>
        </p:nvGraphicFramePr>
        <p:xfrm>
          <a:off x="6019800" y="1744663"/>
          <a:ext cx="3381375" cy="2435224"/>
        </p:xfrm>
        <a:graphic>
          <a:graphicData uri="http://schemas.openxmlformats.org/drawingml/2006/table">
            <a:tbl>
              <a:tblPr/>
              <a:tblGrid>
                <a:gridCol w="456565"/>
                <a:gridCol w="2924810"/>
              </a:tblGrid>
              <a:tr h="304403">
                <a:tc>
                  <a:txBody>
                    <a:bodyPr/>
                    <a:lstStyle/>
                    <a:p>
                      <a:pPr>
                        <a:lnSpc>
                          <a:spcPct val="115000"/>
                        </a:lnSpc>
                        <a:spcAft>
                          <a:spcPts val="0"/>
                        </a:spcAft>
                      </a:pPr>
                      <a:r>
                        <a:rPr lang="tr-TR" sz="1100" dirty="0">
                          <a:latin typeface="Calibri"/>
                          <a:ea typeface="Calibri"/>
                          <a:cs typeface="Times New Roman"/>
                        </a:rPr>
                        <a:t>AUV</a:t>
                      </a:r>
                    </a:p>
                  </a:txBody>
                  <a:tcPr marL="68580" marR="68580" marT="0" marB="0" anchor="ctr">
                    <a:lnL>
                      <a:noFill/>
                    </a:lnL>
                    <a:lnR>
                      <a:noFill/>
                    </a:lnR>
                    <a:lnT>
                      <a:noFill/>
                    </a:lnT>
                    <a:lnB>
                      <a:noFill/>
                    </a:lnB>
                  </a:tcPr>
                </a:tc>
                <a:tc>
                  <a:txBody>
                    <a:bodyPr/>
                    <a:lstStyle/>
                    <a:p>
                      <a:pPr>
                        <a:lnSpc>
                          <a:spcPct val="115000"/>
                        </a:lnSpc>
                        <a:spcAft>
                          <a:spcPts val="0"/>
                        </a:spcAft>
                      </a:pPr>
                      <a:r>
                        <a:rPr lang="tr-TR" sz="1100" i="1" dirty="0" smtClean="0">
                          <a:latin typeface="Calibri"/>
                          <a:ea typeface="Calibri"/>
                          <a:cs typeface="Times New Roman"/>
                        </a:rPr>
                        <a:t>Acoustic</a:t>
                      </a:r>
                      <a:r>
                        <a:rPr lang="tr-TR" sz="1100" i="1" dirty="0">
                          <a:latin typeface="Calibri"/>
                          <a:ea typeface="Calibri"/>
                          <a:cs typeface="Times New Roman"/>
                        </a:rPr>
                        <a:t>, Ultrasounic and Vibration</a:t>
                      </a:r>
                      <a:endParaRPr lang="tr-TR" sz="1100" dirty="0">
                        <a:latin typeface="Calibri"/>
                        <a:ea typeface="Calibri"/>
                        <a:cs typeface="Times New Roman"/>
                      </a:endParaRPr>
                    </a:p>
                  </a:txBody>
                  <a:tcPr marL="68580" marR="68580" marT="0" marB="0" anchor="ctr">
                    <a:lnL>
                      <a:noFill/>
                    </a:lnL>
                    <a:lnR>
                      <a:noFill/>
                    </a:lnR>
                    <a:lnT>
                      <a:noFill/>
                    </a:lnT>
                    <a:lnB>
                      <a:noFill/>
                    </a:lnB>
                  </a:tcPr>
                </a:tc>
              </a:tr>
              <a:tr h="304403">
                <a:tc>
                  <a:txBody>
                    <a:bodyPr/>
                    <a:lstStyle/>
                    <a:p>
                      <a:pPr>
                        <a:lnSpc>
                          <a:spcPct val="115000"/>
                        </a:lnSpc>
                        <a:spcAft>
                          <a:spcPts val="0"/>
                        </a:spcAft>
                      </a:pPr>
                      <a:r>
                        <a:rPr lang="tr-TR" sz="1100">
                          <a:latin typeface="Calibri"/>
                          <a:ea typeface="Calibri"/>
                          <a:cs typeface="Times New Roman"/>
                        </a:rPr>
                        <a:t>EM</a:t>
                      </a:r>
                    </a:p>
                  </a:txBody>
                  <a:tcPr marL="68580" marR="68580" marT="0" marB="0" anchor="ctr">
                    <a:lnL>
                      <a:noFill/>
                    </a:lnL>
                    <a:lnR>
                      <a:noFill/>
                    </a:lnR>
                    <a:lnT>
                      <a:noFill/>
                    </a:lnT>
                    <a:lnB>
                      <a:noFill/>
                    </a:lnB>
                  </a:tcPr>
                </a:tc>
                <a:tc>
                  <a:txBody>
                    <a:bodyPr/>
                    <a:lstStyle/>
                    <a:p>
                      <a:pPr>
                        <a:lnSpc>
                          <a:spcPct val="115000"/>
                        </a:lnSpc>
                        <a:spcAft>
                          <a:spcPts val="0"/>
                        </a:spcAft>
                      </a:pPr>
                      <a:r>
                        <a:rPr lang="tr-TR" sz="1100" i="1" dirty="0" smtClean="0">
                          <a:latin typeface="Calibri"/>
                          <a:ea typeface="Calibri"/>
                          <a:cs typeface="Times New Roman"/>
                        </a:rPr>
                        <a:t>Electrcity </a:t>
                      </a:r>
                      <a:r>
                        <a:rPr lang="tr-TR" sz="1100" i="1" dirty="0">
                          <a:latin typeface="Calibri"/>
                          <a:ea typeface="Calibri"/>
                          <a:cs typeface="Times New Roman"/>
                        </a:rPr>
                        <a:t>and Magnetism</a:t>
                      </a:r>
                      <a:endParaRPr lang="tr-TR" sz="1100" dirty="0">
                        <a:latin typeface="Calibri"/>
                        <a:ea typeface="Calibri"/>
                        <a:cs typeface="Times New Roman"/>
                      </a:endParaRPr>
                    </a:p>
                  </a:txBody>
                  <a:tcPr marL="68580" marR="68580" marT="0" marB="0" anchor="ctr">
                    <a:lnL>
                      <a:noFill/>
                    </a:lnL>
                    <a:lnR>
                      <a:noFill/>
                    </a:lnR>
                    <a:lnT>
                      <a:noFill/>
                    </a:lnT>
                    <a:lnB>
                      <a:noFill/>
                    </a:lnB>
                  </a:tcPr>
                </a:tc>
              </a:tr>
              <a:tr h="304403">
                <a:tc>
                  <a:txBody>
                    <a:bodyPr/>
                    <a:lstStyle/>
                    <a:p>
                      <a:pPr>
                        <a:lnSpc>
                          <a:spcPct val="115000"/>
                        </a:lnSpc>
                        <a:spcAft>
                          <a:spcPts val="0"/>
                        </a:spcAft>
                      </a:pPr>
                      <a:r>
                        <a:rPr lang="tr-TR" sz="1100">
                          <a:latin typeface="Calibri"/>
                          <a:ea typeface="Calibri"/>
                          <a:cs typeface="Times New Roman"/>
                        </a:rPr>
                        <a:t>L</a:t>
                      </a:r>
                    </a:p>
                  </a:txBody>
                  <a:tcPr marL="68580" marR="68580" marT="0" marB="0" anchor="ctr">
                    <a:lnL>
                      <a:noFill/>
                    </a:lnL>
                    <a:lnR>
                      <a:noFill/>
                    </a:lnR>
                    <a:lnT>
                      <a:noFill/>
                    </a:lnT>
                    <a:lnB>
                      <a:noFill/>
                    </a:lnB>
                  </a:tcPr>
                </a:tc>
                <a:tc>
                  <a:txBody>
                    <a:bodyPr/>
                    <a:lstStyle/>
                    <a:p>
                      <a:pPr>
                        <a:lnSpc>
                          <a:spcPct val="115000"/>
                        </a:lnSpc>
                        <a:spcAft>
                          <a:spcPts val="0"/>
                        </a:spcAft>
                      </a:pPr>
                      <a:r>
                        <a:rPr lang="tr-TR" sz="1100" i="1" dirty="0" smtClean="0">
                          <a:latin typeface="Calibri"/>
                          <a:ea typeface="Calibri"/>
                          <a:cs typeface="Times New Roman"/>
                        </a:rPr>
                        <a:t>Length</a:t>
                      </a:r>
                      <a:endParaRPr lang="tr-TR" sz="1100" dirty="0">
                        <a:latin typeface="Calibri"/>
                        <a:ea typeface="Calibri"/>
                        <a:cs typeface="Times New Roman"/>
                      </a:endParaRPr>
                    </a:p>
                  </a:txBody>
                  <a:tcPr marL="68580" marR="68580" marT="0" marB="0" anchor="ctr">
                    <a:lnL>
                      <a:noFill/>
                    </a:lnL>
                    <a:lnR>
                      <a:noFill/>
                    </a:lnR>
                    <a:lnT>
                      <a:noFill/>
                    </a:lnT>
                    <a:lnB>
                      <a:noFill/>
                    </a:lnB>
                  </a:tcPr>
                </a:tc>
              </a:tr>
              <a:tr h="304403">
                <a:tc>
                  <a:txBody>
                    <a:bodyPr/>
                    <a:lstStyle/>
                    <a:p>
                      <a:pPr>
                        <a:lnSpc>
                          <a:spcPct val="115000"/>
                        </a:lnSpc>
                        <a:spcAft>
                          <a:spcPts val="0"/>
                        </a:spcAft>
                      </a:pPr>
                      <a:r>
                        <a:rPr lang="tr-TR" sz="1100">
                          <a:latin typeface="Calibri"/>
                          <a:ea typeface="Calibri"/>
                          <a:cs typeface="Times New Roman"/>
                        </a:rPr>
                        <a:t>M</a:t>
                      </a:r>
                    </a:p>
                  </a:txBody>
                  <a:tcPr marL="68580" marR="68580" marT="0" marB="0" anchor="ctr">
                    <a:lnL>
                      <a:noFill/>
                    </a:lnL>
                    <a:lnR>
                      <a:noFill/>
                    </a:lnR>
                    <a:lnT>
                      <a:noFill/>
                    </a:lnT>
                    <a:lnB>
                      <a:noFill/>
                    </a:lnB>
                  </a:tcPr>
                </a:tc>
                <a:tc>
                  <a:txBody>
                    <a:bodyPr/>
                    <a:lstStyle/>
                    <a:p>
                      <a:pPr>
                        <a:lnSpc>
                          <a:spcPct val="115000"/>
                        </a:lnSpc>
                        <a:spcAft>
                          <a:spcPts val="0"/>
                        </a:spcAft>
                      </a:pPr>
                      <a:r>
                        <a:rPr lang="tr-TR" sz="1100" i="1" dirty="0" smtClean="0">
                          <a:latin typeface="Calibri"/>
                          <a:ea typeface="Calibri"/>
                          <a:cs typeface="Times New Roman"/>
                        </a:rPr>
                        <a:t>Mass </a:t>
                      </a:r>
                      <a:r>
                        <a:rPr lang="tr-TR" sz="1100" i="1" dirty="0">
                          <a:latin typeface="Calibri"/>
                          <a:ea typeface="Calibri"/>
                          <a:cs typeface="Times New Roman"/>
                        </a:rPr>
                        <a:t>and Related Quantities</a:t>
                      </a:r>
                      <a:endParaRPr lang="tr-TR" sz="1100" dirty="0">
                        <a:latin typeface="Calibri"/>
                        <a:ea typeface="Calibri"/>
                        <a:cs typeface="Times New Roman"/>
                      </a:endParaRPr>
                    </a:p>
                  </a:txBody>
                  <a:tcPr marL="68580" marR="68580" marT="0" marB="0" anchor="ctr">
                    <a:lnL>
                      <a:noFill/>
                    </a:lnL>
                    <a:lnR>
                      <a:noFill/>
                    </a:lnR>
                    <a:lnT>
                      <a:noFill/>
                    </a:lnT>
                    <a:lnB>
                      <a:noFill/>
                    </a:lnB>
                  </a:tcPr>
                </a:tc>
              </a:tr>
              <a:tr h="304403">
                <a:tc>
                  <a:txBody>
                    <a:bodyPr/>
                    <a:lstStyle/>
                    <a:p>
                      <a:pPr>
                        <a:lnSpc>
                          <a:spcPct val="115000"/>
                        </a:lnSpc>
                        <a:spcAft>
                          <a:spcPts val="0"/>
                        </a:spcAft>
                      </a:pPr>
                      <a:r>
                        <a:rPr lang="tr-TR" sz="1100">
                          <a:latin typeface="Calibri"/>
                          <a:ea typeface="Calibri"/>
                          <a:cs typeface="Times New Roman"/>
                        </a:rPr>
                        <a:t>PR</a:t>
                      </a:r>
                    </a:p>
                  </a:txBody>
                  <a:tcPr marL="68580" marR="68580" marT="0" marB="0" anchor="ctr">
                    <a:lnL>
                      <a:noFill/>
                    </a:lnL>
                    <a:lnR>
                      <a:noFill/>
                    </a:lnR>
                    <a:lnT>
                      <a:noFill/>
                    </a:lnT>
                    <a:lnB>
                      <a:noFill/>
                    </a:lnB>
                  </a:tcPr>
                </a:tc>
                <a:tc>
                  <a:txBody>
                    <a:bodyPr/>
                    <a:lstStyle/>
                    <a:p>
                      <a:pPr>
                        <a:lnSpc>
                          <a:spcPct val="115000"/>
                        </a:lnSpc>
                        <a:spcAft>
                          <a:spcPts val="0"/>
                        </a:spcAft>
                      </a:pPr>
                      <a:r>
                        <a:rPr lang="tr-TR" sz="1100" i="1" dirty="0" smtClean="0">
                          <a:latin typeface="Calibri"/>
                          <a:ea typeface="Calibri"/>
                          <a:cs typeface="Times New Roman"/>
                        </a:rPr>
                        <a:t>Photometry </a:t>
                      </a:r>
                      <a:r>
                        <a:rPr lang="tr-TR" sz="1100" i="1" dirty="0">
                          <a:latin typeface="Calibri"/>
                          <a:ea typeface="Calibri"/>
                          <a:cs typeface="Times New Roman"/>
                        </a:rPr>
                        <a:t>and Radiometry</a:t>
                      </a:r>
                      <a:endParaRPr lang="tr-TR" sz="1100" dirty="0">
                        <a:latin typeface="Calibri"/>
                        <a:ea typeface="Calibri"/>
                        <a:cs typeface="Times New Roman"/>
                      </a:endParaRPr>
                    </a:p>
                  </a:txBody>
                  <a:tcPr marL="68580" marR="68580" marT="0" marB="0" anchor="ctr">
                    <a:lnL>
                      <a:noFill/>
                    </a:lnL>
                    <a:lnR>
                      <a:noFill/>
                    </a:lnR>
                    <a:lnT>
                      <a:noFill/>
                    </a:lnT>
                    <a:lnB>
                      <a:noFill/>
                    </a:lnB>
                  </a:tcPr>
                </a:tc>
              </a:tr>
              <a:tr h="304403">
                <a:tc>
                  <a:txBody>
                    <a:bodyPr/>
                    <a:lstStyle/>
                    <a:p>
                      <a:pPr>
                        <a:lnSpc>
                          <a:spcPct val="115000"/>
                        </a:lnSpc>
                        <a:spcAft>
                          <a:spcPts val="0"/>
                        </a:spcAft>
                      </a:pPr>
                      <a:r>
                        <a:rPr lang="tr-TR" sz="1100">
                          <a:latin typeface="Calibri"/>
                          <a:ea typeface="Calibri"/>
                          <a:cs typeface="Times New Roman"/>
                        </a:rPr>
                        <a:t>QM</a:t>
                      </a:r>
                    </a:p>
                  </a:txBody>
                  <a:tcPr marL="68580" marR="68580" marT="0" marB="0" anchor="ctr">
                    <a:lnL>
                      <a:noFill/>
                    </a:lnL>
                    <a:lnR>
                      <a:noFill/>
                    </a:lnR>
                    <a:lnT>
                      <a:noFill/>
                    </a:lnT>
                    <a:lnB>
                      <a:noFill/>
                    </a:lnB>
                  </a:tcPr>
                </a:tc>
                <a:tc>
                  <a:txBody>
                    <a:bodyPr/>
                    <a:lstStyle/>
                    <a:p>
                      <a:pPr>
                        <a:lnSpc>
                          <a:spcPct val="115000"/>
                        </a:lnSpc>
                        <a:spcAft>
                          <a:spcPts val="0"/>
                        </a:spcAft>
                      </a:pPr>
                      <a:r>
                        <a:rPr lang="tr-TR" sz="1100" i="1" dirty="0" smtClean="0">
                          <a:latin typeface="Calibri"/>
                          <a:ea typeface="Calibri"/>
                          <a:cs typeface="Times New Roman"/>
                        </a:rPr>
                        <a:t>Chemistry</a:t>
                      </a:r>
                      <a:endParaRPr lang="tr-TR" sz="1100" dirty="0">
                        <a:latin typeface="Calibri"/>
                        <a:ea typeface="Calibri"/>
                        <a:cs typeface="Times New Roman"/>
                      </a:endParaRPr>
                    </a:p>
                  </a:txBody>
                  <a:tcPr marL="68580" marR="68580" marT="0" marB="0" anchor="ctr">
                    <a:lnL>
                      <a:noFill/>
                    </a:lnL>
                    <a:lnR>
                      <a:noFill/>
                    </a:lnR>
                    <a:lnT>
                      <a:noFill/>
                    </a:lnT>
                    <a:lnB>
                      <a:noFill/>
                    </a:lnB>
                  </a:tcPr>
                </a:tc>
              </a:tr>
              <a:tr h="304403">
                <a:tc>
                  <a:txBody>
                    <a:bodyPr/>
                    <a:lstStyle/>
                    <a:p>
                      <a:pPr>
                        <a:lnSpc>
                          <a:spcPct val="115000"/>
                        </a:lnSpc>
                        <a:spcAft>
                          <a:spcPts val="0"/>
                        </a:spcAft>
                      </a:pPr>
                      <a:r>
                        <a:rPr lang="tr-TR" sz="1100">
                          <a:latin typeface="Calibri"/>
                          <a:ea typeface="Calibri"/>
                          <a:cs typeface="Times New Roman"/>
                        </a:rPr>
                        <a:t>T</a:t>
                      </a:r>
                    </a:p>
                  </a:txBody>
                  <a:tcPr marL="68580" marR="68580" marT="0" marB="0" anchor="ctr">
                    <a:lnL>
                      <a:noFill/>
                    </a:lnL>
                    <a:lnR>
                      <a:noFill/>
                    </a:lnR>
                    <a:lnT>
                      <a:noFill/>
                    </a:lnT>
                    <a:lnB>
                      <a:noFill/>
                    </a:lnB>
                  </a:tcPr>
                </a:tc>
                <a:tc>
                  <a:txBody>
                    <a:bodyPr/>
                    <a:lstStyle/>
                    <a:p>
                      <a:pPr>
                        <a:lnSpc>
                          <a:spcPct val="115000"/>
                        </a:lnSpc>
                        <a:spcAft>
                          <a:spcPts val="0"/>
                        </a:spcAft>
                      </a:pPr>
                      <a:r>
                        <a:rPr lang="tr-TR" sz="1100" i="1" dirty="0" smtClean="0">
                          <a:latin typeface="Calibri"/>
                          <a:ea typeface="Calibri"/>
                          <a:cs typeface="Times New Roman"/>
                        </a:rPr>
                        <a:t>Termometry</a:t>
                      </a:r>
                      <a:endParaRPr lang="tr-TR" sz="1100" dirty="0">
                        <a:latin typeface="Calibri"/>
                        <a:ea typeface="Calibri"/>
                        <a:cs typeface="Times New Roman"/>
                      </a:endParaRPr>
                    </a:p>
                  </a:txBody>
                  <a:tcPr marL="68580" marR="68580" marT="0" marB="0" anchor="ctr">
                    <a:lnL>
                      <a:noFill/>
                    </a:lnL>
                    <a:lnR>
                      <a:noFill/>
                    </a:lnR>
                    <a:lnT>
                      <a:noFill/>
                    </a:lnT>
                    <a:lnB>
                      <a:noFill/>
                    </a:lnB>
                  </a:tcPr>
                </a:tc>
              </a:tr>
              <a:tr h="304403">
                <a:tc>
                  <a:txBody>
                    <a:bodyPr/>
                    <a:lstStyle/>
                    <a:p>
                      <a:pPr>
                        <a:lnSpc>
                          <a:spcPct val="115000"/>
                        </a:lnSpc>
                        <a:spcAft>
                          <a:spcPts val="0"/>
                        </a:spcAft>
                      </a:pPr>
                      <a:r>
                        <a:rPr lang="tr-TR" sz="1100">
                          <a:latin typeface="Calibri"/>
                          <a:ea typeface="Calibri"/>
                          <a:cs typeface="Times New Roman"/>
                        </a:rPr>
                        <a:t>TF</a:t>
                      </a:r>
                    </a:p>
                  </a:txBody>
                  <a:tcPr marL="68580" marR="68580" marT="0" marB="0" anchor="ctr">
                    <a:lnL>
                      <a:noFill/>
                    </a:lnL>
                    <a:lnR>
                      <a:noFill/>
                    </a:lnR>
                    <a:lnT>
                      <a:noFill/>
                    </a:lnT>
                    <a:lnB>
                      <a:noFill/>
                    </a:lnB>
                  </a:tcPr>
                </a:tc>
                <a:tc>
                  <a:txBody>
                    <a:bodyPr/>
                    <a:lstStyle/>
                    <a:p>
                      <a:pPr>
                        <a:lnSpc>
                          <a:spcPct val="115000"/>
                        </a:lnSpc>
                        <a:spcAft>
                          <a:spcPts val="0"/>
                        </a:spcAft>
                      </a:pPr>
                      <a:r>
                        <a:rPr lang="tr-TR" sz="1100" i="1" dirty="0" smtClean="0">
                          <a:latin typeface="Calibri"/>
                          <a:ea typeface="Calibri"/>
                          <a:cs typeface="Times New Roman"/>
                        </a:rPr>
                        <a:t>Time </a:t>
                      </a:r>
                      <a:r>
                        <a:rPr lang="tr-TR" sz="1100" i="1" dirty="0">
                          <a:latin typeface="Calibri"/>
                          <a:ea typeface="Calibri"/>
                          <a:cs typeface="Times New Roman"/>
                        </a:rPr>
                        <a:t>and Frequency</a:t>
                      </a:r>
                      <a:endParaRPr lang="tr-TR" sz="1100" dirty="0">
                        <a:latin typeface="Calibri"/>
                        <a:ea typeface="Calibri"/>
                        <a:cs typeface="Times New Roman"/>
                      </a:endParaRPr>
                    </a:p>
                  </a:txBody>
                  <a:tcPr marL="68580" marR="68580" marT="0" marB="0" anchor="ctr">
                    <a:lnL>
                      <a:noFill/>
                    </a:lnL>
                    <a:lnR>
                      <a:noFill/>
                    </a:lnR>
                    <a:lnT>
                      <a:noFill/>
                    </a:lnT>
                    <a:lnB>
                      <a:noFill/>
                    </a:lnB>
                  </a:tcPr>
                </a:tc>
              </a:tr>
            </a:tbl>
          </a:graphicData>
        </a:graphic>
      </p:graphicFrame>
      <p:graphicFrame>
        <p:nvGraphicFramePr>
          <p:cNvPr id="7" name="Chart 6"/>
          <p:cNvGraphicFramePr>
            <a:graphicFrameLocks/>
          </p:cNvGraphicFramePr>
          <p:nvPr/>
        </p:nvGraphicFramePr>
        <p:xfrm>
          <a:off x="876299" y="828675"/>
          <a:ext cx="7820025" cy="5905500"/>
        </p:xfrm>
        <a:graphic>
          <a:graphicData uri="http://schemas.openxmlformats.org/drawingml/2006/chart">
            <c:chart xmlns:c="http://schemas.openxmlformats.org/drawingml/2006/chart" xmlns:r="http://schemas.openxmlformats.org/officeDocument/2006/relationships" r:id="rId2"/>
          </a:graphicData>
        </a:graphic>
      </p:graphicFrame>
      <p:sp>
        <p:nvSpPr>
          <p:cNvPr id="9" name="Oval 8"/>
          <p:cNvSpPr/>
          <p:nvPr/>
        </p:nvSpPr>
        <p:spPr>
          <a:xfrm>
            <a:off x="714348" y="2000240"/>
            <a:ext cx="3000396" cy="1500198"/>
          </a:xfrm>
          <a:prstGeom prst="ellipse">
            <a:avLst/>
          </a:prstGeom>
          <a:solidFill>
            <a:schemeClr val="bg1"/>
          </a:solidFill>
          <a:ln>
            <a:solidFill>
              <a:srgbClr val="AF0101"/>
            </a:solidFill>
          </a:ln>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216354" tIns="189034" rIns="216354" bIns="189034" numCol="1" spcCol="1270" rtlCol="0" anchor="ctr" anchorCtr="0">
            <a:noAutofit/>
          </a:bodyPr>
          <a:lstStyle/>
          <a:p>
            <a:pPr algn="ctr" defTabSz="711200">
              <a:lnSpc>
                <a:spcPct val="90000"/>
              </a:lnSpc>
              <a:spcBef>
                <a:spcPct val="0"/>
              </a:spcBef>
              <a:spcAft>
                <a:spcPct val="35000"/>
              </a:spcAft>
            </a:pPr>
            <a:r>
              <a:rPr lang="tr-TR" b="1" u="none" kern="1200" dirty="0" smtClean="0">
                <a:solidFill>
                  <a:schemeClr val="tx1"/>
                </a:solidFill>
                <a:latin typeface="Futura Bk BT" pitchFamily="34" charset="0"/>
              </a:rPr>
              <a:t>Total of 443 CMCs</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wipe(down)">
                                      <p:cBhvr>
                                        <p:cTn id="7" dur="500"/>
                                        <p:tgtEl>
                                          <p:spTgt spid="9">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down)">
                                      <p:cBhvr>
                                        <p:cTn id="10"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3 Slayt Numarası Yer Tutucusu"/>
          <p:cNvSpPr>
            <a:spLocks noGrp="1"/>
          </p:cNvSpPr>
          <p:nvPr>
            <p:ph type="sldNum" sz="quarter" idx="12"/>
          </p:nvPr>
        </p:nvSpPr>
        <p:spPr>
          <a:xfrm>
            <a:off x="457200" y="6356350"/>
            <a:ext cx="2133600" cy="365125"/>
          </a:xfrm>
        </p:spPr>
        <p:txBody>
          <a:bodyPr/>
          <a:lstStyle/>
          <a:p>
            <a:pPr algn="l">
              <a:defRPr/>
            </a:pPr>
            <a:fld id="{764A9530-8B97-4309-AD4A-98EE6FCEE06D}" type="slidenum">
              <a:rPr lang="tr-TR" smtClean="0"/>
              <a:pPr algn="l">
                <a:defRPr/>
              </a:pPr>
              <a:t>22</a:t>
            </a:fld>
            <a:endParaRPr lang="tr-TR" smtClean="0"/>
          </a:p>
        </p:txBody>
      </p:sp>
      <p:sp>
        <p:nvSpPr>
          <p:cNvPr id="26627" name="Rectangle 2"/>
          <p:cNvSpPr>
            <a:spLocks noGrp="1" noChangeArrowheads="1"/>
          </p:cNvSpPr>
          <p:nvPr>
            <p:ph type="title"/>
          </p:nvPr>
        </p:nvSpPr>
        <p:spPr>
          <a:xfrm>
            <a:off x="34925" y="0"/>
            <a:ext cx="8229600" cy="719138"/>
          </a:xfrm>
        </p:spPr>
        <p:txBody>
          <a:bodyPr/>
          <a:lstStyle/>
          <a:p>
            <a:r>
              <a:rPr lang="tr-TR" smtClean="0">
                <a:latin typeface="Futura Bk BT"/>
              </a:rPr>
              <a:t>TÜBİTAK </a:t>
            </a:r>
            <a:r>
              <a:rPr lang="en-US" smtClean="0">
                <a:latin typeface="Futura Bk BT"/>
              </a:rPr>
              <a:t>UME </a:t>
            </a:r>
            <a:r>
              <a:rPr lang="tr-TR" smtClean="0">
                <a:latin typeface="Futura Bk BT"/>
              </a:rPr>
              <a:t>at</a:t>
            </a:r>
            <a:r>
              <a:rPr lang="en-US" smtClean="0">
                <a:latin typeface="Futura Bk BT"/>
              </a:rPr>
              <a:t> </a:t>
            </a:r>
            <a:r>
              <a:rPr lang="tr-TR" smtClean="0">
                <a:latin typeface="Futura Bk BT"/>
              </a:rPr>
              <a:t>EURAMET</a:t>
            </a:r>
            <a:endParaRPr lang="en-US" smtClean="0">
              <a:latin typeface="Futura Bk BT"/>
            </a:endParaRPr>
          </a:p>
        </p:txBody>
      </p:sp>
      <p:sp>
        <p:nvSpPr>
          <p:cNvPr id="26628" name="Rectangle 3"/>
          <p:cNvSpPr>
            <a:spLocks noGrp="1" noChangeArrowheads="1"/>
          </p:cNvSpPr>
          <p:nvPr>
            <p:ph type="body" idx="1"/>
          </p:nvPr>
        </p:nvSpPr>
        <p:spPr>
          <a:xfrm>
            <a:off x="357159" y="906463"/>
            <a:ext cx="8786842" cy="4667250"/>
          </a:xfrm>
        </p:spPr>
        <p:txBody>
          <a:bodyPr/>
          <a:lstStyle/>
          <a:p>
            <a:pPr>
              <a:lnSpc>
                <a:spcPct val="80000"/>
              </a:lnSpc>
              <a:spcBef>
                <a:spcPct val="50000"/>
              </a:spcBef>
              <a:buClr>
                <a:srgbClr val="FF0000"/>
              </a:buClr>
              <a:buSzPct val="120000"/>
              <a:buFontTx/>
              <a:buNone/>
            </a:pPr>
            <a:r>
              <a:rPr lang="en-US" sz="2400" dirty="0" smtClean="0">
                <a:solidFill>
                  <a:srgbClr val="F00000"/>
                </a:solidFill>
                <a:latin typeface="Futura Bk BT"/>
              </a:rPr>
              <a:t>TÜBİTAK UME</a:t>
            </a:r>
            <a:r>
              <a:rPr lang="tr-TR" sz="2400" dirty="0" smtClean="0">
                <a:solidFill>
                  <a:srgbClr val="F00000"/>
                </a:solidFill>
                <a:latin typeface="Futura Bk BT"/>
              </a:rPr>
              <a:t> became </a:t>
            </a:r>
            <a:r>
              <a:rPr lang="en-US" sz="2400" dirty="0" smtClean="0">
                <a:solidFill>
                  <a:srgbClr val="F00000"/>
                </a:solidFill>
                <a:latin typeface="Futura Bk BT"/>
              </a:rPr>
              <a:t>a full member of EUR</a:t>
            </a:r>
            <a:r>
              <a:rPr lang="tr-TR" sz="2400" dirty="0" smtClean="0">
                <a:solidFill>
                  <a:srgbClr val="F00000"/>
                </a:solidFill>
                <a:latin typeface="Futura Bk BT"/>
              </a:rPr>
              <a:t>O</a:t>
            </a:r>
            <a:r>
              <a:rPr lang="en-US" sz="2400" dirty="0" smtClean="0">
                <a:solidFill>
                  <a:srgbClr val="F00000"/>
                </a:solidFill>
                <a:latin typeface="Futura Bk BT"/>
              </a:rPr>
              <a:t>MET </a:t>
            </a:r>
            <a:r>
              <a:rPr lang="tr-TR" sz="2400" dirty="0" smtClean="0">
                <a:solidFill>
                  <a:srgbClr val="F00000"/>
                </a:solidFill>
                <a:latin typeface="Futura Bk BT"/>
              </a:rPr>
              <a:t>in</a:t>
            </a:r>
            <a:r>
              <a:rPr lang="en-US" sz="2400" dirty="0" smtClean="0">
                <a:solidFill>
                  <a:srgbClr val="F00000"/>
                </a:solidFill>
                <a:latin typeface="Futura Bk BT"/>
              </a:rPr>
              <a:t> 1997.</a:t>
            </a:r>
          </a:p>
          <a:p>
            <a:pPr>
              <a:lnSpc>
                <a:spcPct val="80000"/>
              </a:lnSpc>
              <a:spcBef>
                <a:spcPct val="50000"/>
              </a:spcBef>
              <a:buClr>
                <a:srgbClr val="FF0000"/>
              </a:buClr>
              <a:buSzPct val="120000"/>
              <a:buFontTx/>
              <a:buNone/>
            </a:pPr>
            <a:r>
              <a:rPr lang="en-US" sz="2400" dirty="0" smtClean="0">
                <a:solidFill>
                  <a:srgbClr val="F00000"/>
                </a:solidFill>
                <a:latin typeface="Futura Bk BT"/>
              </a:rPr>
              <a:t>Founding </a:t>
            </a:r>
            <a:r>
              <a:rPr lang="tr-TR" sz="2400" dirty="0" smtClean="0">
                <a:solidFill>
                  <a:srgbClr val="F00000"/>
                </a:solidFill>
                <a:latin typeface="Futura Bk BT"/>
              </a:rPr>
              <a:t>M</a:t>
            </a:r>
            <a:r>
              <a:rPr lang="en-US" sz="2400" dirty="0" smtClean="0">
                <a:solidFill>
                  <a:srgbClr val="F00000"/>
                </a:solidFill>
                <a:latin typeface="Futura Bk BT"/>
              </a:rPr>
              <a:t>ember of EURAMET in 2007.</a:t>
            </a:r>
          </a:p>
          <a:p>
            <a:pPr>
              <a:lnSpc>
                <a:spcPct val="80000"/>
              </a:lnSpc>
              <a:spcBef>
                <a:spcPct val="50000"/>
              </a:spcBef>
              <a:buClr>
                <a:srgbClr val="FF0000"/>
              </a:buClr>
              <a:buSzPct val="120000"/>
            </a:pPr>
            <a:r>
              <a:rPr lang="en-US" sz="2400" dirty="0" smtClean="0">
                <a:latin typeface="Futura Bk BT"/>
              </a:rPr>
              <a:t>Participation in the activities </a:t>
            </a:r>
            <a:r>
              <a:rPr lang="tr-TR" sz="2400" dirty="0" smtClean="0">
                <a:latin typeface="Futura Bk BT"/>
              </a:rPr>
              <a:t>in all </a:t>
            </a:r>
            <a:r>
              <a:rPr lang="en-US" sz="2400" dirty="0" smtClean="0">
                <a:latin typeface="Futura Bk BT"/>
              </a:rPr>
              <a:t>EURAMET TCs</a:t>
            </a:r>
            <a:r>
              <a:rPr lang="tr-TR" sz="2400" dirty="0" smtClean="0">
                <a:latin typeface="Futura Bk BT"/>
              </a:rPr>
              <a:t> (except </a:t>
            </a:r>
            <a:r>
              <a:rPr lang="en-US" sz="2400" dirty="0" smtClean="0">
                <a:latin typeface="Futura Bk BT"/>
              </a:rPr>
              <a:t>Ionizing Radiation</a:t>
            </a:r>
            <a:r>
              <a:rPr lang="tr-TR" sz="2400" dirty="0" smtClean="0">
                <a:latin typeface="Futura Bk BT"/>
              </a:rPr>
              <a:t>)</a:t>
            </a:r>
            <a:endParaRPr lang="en-US" sz="2400" dirty="0" smtClean="0">
              <a:latin typeface="Futura Bk BT"/>
            </a:endParaRPr>
          </a:p>
        </p:txBody>
      </p:sp>
      <p:pic>
        <p:nvPicPr>
          <p:cNvPr id="26629" name="7 Resim" descr="euramet committees.PNG"/>
          <p:cNvPicPr>
            <a:picLocks noChangeAspect="1"/>
          </p:cNvPicPr>
          <p:nvPr/>
        </p:nvPicPr>
        <p:blipFill>
          <a:blip r:embed="rId2" cstate="print"/>
          <a:srcRect/>
          <a:stretch>
            <a:fillRect/>
          </a:stretch>
        </p:blipFill>
        <p:spPr bwMode="auto">
          <a:xfrm>
            <a:off x="1571604" y="2643182"/>
            <a:ext cx="6184900" cy="3659188"/>
          </a:xfrm>
          <a:prstGeom prst="rect">
            <a:avLst/>
          </a:prstGeom>
          <a:noFill/>
          <a:ln w="9525">
            <a:noFill/>
            <a:miter lim="800000"/>
            <a:headEnd/>
            <a:tailEnd/>
          </a:ln>
        </p:spPr>
      </p:pic>
      <p:sp>
        <p:nvSpPr>
          <p:cNvPr id="26630" name="6 Yatay Kaydırma"/>
          <p:cNvSpPr>
            <a:spLocks noChangeArrowheads="1"/>
          </p:cNvSpPr>
          <p:nvPr/>
        </p:nvSpPr>
        <p:spPr bwMode="auto">
          <a:xfrm>
            <a:off x="6286512" y="4643446"/>
            <a:ext cx="2441575" cy="1968500"/>
          </a:xfrm>
          <a:prstGeom prst="horizontalScroll">
            <a:avLst>
              <a:gd name="adj" fmla="val 12500"/>
            </a:avLst>
          </a:prstGeom>
          <a:solidFill>
            <a:srgbClr val="FFFFCC"/>
          </a:solidFill>
          <a:ln w="28575" algn="ctr">
            <a:solidFill>
              <a:srgbClr val="FF0000"/>
            </a:solidFill>
            <a:round/>
            <a:headEnd/>
            <a:tailEnd/>
          </a:ln>
        </p:spPr>
        <p:txBody>
          <a:bodyPr/>
          <a:lstStyle/>
          <a:p>
            <a:pPr marL="180975" indent="-180975" eaLnBrk="0" hangingPunct="0">
              <a:buFont typeface="Arial" pitchFamily="34" charset="0"/>
              <a:buChar char="•"/>
            </a:pPr>
            <a:r>
              <a:rPr lang="tr-TR" dirty="0"/>
              <a:t>82 international TCs membership</a:t>
            </a:r>
          </a:p>
          <a:p>
            <a:pPr marL="180975" indent="-180975" eaLnBrk="0" hangingPunct="0">
              <a:buFont typeface="Arial" pitchFamily="34" charset="0"/>
              <a:buChar char="•"/>
            </a:pPr>
            <a:r>
              <a:rPr lang="tr-TR" dirty="0"/>
              <a:t>17 national TCs membership</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3 Slayt Numarası Yer Tutucusu"/>
          <p:cNvSpPr>
            <a:spLocks noGrp="1"/>
          </p:cNvSpPr>
          <p:nvPr>
            <p:ph type="sldNum" sz="quarter" idx="12"/>
          </p:nvPr>
        </p:nvSpPr>
        <p:spPr>
          <a:xfrm>
            <a:off x="457200" y="6356350"/>
            <a:ext cx="2133600" cy="365125"/>
          </a:xfrm>
        </p:spPr>
        <p:txBody>
          <a:bodyPr/>
          <a:lstStyle/>
          <a:p>
            <a:pPr algn="l">
              <a:defRPr/>
            </a:pPr>
            <a:fld id="{A2C71FB3-43B5-48A0-BD22-29A2080D4D70}" type="slidenum">
              <a:rPr lang="tr-TR" smtClean="0"/>
              <a:pPr algn="l">
                <a:defRPr/>
              </a:pPr>
              <a:t>23</a:t>
            </a:fld>
            <a:endParaRPr lang="tr-TR" dirty="0" smtClean="0"/>
          </a:p>
        </p:txBody>
      </p:sp>
      <p:sp>
        <p:nvSpPr>
          <p:cNvPr id="23556" name="Rectangle 2"/>
          <p:cNvSpPr>
            <a:spLocks noGrp="1" noChangeArrowheads="1"/>
          </p:cNvSpPr>
          <p:nvPr>
            <p:ph type="title"/>
          </p:nvPr>
        </p:nvSpPr>
        <p:spPr>
          <a:xfrm>
            <a:off x="0" y="0"/>
            <a:ext cx="7777163" cy="706438"/>
          </a:xfrm>
        </p:spPr>
        <p:txBody>
          <a:bodyPr/>
          <a:lstStyle/>
          <a:p>
            <a:r>
              <a:rPr lang="tr-TR" dirty="0" err="1" smtClean="0">
                <a:latin typeface="Futura Bk BT"/>
              </a:rPr>
              <a:t>International</a:t>
            </a:r>
            <a:r>
              <a:rPr lang="tr-TR" dirty="0" smtClean="0">
                <a:latin typeface="Futura Bk BT"/>
              </a:rPr>
              <a:t> </a:t>
            </a:r>
            <a:r>
              <a:rPr lang="tr-TR" dirty="0" err="1" smtClean="0">
                <a:latin typeface="Futura Bk BT"/>
              </a:rPr>
              <a:t>Relations</a:t>
            </a:r>
            <a:endParaRPr lang="tr-TR" b="0" dirty="0" smtClean="0">
              <a:latin typeface="Futura Bk BT"/>
            </a:endParaRPr>
          </a:p>
        </p:txBody>
      </p:sp>
      <p:sp>
        <p:nvSpPr>
          <p:cNvPr id="33797" name="Text Box 10"/>
          <p:cNvSpPr txBox="1">
            <a:spLocks noChangeArrowheads="1"/>
          </p:cNvSpPr>
          <p:nvPr/>
        </p:nvSpPr>
        <p:spPr bwMode="auto">
          <a:xfrm>
            <a:off x="2764901" y="5572140"/>
            <a:ext cx="2075888" cy="369332"/>
          </a:xfrm>
          <a:prstGeom prst="rect">
            <a:avLst/>
          </a:prstGeom>
          <a:solidFill>
            <a:srgbClr val="0070C0"/>
          </a:solidFill>
          <a:ln>
            <a:noFill/>
            <a:headEnd/>
            <a:tailEnd/>
          </a:ln>
        </p:spPr>
        <p:style>
          <a:lnRef idx="2">
            <a:schemeClr val="dk1">
              <a:shade val="50000"/>
            </a:schemeClr>
          </a:lnRef>
          <a:fillRef idx="1">
            <a:schemeClr val="dk1"/>
          </a:fillRef>
          <a:effectRef idx="0">
            <a:schemeClr val="dk1"/>
          </a:effectRef>
          <a:fontRef idx="minor">
            <a:schemeClr val="lt1"/>
          </a:fontRef>
        </p:style>
        <p:txBody>
          <a:bodyPr wrap="none">
            <a:spAutoFit/>
          </a:bodyPr>
          <a:lstStyle/>
          <a:p>
            <a:pPr algn="ctr" eaLnBrk="0" hangingPunct="0">
              <a:defRPr/>
            </a:pPr>
            <a:r>
              <a:rPr lang="tr-TR" dirty="0"/>
              <a:t>EURAMET </a:t>
            </a:r>
            <a:r>
              <a:rPr lang="tr-TR" dirty="0" smtClean="0"/>
              <a:t>Countries</a:t>
            </a:r>
            <a:endParaRPr lang="tr-TR" dirty="0"/>
          </a:p>
        </p:txBody>
      </p:sp>
      <p:sp>
        <p:nvSpPr>
          <p:cNvPr id="23558" name="Text Box 14"/>
          <p:cNvSpPr txBox="1">
            <a:spLocks noChangeArrowheads="1"/>
          </p:cNvSpPr>
          <p:nvPr/>
        </p:nvSpPr>
        <p:spPr bwMode="auto">
          <a:xfrm>
            <a:off x="1714480" y="1058849"/>
            <a:ext cx="4549775" cy="369887"/>
          </a:xfrm>
          <a:prstGeom prst="rect">
            <a:avLst/>
          </a:prstGeom>
          <a:noFill/>
          <a:ln w="9525">
            <a:noFill/>
            <a:miter lim="800000"/>
            <a:headEnd/>
            <a:tailEnd/>
          </a:ln>
        </p:spPr>
        <p:txBody>
          <a:bodyPr>
            <a:spAutoFit/>
          </a:bodyPr>
          <a:lstStyle/>
          <a:p>
            <a:pPr algn="ctr" eaLnBrk="0" hangingPunct="0">
              <a:buFontTx/>
              <a:buChar char="•"/>
            </a:pPr>
            <a:r>
              <a:rPr lang="tr-TR" dirty="0">
                <a:solidFill>
                  <a:schemeClr val="accent2"/>
                </a:solidFill>
              </a:rPr>
              <a:t>BIPM, EURAMET, IMEKO</a:t>
            </a:r>
          </a:p>
        </p:txBody>
      </p:sp>
      <p:sp>
        <p:nvSpPr>
          <p:cNvPr id="17" name="Text Box 10"/>
          <p:cNvSpPr txBox="1">
            <a:spLocks noChangeArrowheads="1"/>
          </p:cNvSpPr>
          <p:nvPr/>
        </p:nvSpPr>
        <p:spPr bwMode="auto">
          <a:xfrm>
            <a:off x="2771800" y="6000750"/>
            <a:ext cx="2282676" cy="369332"/>
          </a:xfrm>
          <a:prstGeom prst="rect">
            <a:avLst/>
          </a:prstGeom>
          <a:solidFill>
            <a:schemeClr val="accent6">
              <a:lumMod val="75000"/>
            </a:schemeClr>
          </a:solidFill>
          <a:ln>
            <a:noFill/>
            <a:headEnd/>
            <a:tailEnd/>
          </a:ln>
        </p:spPr>
        <p:style>
          <a:lnRef idx="2">
            <a:schemeClr val="dk1">
              <a:shade val="50000"/>
            </a:schemeClr>
          </a:lnRef>
          <a:fillRef idx="1">
            <a:schemeClr val="dk1"/>
          </a:fillRef>
          <a:effectRef idx="0">
            <a:schemeClr val="dk1"/>
          </a:effectRef>
          <a:fontRef idx="minor">
            <a:schemeClr val="lt1"/>
          </a:fontRef>
        </p:style>
        <p:txBody>
          <a:bodyPr wrap="none">
            <a:spAutoFit/>
          </a:bodyPr>
          <a:lstStyle/>
          <a:p>
            <a:pPr algn="ctr" eaLnBrk="0" hangingPunct="0">
              <a:defRPr/>
            </a:pPr>
            <a:r>
              <a:rPr lang="tr-TR" dirty="0" err="1"/>
              <a:t>MoU</a:t>
            </a:r>
            <a:r>
              <a:rPr lang="tr-TR" dirty="0"/>
              <a:t> </a:t>
            </a:r>
            <a:r>
              <a:rPr lang="tr-TR" err="1" smtClean="0"/>
              <a:t>Signed</a:t>
            </a:r>
            <a:r>
              <a:rPr lang="tr-TR" smtClean="0"/>
              <a:t> Countries</a:t>
            </a:r>
            <a:endParaRPr lang="tr-TR" dirty="0"/>
          </a:p>
        </p:txBody>
      </p:sp>
      <p:sp>
        <p:nvSpPr>
          <p:cNvPr id="18" name="Text Box 10"/>
          <p:cNvSpPr txBox="1">
            <a:spLocks noChangeArrowheads="1"/>
          </p:cNvSpPr>
          <p:nvPr/>
        </p:nvSpPr>
        <p:spPr bwMode="auto">
          <a:xfrm>
            <a:off x="2771800" y="6416675"/>
            <a:ext cx="1833131" cy="369332"/>
          </a:xfrm>
          <a:prstGeom prst="rect">
            <a:avLst/>
          </a:prstGeom>
          <a:solidFill>
            <a:srgbClr val="00B050"/>
          </a:solidFill>
          <a:ln>
            <a:noFill/>
            <a:headEnd/>
            <a:tailEnd/>
          </a:ln>
        </p:spPr>
        <p:style>
          <a:lnRef idx="2">
            <a:schemeClr val="dk1">
              <a:shade val="50000"/>
            </a:schemeClr>
          </a:lnRef>
          <a:fillRef idx="1">
            <a:schemeClr val="dk1"/>
          </a:fillRef>
          <a:effectRef idx="0">
            <a:schemeClr val="dk1"/>
          </a:effectRef>
          <a:fontRef idx="minor">
            <a:schemeClr val="lt1"/>
          </a:fontRef>
        </p:style>
        <p:txBody>
          <a:bodyPr wrap="none">
            <a:spAutoFit/>
          </a:bodyPr>
          <a:lstStyle/>
          <a:p>
            <a:pPr algn="ctr" eaLnBrk="0" hangingPunct="0">
              <a:defRPr/>
            </a:pPr>
            <a:r>
              <a:rPr lang="tr-TR" dirty="0" err="1" smtClean="0"/>
              <a:t>Services</a:t>
            </a:r>
            <a:r>
              <a:rPr lang="tr-TR" dirty="0" smtClean="0"/>
              <a:t> </a:t>
            </a:r>
            <a:r>
              <a:rPr lang="tr-TR" dirty="0" err="1" smtClean="0"/>
              <a:t>Provided</a:t>
            </a:r>
            <a:endParaRPr lang="tr-TR" dirty="0"/>
          </a:p>
        </p:txBody>
      </p:sp>
      <p:pic>
        <p:nvPicPr>
          <p:cNvPr id="16" name="2 Resim" descr="world-map3.jpg"/>
          <p:cNvPicPr/>
          <p:nvPr/>
        </p:nvPicPr>
        <p:blipFill>
          <a:blip r:embed="rId2" cstate="email"/>
          <a:stretch>
            <a:fillRect/>
          </a:stretch>
        </p:blipFill>
        <p:spPr>
          <a:xfrm>
            <a:off x="1714480" y="1571612"/>
            <a:ext cx="7215238" cy="3929090"/>
          </a:xfrm>
          <a:prstGeom prst="rect">
            <a:avLst/>
          </a:prstGeom>
        </p:spPr>
      </p:pic>
      <p:sp>
        <p:nvSpPr>
          <p:cNvPr id="19" name="14 Yatay Kaydırma"/>
          <p:cNvSpPr>
            <a:spLocks noChangeArrowheads="1"/>
          </p:cNvSpPr>
          <p:nvPr/>
        </p:nvSpPr>
        <p:spPr bwMode="auto">
          <a:xfrm>
            <a:off x="5772181" y="928670"/>
            <a:ext cx="3014661" cy="1285884"/>
          </a:xfrm>
          <a:prstGeom prst="horizontalScroll">
            <a:avLst>
              <a:gd name="adj" fmla="val 12500"/>
            </a:avLst>
          </a:prstGeom>
          <a:solidFill>
            <a:srgbClr val="FFFFCC"/>
          </a:solidFill>
          <a:ln w="28575" algn="ctr">
            <a:solidFill>
              <a:srgbClr val="FF0000"/>
            </a:solidFill>
            <a:round/>
            <a:headEnd/>
            <a:tailEnd/>
          </a:ln>
        </p:spPr>
        <p:txBody>
          <a:bodyPr/>
          <a:lstStyle>
            <a:defPPr>
              <a:defRPr lang="tr-T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marL="180975" indent="-180975" eaLnBrk="0" hangingPunct="0">
              <a:buFont typeface="Arial" pitchFamily="34" charset="0"/>
              <a:buChar char="•"/>
            </a:pPr>
            <a:r>
              <a:rPr lang="en-US" sz="1600" dirty="0" smtClean="0"/>
              <a:t>1</a:t>
            </a:r>
            <a:r>
              <a:rPr lang="tr-TR" sz="1600" dirty="0" smtClean="0"/>
              <a:t>9</a:t>
            </a:r>
            <a:r>
              <a:rPr lang="en-US" sz="1600" dirty="0" smtClean="0"/>
              <a:t> Signed </a:t>
            </a:r>
            <a:r>
              <a:rPr lang="en-US" sz="1600" dirty="0" err="1" smtClean="0"/>
              <a:t>MoUs</a:t>
            </a:r>
            <a:endParaRPr lang="en-US" sz="1600" dirty="0" smtClean="0"/>
          </a:p>
          <a:p>
            <a:pPr marL="180975" indent="-180975" eaLnBrk="0" hangingPunct="0">
              <a:buFont typeface="Arial" pitchFamily="34" charset="0"/>
              <a:buChar char="•"/>
            </a:pPr>
            <a:r>
              <a:rPr lang="en-US" sz="1600" dirty="0" smtClean="0"/>
              <a:t>Services Provided to 33 different </a:t>
            </a:r>
            <a:r>
              <a:rPr lang="en-US" sz="1600" dirty="0" err="1" smtClean="0"/>
              <a:t>Countires</a:t>
            </a:r>
            <a:endParaRPr lang="en-US" sz="1600" dirty="0" smtClean="0"/>
          </a:p>
        </p:txBody>
      </p:sp>
      <p:sp>
        <p:nvSpPr>
          <p:cNvPr id="12" name="Rectangle 7"/>
          <p:cNvSpPr/>
          <p:nvPr/>
        </p:nvSpPr>
        <p:spPr>
          <a:xfrm>
            <a:off x="285720" y="785794"/>
            <a:ext cx="4572000" cy="5632311"/>
          </a:xfrm>
          <a:prstGeom prst="rect">
            <a:avLst/>
          </a:prstGeom>
        </p:spPr>
        <p:txBody>
          <a:bodyPr>
            <a:spAutoFit/>
          </a:bodyPr>
          <a:lstStyle/>
          <a:p>
            <a:pPr eaLnBrk="0" hangingPunct="0">
              <a:defRPr/>
            </a:pPr>
            <a:r>
              <a:rPr lang="tr-TR" sz="1200" dirty="0" smtClean="0">
                <a:solidFill>
                  <a:schemeClr val="tx2">
                    <a:lumMod val="75000"/>
                  </a:schemeClr>
                </a:solidFill>
              </a:rPr>
              <a:t>EURAMET COUNTRIES</a:t>
            </a:r>
          </a:p>
          <a:p>
            <a:pPr eaLnBrk="0" hangingPunct="0">
              <a:defRPr/>
            </a:pPr>
            <a:r>
              <a:rPr lang="tr-TR" sz="1200" dirty="0" smtClean="0">
                <a:solidFill>
                  <a:schemeClr val="accent6">
                    <a:lumMod val="75000"/>
                  </a:schemeClr>
                </a:solidFill>
              </a:rPr>
              <a:t>BOSNIA </a:t>
            </a:r>
            <a:r>
              <a:rPr lang="tr-TR" sz="1200" dirty="0">
                <a:solidFill>
                  <a:schemeClr val="accent6">
                    <a:lumMod val="75000"/>
                  </a:schemeClr>
                </a:solidFill>
              </a:rPr>
              <a:t>AND HERZEGOVINA</a:t>
            </a:r>
            <a:r>
              <a:rPr lang="tr-TR" sz="1600" dirty="0">
                <a:solidFill>
                  <a:schemeClr val="accent2">
                    <a:lumMod val="75000"/>
                  </a:schemeClr>
                </a:solidFill>
              </a:rPr>
              <a:t/>
            </a:r>
            <a:br>
              <a:rPr lang="tr-TR" sz="1600" dirty="0">
                <a:solidFill>
                  <a:schemeClr val="accent2">
                    <a:lumMod val="75000"/>
                  </a:schemeClr>
                </a:solidFill>
              </a:rPr>
            </a:br>
            <a:r>
              <a:rPr lang="tr-TR" sz="1200" dirty="0">
                <a:solidFill>
                  <a:schemeClr val="accent6">
                    <a:lumMod val="75000"/>
                  </a:schemeClr>
                </a:solidFill>
              </a:rPr>
              <a:t>MACEDONIA</a:t>
            </a:r>
            <a:r>
              <a:rPr lang="tr-TR" sz="1600" dirty="0">
                <a:solidFill>
                  <a:schemeClr val="accent2">
                    <a:lumMod val="75000"/>
                  </a:schemeClr>
                </a:solidFill>
              </a:rPr>
              <a:t/>
            </a:r>
            <a:br>
              <a:rPr lang="tr-TR" sz="1600" dirty="0">
                <a:solidFill>
                  <a:schemeClr val="accent2">
                    <a:lumMod val="75000"/>
                  </a:schemeClr>
                </a:solidFill>
              </a:rPr>
            </a:br>
            <a:r>
              <a:rPr lang="tr-TR" sz="1200" dirty="0">
                <a:solidFill>
                  <a:schemeClr val="accent6">
                    <a:lumMod val="75000"/>
                  </a:schemeClr>
                </a:solidFill>
              </a:rPr>
              <a:t>ALBANIA</a:t>
            </a:r>
            <a:br>
              <a:rPr lang="tr-TR" sz="1200" dirty="0">
                <a:solidFill>
                  <a:schemeClr val="accent6">
                    <a:lumMod val="75000"/>
                  </a:schemeClr>
                </a:solidFill>
              </a:rPr>
            </a:br>
            <a:r>
              <a:rPr lang="tr-TR" sz="1200" dirty="0">
                <a:solidFill>
                  <a:schemeClr val="accent6">
                    <a:lumMod val="75000"/>
                  </a:schemeClr>
                </a:solidFill>
              </a:rPr>
              <a:t>ROMANIA</a:t>
            </a:r>
            <a:br>
              <a:rPr lang="tr-TR" sz="1200" dirty="0">
                <a:solidFill>
                  <a:schemeClr val="accent6">
                    <a:lumMod val="75000"/>
                  </a:schemeClr>
                </a:solidFill>
              </a:rPr>
            </a:br>
            <a:r>
              <a:rPr lang="tr-TR" sz="1200" dirty="0">
                <a:solidFill>
                  <a:schemeClr val="accent6">
                    <a:lumMod val="75000"/>
                  </a:schemeClr>
                </a:solidFill>
              </a:rPr>
              <a:t>BULGARIA</a:t>
            </a:r>
            <a:br>
              <a:rPr lang="tr-TR" sz="1200" dirty="0">
                <a:solidFill>
                  <a:schemeClr val="accent6">
                    <a:lumMod val="75000"/>
                  </a:schemeClr>
                </a:solidFill>
              </a:rPr>
            </a:br>
            <a:r>
              <a:rPr lang="tr-TR" sz="1200" dirty="0">
                <a:solidFill>
                  <a:schemeClr val="accent6">
                    <a:lumMod val="75000"/>
                  </a:schemeClr>
                </a:solidFill>
              </a:rPr>
              <a:t>SAUDI ARABIA</a:t>
            </a:r>
            <a:r>
              <a:rPr lang="tr-TR" sz="1600" dirty="0">
                <a:solidFill>
                  <a:schemeClr val="accent2">
                    <a:lumMod val="75000"/>
                  </a:schemeClr>
                </a:solidFill>
              </a:rPr>
              <a:t/>
            </a:r>
            <a:br>
              <a:rPr lang="tr-TR" sz="1600" dirty="0">
                <a:solidFill>
                  <a:schemeClr val="accent2">
                    <a:lumMod val="75000"/>
                  </a:schemeClr>
                </a:solidFill>
              </a:rPr>
            </a:br>
            <a:r>
              <a:rPr lang="tr-TR" sz="1200" dirty="0" smtClean="0">
                <a:solidFill>
                  <a:schemeClr val="accent6">
                    <a:lumMod val="75000"/>
                  </a:schemeClr>
                </a:solidFill>
              </a:rPr>
              <a:t>INDONESIA</a:t>
            </a:r>
            <a:r>
              <a:rPr lang="tr-TR" sz="1200" dirty="0">
                <a:solidFill>
                  <a:schemeClr val="accent6">
                    <a:lumMod val="75000"/>
                  </a:schemeClr>
                </a:solidFill>
              </a:rPr>
              <a:t/>
            </a:r>
            <a:br>
              <a:rPr lang="tr-TR" sz="1200" dirty="0">
                <a:solidFill>
                  <a:schemeClr val="accent6">
                    <a:lumMod val="75000"/>
                  </a:schemeClr>
                </a:solidFill>
              </a:rPr>
            </a:br>
            <a:r>
              <a:rPr lang="tr-TR" sz="1200" dirty="0">
                <a:solidFill>
                  <a:schemeClr val="accent6">
                    <a:lumMod val="75000"/>
                  </a:schemeClr>
                </a:solidFill>
              </a:rPr>
              <a:t>KAZAKHSTAN</a:t>
            </a:r>
            <a:r>
              <a:rPr lang="tr-TR" sz="1600" dirty="0">
                <a:solidFill>
                  <a:schemeClr val="accent2">
                    <a:lumMod val="75000"/>
                  </a:schemeClr>
                </a:solidFill>
              </a:rPr>
              <a:t/>
            </a:r>
            <a:br>
              <a:rPr lang="tr-TR" sz="1600" dirty="0">
                <a:solidFill>
                  <a:schemeClr val="accent2">
                    <a:lumMod val="75000"/>
                  </a:schemeClr>
                </a:solidFill>
              </a:rPr>
            </a:br>
            <a:r>
              <a:rPr lang="tr-TR" sz="1200" dirty="0" smtClean="0">
                <a:solidFill>
                  <a:schemeClr val="accent6">
                    <a:lumMod val="75000"/>
                  </a:schemeClr>
                </a:solidFill>
              </a:rPr>
              <a:t>SYRIA</a:t>
            </a:r>
            <a:r>
              <a:rPr lang="tr-TR" sz="1200" dirty="0">
                <a:solidFill>
                  <a:schemeClr val="accent6">
                    <a:lumMod val="75000"/>
                  </a:schemeClr>
                </a:solidFill>
              </a:rPr>
              <a:t/>
            </a:r>
            <a:br>
              <a:rPr lang="tr-TR" sz="1200" dirty="0">
                <a:solidFill>
                  <a:schemeClr val="accent6">
                    <a:lumMod val="75000"/>
                  </a:schemeClr>
                </a:solidFill>
              </a:rPr>
            </a:br>
            <a:r>
              <a:rPr lang="tr-TR" sz="1200" dirty="0">
                <a:solidFill>
                  <a:schemeClr val="accent6">
                    <a:lumMod val="75000"/>
                  </a:schemeClr>
                </a:solidFill>
              </a:rPr>
              <a:t>TUNISIA</a:t>
            </a:r>
            <a:r>
              <a:rPr lang="tr-TR" sz="1600" dirty="0">
                <a:solidFill>
                  <a:schemeClr val="accent2">
                    <a:lumMod val="75000"/>
                  </a:schemeClr>
                </a:solidFill>
              </a:rPr>
              <a:t/>
            </a:r>
            <a:br>
              <a:rPr lang="tr-TR" sz="1600" dirty="0">
                <a:solidFill>
                  <a:schemeClr val="accent2">
                    <a:lumMod val="75000"/>
                  </a:schemeClr>
                </a:solidFill>
              </a:rPr>
            </a:br>
            <a:r>
              <a:rPr lang="tr-TR" sz="1200" dirty="0" smtClean="0">
                <a:solidFill>
                  <a:schemeClr val="accent6">
                    <a:lumMod val="75000"/>
                  </a:schemeClr>
                </a:solidFill>
              </a:rPr>
              <a:t>KOREA</a:t>
            </a:r>
            <a:r>
              <a:rPr lang="tr-TR" sz="1200" dirty="0">
                <a:solidFill>
                  <a:schemeClr val="accent6">
                    <a:lumMod val="75000"/>
                  </a:schemeClr>
                </a:solidFill>
              </a:rPr>
              <a:t/>
            </a:r>
            <a:br>
              <a:rPr lang="tr-TR" sz="1200" dirty="0">
                <a:solidFill>
                  <a:schemeClr val="accent6">
                    <a:lumMod val="75000"/>
                  </a:schemeClr>
                </a:solidFill>
              </a:rPr>
            </a:br>
            <a:r>
              <a:rPr lang="tr-TR" sz="1200" dirty="0">
                <a:solidFill>
                  <a:schemeClr val="accent6">
                    <a:lumMod val="75000"/>
                  </a:schemeClr>
                </a:solidFill>
              </a:rPr>
              <a:t>BRAZIL</a:t>
            </a:r>
            <a:r>
              <a:rPr lang="tr-TR" sz="1600" dirty="0">
                <a:solidFill>
                  <a:schemeClr val="accent2">
                    <a:lumMod val="75000"/>
                  </a:schemeClr>
                </a:solidFill>
              </a:rPr>
              <a:t/>
            </a:r>
            <a:br>
              <a:rPr lang="tr-TR" sz="1600" dirty="0">
                <a:solidFill>
                  <a:schemeClr val="accent2">
                    <a:lumMod val="75000"/>
                  </a:schemeClr>
                </a:solidFill>
              </a:rPr>
            </a:br>
            <a:r>
              <a:rPr lang="tr-TR" sz="1200" dirty="0">
                <a:solidFill>
                  <a:schemeClr val="accent6">
                    <a:lumMod val="75000"/>
                  </a:schemeClr>
                </a:solidFill>
              </a:rPr>
              <a:t>GREECE</a:t>
            </a:r>
          </a:p>
          <a:p>
            <a:pPr eaLnBrk="0" hangingPunct="0">
              <a:defRPr/>
            </a:pPr>
            <a:r>
              <a:rPr lang="tr-TR" sz="1200" dirty="0" smtClean="0">
                <a:solidFill>
                  <a:schemeClr val="accent6">
                    <a:lumMod val="75000"/>
                  </a:schemeClr>
                </a:solidFill>
              </a:rPr>
              <a:t>MOLDOVA</a:t>
            </a:r>
            <a:br>
              <a:rPr lang="tr-TR" sz="1200" dirty="0" smtClean="0">
                <a:solidFill>
                  <a:schemeClr val="accent6">
                    <a:lumMod val="75000"/>
                  </a:schemeClr>
                </a:solidFill>
              </a:rPr>
            </a:br>
            <a:r>
              <a:rPr lang="tr-TR" sz="1200" dirty="0" smtClean="0">
                <a:solidFill>
                  <a:schemeClr val="accent6">
                    <a:lumMod val="75000"/>
                  </a:schemeClr>
                </a:solidFill>
              </a:rPr>
              <a:t>GULF COUNTRIES</a:t>
            </a:r>
          </a:p>
          <a:p>
            <a:pPr eaLnBrk="0" hangingPunct="0">
              <a:defRPr/>
            </a:pPr>
            <a:r>
              <a:rPr lang="tr-TR" sz="1200" dirty="0" smtClean="0">
                <a:solidFill>
                  <a:schemeClr val="accent6">
                    <a:lumMod val="75000"/>
                  </a:schemeClr>
                </a:solidFill>
              </a:rPr>
              <a:t>ETIOPIA</a:t>
            </a:r>
          </a:p>
          <a:p>
            <a:pPr eaLnBrk="0" hangingPunct="0">
              <a:defRPr/>
            </a:pPr>
            <a:r>
              <a:rPr lang="tr-TR" sz="1200" dirty="0" smtClean="0">
                <a:solidFill>
                  <a:schemeClr val="accent6">
                    <a:lumMod val="75000"/>
                  </a:schemeClr>
                </a:solidFill>
              </a:rPr>
              <a:t>KIRGIZISTAN</a:t>
            </a:r>
          </a:p>
          <a:p>
            <a:pPr eaLnBrk="0" hangingPunct="0">
              <a:defRPr/>
            </a:pPr>
            <a:r>
              <a:rPr lang="tr-TR" sz="1200" dirty="0" smtClean="0">
                <a:solidFill>
                  <a:schemeClr val="accent6">
                    <a:lumMod val="75000"/>
                  </a:schemeClr>
                </a:solidFill>
              </a:rPr>
              <a:t>KOSOVO</a:t>
            </a:r>
          </a:p>
          <a:p>
            <a:pPr eaLnBrk="0" hangingPunct="0">
              <a:defRPr/>
            </a:pPr>
            <a:r>
              <a:rPr lang="tr-TR" sz="1200" dirty="0" smtClean="0">
                <a:solidFill>
                  <a:srgbClr val="00B050"/>
                </a:solidFill>
              </a:rPr>
              <a:t>AZERBAIJAN</a:t>
            </a:r>
          </a:p>
          <a:p>
            <a:pPr eaLnBrk="0" hangingPunct="0">
              <a:defRPr/>
            </a:pPr>
            <a:r>
              <a:rPr lang="tr-TR" sz="1200" dirty="0" smtClean="0">
                <a:solidFill>
                  <a:srgbClr val="00B050"/>
                </a:solidFill>
              </a:rPr>
              <a:t>GERMANY</a:t>
            </a:r>
          </a:p>
          <a:p>
            <a:pPr eaLnBrk="0" hangingPunct="0">
              <a:defRPr/>
            </a:pPr>
            <a:r>
              <a:rPr lang="tr-TR" sz="1200" dirty="0" smtClean="0">
                <a:solidFill>
                  <a:srgbClr val="00B050"/>
                </a:solidFill>
              </a:rPr>
              <a:t>UZBEKISTAN</a:t>
            </a:r>
          </a:p>
          <a:p>
            <a:pPr eaLnBrk="0" hangingPunct="0">
              <a:defRPr/>
            </a:pPr>
            <a:r>
              <a:rPr lang="tr-TR" sz="1200" dirty="0" smtClean="0">
                <a:solidFill>
                  <a:srgbClr val="00B050"/>
                </a:solidFill>
              </a:rPr>
              <a:t>EGYPT</a:t>
            </a:r>
            <a:r>
              <a:rPr lang="tr-TR" sz="1600" dirty="0" smtClean="0">
                <a:solidFill>
                  <a:schemeClr val="accent2">
                    <a:lumMod val="75000"/>
                  </a:schemeClr>
                </a:solidFill>
              </a:rPr>
              <a:t/>
            </a:r>
            <a:br>
              <a:rPr lang="tr-TR" sz="1600" dirty="0" smtClean="0">
                <a:solidFill>
                  <a:schemeClr val="accent2">
                    <a:lumMod val="75000"/>
                  </a:schemeClr>
                </a:solidFill>
              </a:rPr>
            </a:br>
            <a:r>
              <a:rPr lang="tr-TR" sz="1200" dirty="0" smtClean="0">
                <a:solidFill>
                  <a:srgbClr val="00B050"/>
                </a:solidFill>
              </a:rPr>
              <a:t>SOUTH AFRICA</a:t>
            </a:r>
          </a:p>
          <a:p>
            <a:pPr eaLnBrk="0" hangingPunct="0">
              <a:defRPr/>
            </a:pPr>
            <a:r>
              <a:rPr lang="tr-TR" sz="1200" dirty="0" smtClean="0">
                <a:solidFill>
                  <a:srgbClr val="00B050"/>
                </a:solidFill>
              </a:rPr>
              <a:t>INDIA</a:t>
            </a:r>
          </a:p>
          <a:p>
            <a:pPr eaLnBrk="0" hangingPunct="0">
              <a:defRPr/>
            </a:pPr>
            <a:r>
              <a:rPr lang="tr-TR" sz="1200" dirty="0" smtClean="0">
                <a:solidFill>
                  <a:srgbClr val="00B050"/>
                </a:solidFill>
              </a:rPr>
              <a:t>COLOBIA</a:t>
            </a:r>
          </a:p>
          <a:p>
            <a:pPr eaLnBrk="0" hangingPunct="0">
              <a:defRPr/>
            </a:pPr>
            <a:r>
              <a:rPr lang="tr-TR" sz="1200" dirty="0" smtClean="0">
                <a:solidFill>
                  <a:srgbClr val="00B050"/>
                </a:solidFill>
              </a:rPr>
              <a:t>PAKISTAN</a:t>
            </a:r>
          </a:p>
          <a:p>
            <a:pPr eaLnBrk="0" hangingPunct="0">
              <a:defRPr/>
            </a:pPr>
            <a:r>
              <a:rPr lang="tr-TR" sz="1200" dirty="0" smtClean="0">
                <a:solidFill>
                  <a:srgbClr val="00B050"/>
                </a:solidFill>
              </a:rPr>
              <a:t>JORDAN</a:t>
            </a:r>
          </a:p>
          <a:p>
            <a:pPr eaLnBrk="0" hangingPunct="0">
              <a:defRPr/>
            </a:pPr>
            <a:r>
              <a:rPr lang="tr-TR" sz="1200" dirty="0" smtClean="0">
                <a:solidFill>
                  <a:srgbClr val="00B050"/>
                </a:solidFill>
              </a:rPr>
              <a:t>GREECE</a:t>
            </a:r>
          </a:p>
        </p:txBody>
      </p:sp>
    </p:spTree>
    <p:extLst>
      <p:ext uri="{BB962C8B-B14F-4D97-AF65-F5344CB8AC3E}">
        <p14:creationId xmlns="" xmlns:p14="http://schemas.microsoft.com/office/powerpoint/2010/main" val="526976337"/>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4925" y="0"/>
            <a:ext cx="7777163" cy="706438"/>
          </a:xfrm>
        </p:spPr>
        <p:txBody>
          <a:bodyPr/>
          <a:lstStyle/>
          <a:p>
            <a:r>
              <a:rPr lang="tr-TR" smtClean="0">
                <a:latin typeface="Futura Bk BT"/>
              </a:rPr>
              <a:t>International Activities</a:t>
            </a:r>
          </a:p>
        </p:txBody>
      </p:sp>
      <p:sp>
        <p:nvSpPr>
          <p:cNvPr id="28675" name="Content Placeholder 2"/>
          <p:cNvSpPr>
            <a:spLocks noGrp="1"/>
          </p:cNvSpPr>
          <p:nvPr>
            <p:ph idx="1"/>
          </p:nvPr>
        </p:nvSpPr>
        <p:spPr>
          <a:xfrm>
            <a:off x="714375" y="1052513"/>
            <a:ext cx="7715250" cy="5073650"/>
          </a:xfrm>
        </p:spPr>
        <p:txBody>
          <a:bodyPr>
            <a:normAutofit fontScale="92500" lnSpcReduction="10000"/>
          </a:bodyPr>
          <a:lstStyle/>
          <a:p>
            <a:pPr>
              <a:buFont typeface="Arial" pitchFamily="34" charset="0"/>
              <a:buBlip>
                <a:blip r:embed="rId2"/>
              </a:buBlip>
              <a:defRPr/>
            </a:pPr>
            <a:r>
              <a:rPr lang="tr-TR" dirty="0" smtClean="0">
                <a:latin typeface="Futura Bk BT"/>
              </a:rPr>
              <a:t>Memorandum Of Understanding (MoU)</a:t>
            </a:r>
          </a:p>
          <a:p>
            <a:pPr lvl="1">
              <a:buFont typeface="Arial" pitchFamily="34" charset="0"/>
              <a:buBlip>
                <a:blip r:embed="rId2"/>
              </a:buBlip>
              <a:defRPr/>
            </a:pPr>
            <a:r>
              <a:rPr lang="tr-TR" dirty="0" smtClean="0">
                <a:latin typeface="Futura Bk BT"/>
              </a:rPr>
              <a:t>Action Plan</a:t>
            </a:r>
          </a:p>
          <a:p>
            <a:pPr lvl="2">
              <a:buFont typeface="Arial" pitchFamily="34" charset="0"/>
              <a:buBlip>
                <a:blip r:embed="rId2"/>
              </a:buBlip>
              <a:defRPr/>
            </a:pPr>
            <a:r>
              <a:rPr lang="tr-TR" dirty="0">
                <a:latin typeface="Futura Bk BT"/>
              </a:rPr>
              <a:t> Service Projects</a:t>
            </a:r>
          </a:p>
          <a:p>
            <a:pPr lvl="3">
              <a:defRPr/>
            </a:pPr>
            <a:r>
              <a:rPr lang="tr-TR" dirty="0">
                <a:latin typeface="Futura Bk BT"/>
              </a:rPr>
              <a:t>Consultancy</a:t>
            </a:r>
          </a:p>
          <a:p>
            <a:pPr lvl="3">
              <a:defRPr/>
            </a:pPr>
            <a:r>
              <a:rPr lang="tr-TR" dirty="0">
                <a:latin typeface="Futura Bk BT"/>
              </a:rPr>
              <a:t>Training</a:t>
            </a:r>
          </a:p>
          <a:p>
            <a:pPr lvl="3">
              <a:defRPr/>
            </a:pPr>
            <a:r>
              <a:rPr lang="tr-TR" dirty="0">
                <a:latin typeface="Futura Bk BT"/>
              </a:rPr>
              <a:t>Measurement System or Laboratory Establishment</a:t>
            </a:r>
          </a:p>
          <a:p>
            <a:pPr lvl="3">
              <a:defRPr/>
            </a:pPr>
            <a:r>
              <a:rPr lang="tr-TR" dirty="0">
                <a:latin typeface="Futura Bk BT"/>
              </a:rPr>
              <a:t>Measurement Instrument Product</a:t>
            </a:r>
          </a:p>
          <a:p>
            <a:pPr lvl="1">
              <a:buFont typeface="Arial" pitchFamily="34" charset="0"/>
              <a:buBlip>
                <a:blip r:embed="rId2"/>
              </a:buBlip>
              <a:defRPr/>
            </a:pPr>
            <a:r>
              <a:rPr lang="tr-TR" dirty="0" smtClean="0">
                <a:latin typeface="Futura Bk BT"/>
              </a:rPr>
              <a:t>Project Steps to Be Followed</a:t>
            </a:r>
            <a:endParaRPr lang="tr-TR" dirty="0">
              <a:latin typeface="Futura Bk BT"/>
            </a:endParaRPr>
          </a:p>
          <a:p>
            <a:pPr lvl="3">
              <a:defRPr/>
            </a:pPr>
            <a:r>
              <a:rPr lang="tr-TR" dirty="0" smtClean="0">
                <a:latin typeface="Futura Bk BT"/>
              </a:rPr>
              <a:t>Idea</a:t>
            </a:r>
          </a:p>
          <a:p>
            <a:pPr lvl="3">
              <a:defRPr/>
            </a:pPr>
            <a:r>
              <a:rPr lang="tr-TR" dirty="0" smtClean="0">
                <a:latin typeface="Futura Bk BT"/>
              </a:rPr>
              <a:t>Feasibility</a:t>
            </a:r>
          </a:p>
          <a:p>
            <a:pPr lvl="3">
              <a:defRPr/>
            </a:pPr>
            <a:r>
              <a:rPr lang="tr-TR" dirty="0" smtClean="0">
                <a:latin typeface="Futura Bk BT"/>
              </a:rPr>
              <a:t>Proposal</a:t>
            </a:r>
          </a:p>
          <a:p>
            <a:pPr lvl="3">
              <a:defRPr/>
            </a:pPr>
            <a:r>
              <a:rPr lang="tr-TR" dirty="0" smtClean="0">
                <a:latin typeface="Futura Bk BT"/>
              </a:rPr>
              <a:t>Agreement</a:t>
            </a:r>
          </a:p>
          <a:p>
            <a:pPr lvl="3">
              <a:defRPr/>
            </a:pPr>
            <a:r>
              <a:rPr lang="tr-TR" dirty="0" smtClean="0">
                <a:latin typeface="Futura Bk BT"/>
              </a:rPr>
              <a:t>Planning</a:t>
            </a:r>
          </a:p>
          <a:p>
            <a:pPr lvl="3">
              <a:defRPr/>
            </a:pPr>
            <a:r>
              <a:rPr lang="tr-TR" dirty="0" smtClean="0">
                <a:latin typeface="Futura Bk BT"/>
              </a:rPr>
              <a:t>Implementation</a:t>
            </a:r>
          </a:p>
        </p:txBody>
      </p:sp>
      <p:sp>
        <p:nvSpPr>
          <p:cNvPr id="4" name="Slide Number Placeholder 3"/>
          <p:cNvSpPr>
            <a:spLocks noGrp="1"/>
          </p:cNvSpPr>
          <p:nvPr>
            <p:ph type="sldNum" sz="quarter" idx="12"/>
          </p:nvPr>
        </p:nvSpPr>
        <p:spPr>
          <a:xfrm>
            <a:off x="457200" y="6356350"/>
            <a:ext cx="2133600" cy="365125"/>
          </a:xfrm>
        </p:spPr>
        <p:txBody>
          <a:bodyPr/>
          <a:lstStyle/>
          <a:p>
            <a:pPr algn="l">
              <a:defRPr/>
            </a:pPr>
            <a:fld id="{7559D3F4-24B3-432C-B456-E2F32B6052D5}" type="slidenum">
              <a:rPr lang="tr-TR" smtClean="0"/>
              <a:pPr algn="l">
                <a:defRPr/>
              </a:pPr>
              <a:t>24</a:t>
            </a:fld>
            <a:endParaRPr lang="tr-TR"/>
          </a:p>
        </p:txBody>
      </p:sp>
    </p:spTree>
    <p:extLst>
      <p:ext uri="{BB962C8B-B14F-4D97-AF65-F5344CB8AC3E}">
        <p14:creationId xmlns="" xmlns:p14="http://schemas.microsoft.com/office/powerpoint/2010/main" val="2318025957"/>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650" name="Text Box 2"/>
          <p:cNvSpPr txBox="1">
            <a:spLocks noChangeArrowheads="1"/>
          </p:cNvSpPr>
          <p:nvPr/>
        </p:nvSpPr>
        <p:spPr bwMode="auto">
          <a:xfrm>
            <a:off x="683568" y="1844824"/>
            <a:ext cx="7489825" cy="1200150"/>
          </a:xfrm>
          <a:prstGeom prst="rect">
            <a:avLst/>
          </a:prstGeom>
          <a:noFill/>
          <a:ln w="9525">
            <a:noFill/>
            <a:miter lim="800000"/>
            <a:headEnd/>
            <a:tailEnd/>
          </a:ln>
          <a:effectLst/>
        </p:spPr>
        <p:txBody>
          <a:bodyPr>
            <a:spAutoFit/>
          </a:bodyPr>
          <a:lstStyle/>
          <a:p>
            <a:pPr algn="ctr" eaLnBrk="0" hangingPunct="0">
              <a:defRPr/>
            </a:pPr>
            <a:r>
              <a:rPr lang="tr-TR" sz="3600" b="1" dirty="0">
                <a:solidFill>
                  <a:schemeClr val="bg1"/>
                </a:solidFill>
                <a:effectLst>
                  <a:outerShdw blurRad="38100" dist="38100" dir="2700000" algn="tl">
                    <a:srgbClr val="C0C0C0"/>
                  </a:outerShdw>
                </a:effectLst>
              </a:rPr>
              <a:t/>
            </a:r>
            <a:br>
              <a:rPr lang="tr-TR" sz="3600" b="1" dirty="0">
                <a:solidFill>
                  <a:schemeClr val="bg1"/>
                </a:solidFill>
                <a:effectLst>
                  <a:outerShdw blurRad="38100" dist="38100" dir="2700000" algn="tl">
                    <a:srgbClr val="C0C0C0"/>
                  </a:outerShdw>
                </a:effectLst>
              </a:rPr>
            </a:br>
            <a:r>
              <a:rPr lang="tr-TR" sz="3600" b="1" dirty="0">
                <a:effectLst>
                  <a:outerShdw blurRad="38100" dist="38100" dir="2700000" algn="tl">
                    <a:srgbClr val="C0C0C0"/>
                  </a:outerShdw>
                </a:effectLst>
              </a:rPr>
              <a:t>Thank you for your attention</a:t>
            </a:r>
            <a:endParaRPr lang="en-US" sz="3600" b="1" dirty="0">
              <a:effectLst>
                <a:outerShdw blurRad="38100" dist="38100" dir="2700000" algn="tl">
                  <a:srgbClr val="C0C0C0"/>
                </a:outerShdw>
              </a:effectLst>
            </a:endParaRPr>
          </a:p>
        </p:txBody>
      </p:sp>
      <p:sp>
        <p:nvSpPr>
          <p:cNvPr id="3" name="Rectangle 2"/>
          <p:cNvSpPr/>
          <p:nvPr/>
        </p:nvSpPr>
        <p:spPr>
          <a:xfrm>
            <a:off x="1913968" y="4698336"/>
            <a:ext cx="4572000" cy="1938992"/>
          </a:xfrm>
          <a:prstGeom prst="rect">
            <a:avLst/>
          </a:prstGeom>
        </p:spPr>
        <p:txBody>
          <a:bodyPr>
            <a:spAutoFit/>
          </a:bodyPr>
          <a:lstStyle/>
          <a:p>
            <a:pPr algn="ctr">
              <a:defRPr/>
            </a:pPr>
            <a:endParaRPr lang="tr-TR" sz="2400" b="1" dirty="0">
              <a:solidFill>
                <a:srgbClr val="FF0000"/>
              </a:solidFill>
              <a:effectLst>
                <a:outerShdw blurRad="38100" dist="38100" dir="2700000" algn="tl">
                  <a:srgbClr val="C0C0C0"/>
                </a:outerShdw>
              </a:effectLst>
              <a:latin typeface="Arial" charset="0"/>
            </a:endParaRPr>
          </a:p>
          <a:p>
            <a:pPr algn="ctr">
              <a:defRPr/>
            </a:pPr>
            <a:r>
              <a:rPr lang="tr-TR" sz="2400" b="1" dirty="0">
                <a:solidFill>
                  <a:srgbClr val="FF0000"/>
                </a:solidFill>
                <a:effectLst>
                  <a:outerShdw blurRad="38100" dist="38100" dir="2700000" algn="tl">
                    <a:srgbClr val="C0C0C0"/>
                  </a:outerShdw>
                </a:effectLst>
                <a:latin typeface="Arial" charset="0"/>
                <a:hlinkClick r:id="rId3"/>
              </a:rPr>
              <a:t>www.ume.tubitak.gov.tr</a:t>
            </a:r>
            <a:endParaRPr lang="tr-TR" sz="2400" b="1" dirty="0">
              <a:solidFill>
                <a:srgbClr val="FF0000"/>
              </a:solidFill>
              <a:effectLst>
                <a:outerShdw blurRad="38100" dist="38100" dir="2700000" algn="tl">
                  <a:srgbClr val="C0C0C0"/>
                </a:outerShdw>
              </a:effectLst>
              <a:latin typeface="Arial" charset="0"/>
            </a:endParaRPr>
          </a:p>
          <a:p>
            <a:pPr algn="ctr">
              <a:defRPr/>
            </a:pPr>
            <a:r>
              <a:rPr lang="tr-TR" sz="2400" b="1" dirty="0">
                <a:solidFill>
                  <a:srgbClr val="FF0000"/>
                </a:solidFill>
                <a:effectLst>
                  <a:outerShdw blurRad="38100" dist="38100" dir="2700000" algn="tl">
                    <a:srgbClr val="C0C0C0"/>
                  </a:outerShdw>
                </a:effectLst>
                <a:latin typeface="Arial" charset="0"/>
              </a:rPr>
              <a:t>T: </a:t>
            </a:r>
            <a:r>
              <a:rPr lang="tr-TR" sz="2400" b="1" dirty="0" smtClean="0">
                <a:solidFill>
                  <a:srgbClr val="FF0000"/>
                </a:solidFill>
                <a:effectLst>
                  <a:outerShdw blurRad="38100" dist="38100" dir="2700000" algn="tl">
                    <a:srgbClr val="C0C0C0"/>
                  </a:outerShdw>
                </a:effectLst>
                <a:latin typeface="Arial" charset="0"/>
              </a:rPr>
              <a:t>+90 </a:t>
            </a:r>
            <a:r>
              <a:rPr lang="tr-TR" sz="2400" b="1" dirty="0">
                <a:solidFill>
                  <a:srgbClr val="FF0000"/>
                </a:solidFill>
                <a:effectLst>
                  <a:outerShdw blurRad="38100" dist="38100" dir="2700000" algn="tl">
                    <a:srgbClr val="C0C0C0"/>
                  </a:outerShdw>
                </a:effectLst>
                <a:latin typeface="Arial" charset="0"/>
              </a:rPr>
              <a:t>262 679 50 00</a:t>
            </a:r>
          </a:p>
          <a:p>
            <a:pPr algn="ctr">
              <a:defRPr/>
            </a:pPr>
            <a:r>
              <a:rPr lang="tr-TR" sz="2400" b="1" dirty="0">
                <a:solidFill>
                  <a:srgbClr val="FF0000"/>
                </a:solidFill>
                <a:effectLst>
                  <a:outerShdw blurRad="38100" dist="38100" dir="2700000" algn="tl">
                    <a:srgbClr val="C0C0C0"/>
                  </a:outerShdw>
                </a:effectLst>
                <a:latin typeface="Arial" charset="0"/>
              </a:rPr>
              <a:t>F: </a:t>
            </a:r>
            <a:r>
              <a:rPr lang="tr-TR" sz="2400" b="1" dirty="0" smtClean="0">
                <a:solidFill>
                  <a:srgbClr val="FF0000"/>
                </a:solidFill>
                <a:effectLst>
                  <a:outerShdw blurRad="38100" dist="38100" dir="2700000" algn="tl">
                    <a:srgbClr val="C0C0C0"/>
                  </a:outerShdw>
                </a:effectLst>
                <a:latin typeface="Arial" charset="0"/>
              </a:rPr>
              <a:t>+90 </a:t>
            </a:r>
            <a:r>
              <a:rPr lang="tr-TR" sz="2400" b="1" dirty="0">
                <a:solidFill>
                  <a:srgbClr val="FF0000"/>
                </a:solidFill>
                <a:effectLst>
                  <a:outerShdw blurRad="38100" dist="38100" dir="2700000" algn="tl">
                    <a:srgbClr val="C0C0C0"/>
                  </a:outerShdw>
                </a:effectLst>
                <a:latin typeface="Arial" charset="0"/>
              </a:rPr>
              <a:t>262 679 50 01</a:t>
            </a:r>
          </a:p>
          <a:p>
            <a:pPr algn="ctr">
              <a:defRPr/>
            </a:pPr>
            <a:r>
              <a:rPr lang="tr-TR" sz="2400" b="1" dirty="0">
                <a:solidFill>
                  <a:srgbClr val="FF0000"/>
                </a:solidFill>
                <a:effectLst>
                  <a:outerShdw blurRad="38100" dist="38100" dir="2700000" algn="tl">
                    <a:srgbClr val="C0C0C0"/>
                  </a:outerShdw>
                </a:effectLst>
                <a:latin typeface="Arial" charset="0"/>
              </a:rPr>
              <a:t>ume@tubitak.gov.tr</a:t>
            </a:r>
            <a:endParaRPr lang="en-US" sz="2400" b="1" dirty="0">
              <a:solidFill>
                <a:srgbClr val="FF0000"/>
              </a:solidFill>
              <a:effectLst>
                <a:outerShdw blurRad="38100" dist="38100" dir="2700000" algn="tl">
                  <a:srgbClr val="C0C0C0"/>
                </a:outerShdw>
              </a:effectLst>
              <a:latin typeface="Arial" charset="0"/>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643" name="Group 43"/>
          <p:cNvGraphicFramePr>
            <a:graphicFrameLocks noGrp="1"/>
          </p:cNvGraphicFramePr>
          <p:nvPr/>
        </p:nvGraphicFramePr>
        <p:xfrm>
          <a:off x="107950" y="836613"/>
          <a:ext cx="6881813" cy="5346700"/>
        </p:xfrm>
        <a:graphic>
          <a:graphicData uri="http://schemas.openxmlformats.org/drawingml/2006/table">
            <a:tbl>
              <a:tblPr/>
              <a:tblGrid>
                <a:gridCol w="743368"/>
                <a:gridCol w="6138445"/>
              </a:tblGrid>
              <a:tr h="57946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ko-KR" sz="1600" b="0" i="0" u="none" strike="noStrike" cap="none" normalizeH="0" baseline="0" dirty="0" smtClean="0">
                          <a:ln>
                            <a:noFill/>
                          </a:ln>
                          <a:solidFill>
                            <a:schemeClr val="tx1"/>
                          </a:solidFill>
                          <a:effectLst/>
                          <a:latin typeface="Arial" charset="0"/>
                          <a:ea typeface="Gulim" charset="-127"/>
                        </a:rPr>
                        <a:t>1502</a:t>
                      </a:r>
                      <a:endParaRPr kumimoji="0" lang="en-US" altLang="ko-KR" sz="1600" b="0" i="0" u="none" strike="noStrike" cap="none" normalizeH="0" baseline="0" dirty="0" smtClean="0">
                        <a:ln>
                          <a:noFill/>
                        </a:ln>
                        <a:solidFill>
                          <a:schemeClr val="tx1"/>
                        </a:solidFill>
                        <a:effectLst/>
                        <a:latin typeface="Arial" charset="0"/>
                        <a:ea typeface="Gulim" charset="-127"/>
                      </a:endParaRP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ko-KR" sz="1600" b="0" i="0" u="none" strike="noStrike" cap="none" normalizeH="0" baseline="0" dirty="0" smtClean="0">
                          <a:ln>
                            <a:noFill/>
                          </a:ln>
                          <a:solidFill>
                            <a:schemeClr val="tx1"/>
                          </a:solidFill>
                          <a:effectLst/>
                          <a:latin typeface="Arial" charset="0"/>
                          <a:ea typeface="Gulim" charset="-127"/>
                        </a:rPr>
                        <a:t>Bursa Municipality Laws (About Legal Metrology </a:t>
                      </a:r>
                      <a:r>
                        <a:rPr kumimoji="0" lang="tr-TR" altLang="ko-KR" sz="1600" b="0" i="1" u="none" strike="noStrike" cap="none" normalizeH="0" baseline="0" dirty="0" smtClean="0">
                          <a:ln>
                            <a:noFill/>
                          </a:ln>
                          <a:solidFill>
                            <a:schemeClr val="tx1"/>
                          </a:solidFill>
                          <a:effectLst/>
                          <a:latin typeface="Arial" charset="0"/>
                          <a:ea typeface="Gulim" charset="-127"/>
                        </a:rPr>
                        <a:t>Kanuname-i İhtisab-ı Bursa, II. Beyazid)</a:t>
                      </a:r>
                      <a:endParaRPr kumimoji="0" lang="en-US" altLang="ko-KR" sz="1600" b="0" i="1" u="none" strike="noStrike" cap="none" normalizeH="0" baseline="0" dirty="0" smtClean="0">
                        <a:ln>
                          <a:noFill/>
                        </a:ln>
                        <a:solidFill>
                          <a:schemeClr val="tx1"/>
                        </a:solidFill>
                        <a:effectLst/>
                        <a:latin typeface="Arial" charset="0"/>
                        <a:ea typeface="Gulim" charset="-127"/>
                      </a:endParaRP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42869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Arial" charset="0"/>
                          <a:ea typeface="Gulim" charset="-127"/>
                        </a:rPr>
                        <a:t>1869</a:t>
                      </a: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Arial" charset="0"/>
                          <a:ea typeface="Gulim" charset="-127"/>
                        </a:rPr>
                        <a:t>Adoption of Metric System During the Period of Sultan </a:t>
                      </a:r>
                      <a:r>
                        <a:rPr kumimoji="0" lang="en-US" altLang="ko-KR" sz="1600" b="0" i="0" u="none" strike="noStrike" cap="none" normalizeH="0" baseline="0" dirty="0" err="1" smtClean="0">
                          <a:ln>
                            <a:noFill/>
                          </a:ln>
                          <a:solidFill>
                            <a:schemeClr val="tx1"/>
                          </a:solidFill>
                          <a:effectLst/>
                          <a:latin typeface="Arial" charset="0"/>
                          <a:ea typeface="Gulim" charset="-127"/>
                        </a:rPr>
                        <a:t>Abdülmecit</a:t>
                      </a:r>
                      <a:endParaRPr kumimoji="0" lang="en-US" altLang="ko-KR" sz="1600" b="0" i="0" u="none" strike="noStrike" cap="none" normalizeH="0" baseline="0" dirty="0" smtClean="0">
                        <a:ln>
                          <a:noFill/>
                        </a:ln>
                        <a:solidFill>
                          <a:schemeClr val="tx1"/>
                        </a:solidFill>
                        <a:effectLst/>
                        <a:latin typeface="Arial" charset="0"/>
                        <a:ea typeface="Gulim" charset="-127"/>
                      </a:endParaRP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7149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1" i="0" u="none" strike="noStrike" cap="none" normalizeH="0" baseline="0" smtClean="0">
                          <a:ln>
                            <a:noFill/>
                          </a:ln>
                          <a:solidFill>
                            <a:srgbClr val="000000"/>
                          </a:solidFill>
                          <a:effectLst/>
                          <a:latin typeface="Arial" charset="0"/>
                          <a:ea typeface="Gulim" charset="-127"/>
                        </a:rPr>
                        <a:t>1875</a:t>
                      </a: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1" i="0" u="none" strike="noStrike" cap="none" normalizeH="0" baseline="0" smtClean="0">
                          <a:ln>
                            <a:noFill/>
                          </a:ln>
                          <a:solidFill>
                            <a:srgbClr val="000000"/>
                          </a:solidFill>
                          <a:effectLst/>
                          <a:latin typeface="Arial" charset="0"/>
                          <a:ea typeface="Gulim" charset="-127"/>
                        </a:rPr>
                        <a:t>Founder and Signatory of the Meter Convention </a:t>
                      </a: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57946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Arial" charset="0"/>
                          <a:ea typeface="Gulim" charset="-127"/>
                        </a:rPr>
                        <a:t>1931</a:t>
                      </a: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Arial" charset="0"/>
                          <a:ea typeface="Gulim" charset="-127"/>
                        </a:rPr>
                        <a:t>Re-adopting Metric System</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Arial" charset="0"/>
                          <a:ea typeface="Gulim" charset="-127"/>
                        </a:rPr>
                        <a:t>Framework Act on National Standards - Legal Metrology </a:t>
                      </a: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7149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smtClean="0">
                          <a:ln>
                            <a:noFill/>
                          </a:ln>
                          <a:solidFill>
                            <a:schemeClr val="tx1"/>
                          </a:solidFill>
                          <a:effectLst/>
                          <a:latin typeface="Arial" charset="0"/>
                          <a:ea typeface="Gulim" charset="-127"/>
                        </a:rPr>
                        <a:t>1950</a:t>
                      </a: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Arial" charset="0"/>
                          <a:ea typeface="Gulim" charset="-127"/>
                        </a:rPr>
                        <a:t>Initial Metrology Activities in Turkish Air Forces</a:t>
                      </a: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7149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smtClean="0">
                          <a:ln>
                            <a:noFill/>
                          </a:ln>
                          <a:solidFill>
                            <a:schemeClr val="tx1"/>
                          </a:solidFill>
                          <a:effectLst/>
                          <a:latin typeface="Arial" charset="0"/>
                          <a:ea typeface="Gulim" charset="-127"/>
                        </a:rPr>
                        <a:t>1960</a:t>
                      </a: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Arial" charset="0"/>
                          <a:ea typeface="Gulim" charset="-127"/>
                        </a:rPr>
                        <a:t>Establishment of Turkish Standardization Institute (TSE)</a:t>
                      </a: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57946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smtClean="0">
                          <a:ln>
                            <a:noFill/>
                          </a:ln>
                          <a:solidFill>
                            <a:schemeClr val="tx1"/>
                          </a:solidFill>
                          <a:effectLst/>
                          <a:latin typeface="Arial" charset="0"/>
                          <a:ea typeface="Gulim" charset="-127"/>
                        </a:rPr>
                        <a:t>1970</a:t>
                      </a: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Arial" charset="0"/>
                          <a:ea typeface="Dotum"/>
                          <a:cs typeface="Dotum"/>
                        </a:rPr>
                        <a:t>Development of Automotive Sector (Fiat and Renault Plant)</a:t>
                      </a: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71494">
                <a:tc>
                  <a:txBody>
                    <a:bodyPr/>
                    <a:lstStyle/>
                    <a:p>
                      <a:pPr marL="0" marR="0" lvl="0" indent="0" algn="ctr" defTabSz="914400" rtl="0" eaLnBrk="0" fontAlgn="base" latinLnBrk="0" hangingPunct="0">
                        <a:lnSpc>
                          <a:spcPct val="100000"/>
                        </a:lnSpc>
                        <a:spcBef>
                          <a:spcPct val="0"/>
                        </a:spcBef>
                        <a:spcAft>
                          <a:spcPct val="0"/>
                        </a:spcAft>
                        <a:buClr>
                          <a:schemeClr val="accent2"/>
                        </a:buClr>
                        <a:buSzTx/>
                        <a:buFont typeface="Wingdings" pitchFamily="2" charset="2"/>
                        <a:buNone/>
                        <a:tabLst/>
                      </a:pPr>
                      <a:r>
                        <a:rPr kumimoji="0" lang="en-US" altLang="ko-KR" sz="1600" b="0" i="0" u="none" strike="noStrike" cap="none" normalizeH="0" baseline="0" smtClean="0">
                          <a:ln>
                            <a:noFill/>
                          </a:ln>
                          <a:solidFill>
                            <a:schemeClr val="tx1"/>
                          </a:solidFill>
                          <a:effectLst/>
                          <a:latin typeface="Arial" charset="0"/>
                          <a:ea typeface="Gulim" charset="-127"/>
                        </a:rPr>
                        <a:t>1982</a:t>
                      </a: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Arial" charset="0"/>
                          <a:ea typeface="Gulim" charset="-127"/>
                        </a:rPr>
                        <a:t>Feasibility Study for Scientific Metrology</a:t>
                      </a: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57914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1" i="0" u="none" strike="noStrike" cap="none" normalizeH="0" baseline="0" dirty="0" smtClean="0">
                          <a:ln>
                            <a:noFill/>
                          </a:ln>
                          <a:solidFill>
                            <a:schemeClr val="tx1"/>
                          </a:solidFill>
                          <a:effectLst/>
                          <a:latin typeface="Arial" charset="0"/>
                          <a:ea typeface="Gulim" charset="-127"/>
                        </a:rPr>
                        <a:t>198</a:t>
                      </a:r>
                      <a:r>
                        <a:rPr kumimoji="0" lang="tr-TR" altLang="ko-KR" sz="1600" b="1" i="0" u="none" strike="noStrike" cap="none" normalizeH="0" baseline="0" dirty="0" smtClean="0">
                          <a:ln>
                            <a:noFill/>
                          </a:ln>
                          <a:solidFill>
                            <a:schemeClr val="tx1"/>
                          </a:solidFill>
                          <a:effectLst/>
                          <a:latin typeface="Arial" charset="0"/>
                          <a:ea typeface="Gulim" charset="-127"/>
                        </a:rPr>
                        <a:t>6</a:t>
                      </a:r>
                      <a:endParaRPr kumimoji="0" lang="en-US" altLang="ko-KR" sz="1600" b="1" i="0" u="none" strike="noStrike" cap="none" normalizeH="0" baseline="0" dirty="0" smtClean="0">
                        <a:ln>
                          <a:noFill/>
                        </a:ln>
                        <a:solidFill>
                          <a:schemeClr val="tx1"/>
                        </a:solidFill>
                        <a:effectLst/>
                        <a:latin typeface="Arial" charset="0"/>
                        <a:ea typeface="Gulim" charset="-127"/>
                      </a:endParaRP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kern="1200" cap="none" normalizeH="0" baseline="0" dirty="0" smtClean="0">
                          <a:ln>
                            <a:noFill/>
                          </a:ln>
                          <a:solidFill>
                            <a:schemeClr val="tx1"/>
                          </a:solidFill>
                          <a:effectLst/>
                          <a:latin typeface="Arial" charset="0"/>
                          <a:ea typeface="Gulim" charset="-127"/>
                          <a:cs typeface="+mn-cs"/>
                        </a:rPr>
                        <a:t>Establishment of the National Center of Physical Measurement Standards (MFÖSM) under TÜBİTAK</a:t>
                      </a:r>
                      <a:r>
                        <a:rPr kumimoji="0" lang="tr-TR" altLang="ko-KR" sz="1600" b="1" i="0" u="none" strike="noStrike" kern="1200" cap="none" normalizeH="0" baseline="0" dirty="0" smtClean="0">
                          <a:ln>
                            <a:noFill/>
                          </a:ln>
                          <a:solidFill>
                            <a:schemeClr val="tx1"/>
                          </a:solidFill>
                          <a:effectLst/>
                          <a:latin typeface="Arial" charset="0"/>
                          <a:ea typeface="Gulim" charset="-127"/>
                          <a:cs typeface="+mn-cs"/>
                        </a:rPr>
                        <a:t>*</a:t>
                      </a:r>
                      <a:endParaRPr kumimoji="0" lang="en-US" altLang="ko-KR" sz="1600" b="1" i="0" u="none" strike="noStrike" kern="1200" cap="none" normalizeH="0" baseline="0" dirty="0" smtClean="0">
                        <a:ln>
                          <a:noFill/>
                        </a:ln>
                        <a:solidFill>
                          <a:schemeClr val="tx1"/>
                        </a:solidFill>
                        <a:effectLst/>
                        <a:latin typeface="Arial" charset="0"/>
                        <a:ea typeface="Gulim" charset="-127"/>
                        <a:cs typeface="+mn-cs"/>
                      </a:endParaRP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7149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1" i="0" u="none" strike="noStrike" cap="none" normalizeH="0" baseline="0" smtClean="0">
                          <a:ln>
                            <a:noFill/>
                          </a:ln>
                          <a:solidFill>
                            <a:schemeClr val="tx1"/>
                          </a:solidFill>
                          <a:effectLst/>
                          <a:latin typeface="Arial" charset="0"/>
                          <a:ea typeface="Gulim" charset="-127"/>
                        </a:rPr>
                        <a:t>1992</a:t>
                      </a: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kern="1200" cap="none" normalizeH="0" baseline="0" dirty="0" smtClean="0">
                          <a:ln>
                            <a:noFill/>
                          </a:ln>
                          <a:solidFill>
                            <a:schemeClr val="tx1"/>
                          </a:solidFill>
                          <a:effectLst/>
                          <a:latin typeface="Arial" charset="0"/>
                          <a:ea typeface="Dotum"/>
                          <a:cs typeface="Dotum"/>
                        </a:rPr>
                        <a:t>Renaming the MFÖSM as National Metrology Institute (UME)</a:t>
                      </a:r>
                      <a:endParaRPr kumimoji="0" lang="en-US" altLang="ko-KR" sz="1600" b="1" i="0" u="none" strike="noStrike" cap="none" normalizeH="0" baseline="0" dirty="0" smtClean="0">
                        <a:ln>
                          <a:noFill/>
                        </a:ln>
                        <a:solidFill>
                          <a:schemeClr val="tx1"/>
                        </a:solidFill>
                        <a:effectLst/>
                        <a:latin typeface="Arial" charset="0"/>
                        <a:ea typeface="Dotum"/>
                        <a:cs typeface="Dotum"/>
                      </a:endParaRP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7149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smtClean="0">
                          <a:ln>
                            <a:noFill/>
                          </a:ln>
                          <a:solidFill>
                            <a:schemeClr val="tx1"/>
                          </a:solidFill>
                          <a:effectLst/>
                          <a:latin typeface="Arial" charset="0"/>
                          <a:ea typeface="Gulim" charset="-127"/>
                        </a:rPr>
                        <a:t>1999</a:t>
                      </a: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Arial" charset="0"/>
                          <a:ea typeface="Gulim" charset="-127"/>
                        </a:rPr>
                        <a:t>Establishment of Turkish Accreditation Body (TÜRKAK)</a:t>
                      </a: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71494">
                <a:tc>
                  <a:txBody>
                    <a:bodyPr/>
                    <a:lstStyle/>
                    <a:p>
                      <a:pPr marL="0" marR="0" lvl="0" indent="0" algn="ctr" defTabSz="914400" rtl="0" eaLnBrk="0" fontAlgn="base" latinLnBrk="0" hangingPunct="0">
                        <a:lnSpc>
                          <a:spcPct val="100000"/>
                        </a:lnSpc>
                        <a:spcBef>
                          <a:spcPct val="0"/>
                        </a:spcBef>
                        <a:spcAft>
                          <a:spcPct val="0"/>
                        </a:spcAft>
                        <a:buClr>
                          <a:schemeClr val="accent2"/>
                        </a:buClr>
                        <a:buSzTx/>
                        <a:buFont typeface="Wingdings" pitchFamily="2" charset="2"/>
                        <a:buNone/>
                        <a:tabLst/>
                      </a:pPr>
                      <a:r>
                        <a:rPr kumimoji="0" lang="en-US" altLang="ko-KR" sz="1600" b="1" i="0" u="none" strike="noStrike" cap="none" normalizeH="0" baseline="0" dirty="0" smtClean="0">
                          <a:ln>
                            <a:noFill/>
                          </a:ln>
                          <a:solidFill>
                            <a:srgbClr val="000000"/>
                          </a:solidFill>
                          <a:effectLst/>
                          <a:latin typeface="Arial" charset="0"/>
                          <a:ea typeface="Gulim" charset="-127"/>
                        </a:rPr>
                        <a:t>1999</a:t>
                      </a: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1" i="0" u="none" strike="noStrike" cap="none" normalizeH="0" baseline="0" dirty="0" smtClean="0">
                          <a:ln>
                            <a:noFill/>
                          </a:ln>
                          <a:solidFill>
                            <a:srgbClr val="000000"/>
                          </a:solidFill>
                          <a:effectLst/>
                          <a:latin typeface="Arial" charset="0"/>
                          <a:ea typeface="Dotum"/>
                          <a:cs typeface="Dotum"/>
                        </a:rPr>
                        <a:t>Signing CIPM-MRA </a:t>
                      </a:r>
                    </a:p>
                  </a:txBody>
                  <a:tcPr marL="91432" marR="91432" marT="45718" marB="45718"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 name="Rectangle 10"/>
          <p:cNvSpPr/>
          <p:nvPr/>
        </p:nvSpPr>
        <p:spPr>
          <a:xfrm>
            <a:off x="0" y="44450"/>
            <a:ext cx="8172450" cy="646113"/>
          </a:xfrm>
          <a:prstGeom prst="rect">
            <a:avLst/>
          </a:prstGeom>
        </p:spPr>
        <p:txBody>
          <a:bodyPr>
            <a:spAutoFit/>
          </a:bodyPr>
          <a:lstStyle/>
          <a:p>
            <a:pPr eaLnBrk="0" hangingPunct="0">
              <a:buFont typeface="Wingdings" pitchFamily="2" charset="2"/>
              <a:buNone/>
              <a:defRPr/>
            </a:pPr>
            <a:r>
              <a:rPr lang="tr-TR" sz="3600" b="1" dirty="0" smtClean="0">
                <a:solidFill>
                  <a:schemeClr val="bg1"/>
                </a:solidFill>
                <a:latin typeface="Futura Bk BT"/>
                <a:ea typeface="+mj-ea"/>
                <a:cs typeface="+mj-cs"/>
              </a:rPr>
              <a:t>History of Metrology in Turkey</a:t>
            </a:r>
            <a:endParaRPr lang="en-US" sz="3600" b="1" dirty="0">
              <a:solidFill>
                <a:schemeClr val="bg1"/>
              </a:solidFill>
              <a:latin typeface="Futura Bk BT"/>
              <a:ea typeface="+mj-ea"/>
              <a:cs typeface="+mj-cs"/>
            </a:endParaRPr>
          </a:p>
        </p:txBody>
      </p:sp>
      <p:pic>
        <p:nvPicPr>
          <p:cNvPr id="8233" name="Picture 17" descr="Film_vertical"/>
          <p:cNvPicPr>
            <a:picLocks noChangeAspect="1" noChangeArrowheads="1"/>
          </p:cNvPicPr>
          <p:nvPr/>
        </p:nvPicPr>
        <p:blipFill>
          <a:blip r:embed="rId2" cstate="print"/>
          <a:srcRect/>
          <a:stretch>
            <a:fillRect/>
          </a:stretch>
        </p:blipFill>
        <p:spPr bwMode="auto">
          <a:xfrm>
            <a:off x="6989763" y="1039813"/>
            <a:ext cx="1946275" cy="5330825"/>
          </a:xfrm>
          <a:prstGeom prst="rect">
            <a:avLst/>
          </a:prstGeom>
          <a:noFill/>
          <a:ln w="9525">
            <a:noFill/>
            <a:miter lim="800000"/>
            <a:headEnd/>
            <a:tailEnd/>
          </a:ln>
        </p:spPr>
      </p:pic>
      <p:pic>
        <p:nvPicPr>
          <p:cNvPr id="8234" name="Picture 80" descr="cgpm_1895.jpg"/>
          <p:cNvPicPr>
            <a:picLocks noChangeAspect="1"/>
          </p:cNvPicPr>
          <p:nvPr/>
        </p:nvPicPr>
        <p:blipFill>
          <a:blip r:embed="rId3" cstate="print"/>
          <a:srcRect/>
          <a:stretch>
            <a:fillRect/>
          </a:stretch>
        </p:blipFill>
        <p:spPr bwMode="auto">
          <a:xfrm>
            <a:off x="7207250" y="1277938"/>
            <a:ext cx="1525588" cy="904875"/>
          </a:xfrm>
          <a:prstGeom prst="rect">
            <a:avLst/>
          </a:prstGeom>
          <a:noFill/>
          <a:ln w="9525">
            <a:noFill/>
            <a:miter lim="800000"/>
            <a:headEnd/>
            <a:tailEnd/>
          </a:ln>
        </p:spPr>
      </p:pic>
      <p:pic>
        <p:nvPicPr>
          <p:cNvPr id="8235" name="Picture 4" descr="ataturk"/>
          <p:cNvPicPr>
            <a:picLocks noChangeAspect="1" noChangeArrowheads="1"/>
          </p:cNvPicPr>
          <p:nvPr/>
        </p:nvPicPr>
        <p:blipFill>
          <a:blip r:embed="rId4" cstate="print"/>
          <a:srcRect/>
          <a:stretch>
            <a:fillRect/>
          </a:stretch>
        </p:blipFill>
        <p:spPr bwMode="auto">
          <a:xfrm>
            <a:off x="7275513" y="2486025"/>
            <a:ext cx="1352550" cy="1120775"/>
          </a:xfrm>
          <a:prstGeom prst="rect">
            <a:avLst/>
          </a:prstGeom>
          <a:noFill/>
          <a:ln w="9525">
            <a:noFill/>
            <a:miter lim="800000"/>
            <a:headEnd/>
            <a:tailEnd/>
          </a:ln>
        </p:spPr>
      </p:pic>
      <p:pic>
        <p:nvPicPr>
          <p:cNvPr id="8236" name="Picture 74" descr="ume_bina_2.jpg"/>
          <p:cNvPicPr>
            <a:picLocks noGrp="1" noChangeAspect="1"/>
          </p:cNvPicPr>
          <p:nvPr isPhoto="1"/>
        </p:nvPicPr>
        <p:blipFill>
          <a:blip r:embed="rId5" cstate="print"/>
          <a:srcRect/>
          <a:stretch>
            <a:fillRect/>
          </a:stretch>
        </p:blipFill>
        <p:spPr bwMode="auto">
          <a:xfrm>
            <a:off x="7272338" y="3800475"/>
            <a:ext cx="1360487" cy="1181100"/>
          </a:xfrm>
          <a:prstGeom prst="rect">
            <a:avLst/>
          </a:prstGeom>
          <a:noFill/>
          <a:ln w="9525">
            <a:noFill/>
            <a:miter lim="800000"/>
            <a:headEnd/>
            <a:tailEnd/>
          </a:ln>
        </p:spPr>
      </p:pic>
      <p:pic>
        <p:nvPicPr>
          <p:cNvPr id="8237" name="Picture 6" descr="IMG_2590"/>
          <p:cNvPicPr>
            <a:picLocks noChangeAspect="1" noChangeArrowheads="1"/>
          </p:cNvPicPr>
          <p:nvPr/>
        </p:nvPicPr>
        <p:blipFill>
          <a:blip r:embed="rId6" cstate="print"/>
          <a:srcRect/>
          <a:stretch>
            <a:fillRect/>
          </a:stretch>
        </p:blipFill>
        <p:spPr bwMode="auto">
          <a:xfrm>
            <a:off x="7270750" y="5153025"/>
            <a:ext cx="1347788" cy="1114425"/>
          </a:xfrm>
          <a:prstGeom prst="rect">
            <a:avLst/>
          </a:prstGeom>
          <a:noFill/>
          <a:ln w="9525">
            <a:noFill/>
            <a:miter lim="800000"/>
            <a:headEnd/>
            <a:tailEnd/>
          </a:ln>
        </p:spPr>
      </p:pic>
      <p:sp>
        <p:nvSpPr>
          <p:cNvPr id="2" name="Rectangle 1"/>
          <p:cNvSpPr/>
          <p:nvPr/>
        </p:nvSpPr>
        <p:spPr>
          <a:xfrm>
            <a:off x="467545" y="6372036"/>
            <a:ext cx="6807968" cy="369332"/>
          </a:xfrm>
          <a:prstGeom prst="rect">
            <a:avLst/>
          </a:prstGeom>
        </p:spPr>
        <p:txBody>
          <a:bodyPr wrap="square">
            <a:spAutoFit/>
          </a:bodyPr>
          <a:lstStyle/>
          <a:p>
            <a:pPr algn="ctr" eaLnBrk="0" hangingPunct="0">
              <a:defRPr/>
            </a:pPr>
            <a:r>
              <a:rPr lang="tr-TR" dirty="0" smtClean="0">
                <a:solidFill>
                  <a:srgbClr val="C00000"/>
                </a:solidFill>
              </a:rPr>
              <a:t>* </a:t>
            </a:r>
            <a:r>
              <a:rPr lang="en-US" sz="1600" i="1" dirty="0" smtClean="0">
                <a:solidFill>
                  <a:srgbClr val="C00000"/>
                </a:solidFill>
              </a:rPr>
              <a:t>The </a:t>
            </a:r>
            <a:r>
              <a:rPr lang="en-US" sz="1600" i="1" dirty="0">
                <a:solidFill>
                  <a:srgbClr val="C00000"/>
                </a:solidFill>
              </a:rPr>
              <a:t>Scientific and Technological Research Council of Turkey</a:t>
            </a:r>
            <a:endParaRPr lang="tr-TR" sz="1600" i="1" dirty="0">
              <a:solidFill>
                <a:srgbClr val="C00000"/>
              </a:solidFill>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1 Başlık"/>
          <p:cNvSpPr>
            <a:spLocks noGrp="1"/>
          </p:cNvSpPr>
          <p:nvPr>
            <p:ph type="title"/>
          </p:nvPr>
        </p:nvSpPr>
        <p:spPr>
          <a:xfrm>
            <a:off x="34925" y="0"/>
            <a:ext cx="7777163" cy="706438"/>
          </a:xfrm>
        </p:spPr>
        <p:txBody>
          <a:bodyPr/>
          <a:lstStyle/>
          <a:p>
            <a:r>
              <a:rPr lang="tr-TR" smtClean="0">
                <a:latin typeface="Futura Bk BT"/>
              </a:rPr>
              <a:t>Contents</a:t>
            </a:r>
          </a:p>
        </p:txBody>
      </p:sp>
      <p:graphicFrame>
        <p:nvGraphicFramePr>
          <p:cNvPr id="4" name="3 İçerik Yer Tutucusu"/>
          <p:cNvGraphicFramePr>
            <a:graphicFrameLocks noGrp="1"/>
          </p:cNvGraphicFramePr>
          <p:nvPr>
            <p:ph idx="1"/>
          </p:nvPr>
        </p:nvGraphicFramePr>
        <p:xfrm>
          <a:off x="500034" y="1071546"/>
          <a:ext cx="7715250" cy="50736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Slayt Numarası Yer Tutucusu"/>
          <p:cNvSpPr>
            <a:spLocks noGrp="1"/>
          </p:cNvSpPr>
          <p:nvPr>
            <p:ph type="sldNum" sz="quarter" idx="12"/>
          </p:nvPr>
        </p:nvSpPr>
        <p:spPr/>
        <p:txBody>
          <a:bodyPr/>
          <a:lstStyle/>
          <a:p>
            <a:pPr>
              <a:defRPr/>
            </a:pPr>
            <a:fld id="{C35CE494-503F-4D9A-98B7-16F7A52A0806}" type="slidenum">
              <a:rPr lang="en-US" smtClean="0"/>
              <a:pPr>
                <a:defRPr/>
              </a:pPr>
              <a:t>4</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23813" y="0"/>
            <a:ext cx="8229600" cy="719138"/>
          </a:xfrm>
        </p:spPr>
        <p:txBody>
          <a:bodyPr/>
          <a:lstStyle/>
          <a:p>
            <a:r>
              <a:rPr lang="tr-TR" dirty="0" smtClean="0">
                <a:latin typeface="Futura Bk BT"/>
              </a:rPr>
              <a:t>Organization of TÜBİTAK</a:t>
            </a:r>
          </a:p>
        </p:txBody>
      </p:sp>
      <p:sp>
        <p:nvSpPr>
          <p:cNvPr id="7" name="Rectangle 6"/>
          <p:cNvSpPr/>
          <p:nvPr/>
        </p:nvSpPr>
        <p:spPr bwMode="auto">
          <a:xfrm>
            <a:off x="1604963" y="1511251"/>
            <a:ext cx="6443662" cy="838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tr-TR" sz="3200" b="1" dirty="0">
                <a:solidFill>
                  <a:schemeClr val="tx1"/>
                </a:solidFill>
              </a:rPr>
              <a:t>TÜBİTAK</a:t>
            </a:r>
          </a:p>
          <a:p>
            <a:pPr algn="ctr" eaLnBrk="0" hangingPunct="0">
              <a:defRPr/>
            </a:pPr>
            <a:r>
              <a:rPr lang="en-US" dirty="0">
                <a:solidFill>
                  <a:srgbClr val="C00000"/>
                </a:solidFill>
              </a:rPr>
              <a:t>The Scientific and Technological Research Council of Turkey</a:t>
            </a:r>
            <a:endParaRPr lang="tr-TR" b="1" dirty="0">
              <a:solidFill>
                <a:srgbClr val="C00000"/>
              </a:solidFill>
            </a:endParaRPr>
          </a:p>
        </p:txBody>
      </p:sp>
      <p:grpSp>
        <p:nvGrpSpPr>
          <p:cNvPr id="44" name="65 Grup"/>
          <p:cNvGrpSpPr/>
          <p:nvPr/>
        </p:nvGrpSpPr>
        <p:grpSpPr>
          <a:xfrm>
            <a:off x="5424501" y="2349451"/>
            <a:ext cx="3719499" cy="3455813"/>
            <a:chOff x="5424501" y="2604234"/>
            <a:chExt cx="3719499" cy="3455813"/>
          </a:xfrm>
        </p:grpSpPr>
        <p:grpSp>
          <p:nvGrpSpPr>
            <p:cNvPr id="45" name="63 Grup"/>
            <p:cNvGrpSpPr/>
            <p:nvPr/>
          </p:nvGrpSpPr>
          <p:grpSpPr>
            <a:xfrm>
              <a:off x="5424501" y="2604234"/>
              <a:ext cx="2505085" cy="3455813"/>
              <a:chOff x="5424501" y="2604234"/>
              <a:chExt cx="2505085" cy="3455813"/>
            </a:xfrm>
          </p:grpSpPr>
          <p:sp>
            <p:nvSpPr>
              <p:cNvPr id="49" name="Rectangle 48"/>
              <p:cNvSpPr/>
              <p:nvPr/>
            </p:nvSpPr>
            <p:spPr bwMode="auto">
              <a:xfrm>
                <a:off x="5429256" y="4996398"/>
                <a:ext cx="2146300" cy="1063649"/>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eaLnBrk="0" hangingPunct="0">
                  <a:defRPr/>
                </a:pPr>
                <a:r>
                  <a:rPr lang="tr-TR" sz="1600" dirty="0" smtClean="0">
                    <a:solidFill>
                      <a:schemeClr val="tx1"/>
                    </a:solidFill>
                  </a:rPr>
                  <a:t>General Directorates for R&amp;D Projects and Scientist</a:t>
                </a:r>
                <a:endParaRPr lang="tr-TR" sz="1600" dirty="0">
                  <a:solidFill>
                    <a:schemeClr val="tx1"/>
                  </a:solidFill>
                </a:endParaRPr>
              </a:p>
            </p:txBody>
          </p:sp>
          <p:sp>
            <p:nvSpPr>
              <p:cNvPr id="50" name="Rectangle 49"/>
              <p:cNvSpPr/>
              <p:nvPr/>
            </p:nvSpPr>
            <p:spPr bwMode="auto">
              <a:xfrm>
                <a:off x="5426096" y="3857613"/>
                <a:ext cx="2146300" cy="952507"/>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eaLnBrk="0" hangingPunct="0">
                  <a:defRPr/>
                </a:pPr>
                <a:r>
                  <a:rPr lang="tr-TR" sz="1600" dirty="0" smtClean="0">
                    <a:solidFill>
                      <a:schemeClr val="tx1"/>
                    </a:solidFill>
                  </a:rPr>
                  <a:t>Secretary of </a:t>
                </a:r>
                <a:r>
                  <a:rPr lang="en-US" sz="1600" dirty="0"/>
                  <a:t>National Strategies on Science, Technology and </a:t>
                </a:r>
                <a:r>
                  <a:rPr lang="en-US" sz="1600" dirty="0" smtClean="0"/>
                  <a:t>Innovation</a:t>
                </a:r>
                <a:endParaRPr lang="en-US" sz="1600" dirty="0"/>
              </a:p>
            </p:txBody>
          </p:sp>
          <p:sp>
            <p:nvSpPr>
              <p:cNvPr id="51" name="Rectangle 50"/>
              <p:cNvSpPr/>
              <p:nvPr/>
            </p:nvSpPr>
            <p:spPr bwMode="auto">
              <a:xfrm>
                <a:off x="5424501" y="2928927"/>
                <a:ext cx="2505085" cy="654044"/>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r>
                  <a:rPr lang="tr-TR" sz="1600" b="1" dirty="0" smtClean="0">
                    <a:solidFill>
                      <a:schemeClr val="tx1"/>
                    </a:solidFill>
                  </a:rPr>
                  <a:t>Determination of National Science Policy and  Helping to Apply</a:t>
                </a:r>
                <a:endParaRPr lang="tr-TR" sz="1600" b="1" dirty="0">
                  <a:solidFill>
                    <a:schemeClr val="tx1"/>
                  </a:solidFill>
                </a:endParaRPr>
              </a:p>
            </p:txBody>
          </p:sp>
          <p:cxnSp>
            <p:nvCxnSpPr>
              <p:cNvPr id="52" name="Straight Connector 35"/>
              <p:cNvCxnSpPr>
                <a:cxnSpLocks noChangeShapeType="1"/>
              </p:cNvCxnSpPr>
              <p:nvPr/>
            </p:nvCxnSpPr>
            <p:spPr bwMode="auto">
              <a:xfrm>
                <a:off x="7715274" y="3582970"/>
                <a:ext cx="9522" cy="1917732"/>
              </a:xfrm>
              <a:prstGeom prst="line">
                <a:avLst/>
              </a:prstGeom>
              <a:noFill/>
              <a:ln w="19050" algn="ctr">
                <a:solidFill>
                  <a:schemeClr val="tx1"/>
                </a:solidFill>
                <a:round/>
                <a:headEnd/>
                <a:tailEnd/>
              </a:ln>
            </p:spPr>
          </p:cxnSp>
          <p:cxnSp>
            <p:nvCxnSpPr>
              <p:cNvPr id="53" name="Straight Connector 38"/>
              <p:cNvCxnSpPr>
                <a:cxnSpLocks noChangeShapeType="1"/>
              </p:cNvCxnSpPr>
              <p:nvPr/>
            </p:nvCxnSpPr>
            <p:spPr bwMode="auto">
              <a:xfrm flipH="1">
                <a:off x="7572396" y="4368788"/>
                <a:ext cx="152400" cy="0"/>
              </a:xfrm>
              <a:prstGeom prst="line">
                <a:avLst/>
              </a:prstGeom>
              <a:noFill/>
              <a:ln w="19050" algn="ctr">
                <a:solidFill>
                  <a:schemeClr val="tx1"/>
                </a:solidFill>
                <a:round/>
                <a:headEnd/>
                <a:tailEnd/>
              </a:ln>
            </p:spPr>
          </p:cxnSp>
          <p:cxnSp>
            <p:nvCxnSpPr>
              <p:cNvPr id="54" name="Straight Connector 39"/>
              <p:cNvCxnSpPr>
                <a:cxnSpLocks noChangeShapeType="1"/>
              </p:cNvCxnSpPr>
              <p:nvPr/>
            </p:nvCxnSpPr>
            <p:spPr bwMode="auto">
              <a:xfrm flipH="1">
                <a:off x="7572396" y="5500454"/>
                <a:ext cx="152400" cy="0"/>
              </a:xfrm>
              <a:prstGeom prst="line">
                <a:avLst/>
              </a:prstGeom>
              <a:noFill/>
              <a:ln w="19050" algn="ctr">
                <a:solidFill>
                  <a:schemeClr val="tx1"/>
                </a:solidFill>
                <a:round/>
                <a:headEnd/>
                <a:tailEnd/>
              </a:ln>
            </p:spPr>
          </p:cxnSp>
          <p:cxnSp>
            <p:nvCxnSpPr>
              <p:cNvPr id="55" name="Straight Connector 57"/>
              <p:cNvCxnSpPr>
                <a:cxnSpLocks noChangeShapeType="1"/>
              </p:cNvCxnSpPr>
              <p:nvPr/>
            </p:nvCxnSpPr>
            <p:spPr bwMode="auto">
              <a:xfrm>
                <a:off x="6786578" y="2604234"/>
                <a:ext cx="0" cy="354842"/>
              </a:xfrm>
              <a:prstGeom prst="line">
                <a:avLst/>
              </a:prstGeom>
              <a:noFill/>
              <a:ln w="38100" algn="ctr">
                <a:solidFill>
                  <a:schemeClr val="tx1"/>
                </a:solidFill>
                <a:round/>
                <a:headEnd/>
                <a:tailEnd/>
              </a:ln>
            </p:spPr>
          </p:cxnSp>
        </p:grpSp>
        <p:grpSp>
          <p:nvGrpSpPr>
            <p:cNvPr id="46" name="62 Grup"/>
            <p:cNvGrpSpPr/>
            <p:nvPr/>
          </p:nvGrpSpPr>
          <p:grpSpPr>
            <a:xfrm>
              <a:off x="8072445" y="2786058"/>
              <a:ext cx="1071555" cy="1071555"/>
              <a:chOff x="8072445" y="2786058"/>
              <a:chExt cx="1071555" cy="1071555"/>
            </a:xfrm>
          </p:grpSpPr>
          <p:pic>
            <p:nvPicPr>
              <p:cNvPr id="47" name="Picture 2" descr="http://t3.gstatic.com/images?q=tbn:ANd9GcSX080PFP402pdysgChfigLiBZbSFmWRMzQe7NARTY22b8xlkVT"/>
              <p:cNvPicPr>
                <a:picLocks noChangeAspect="1" noChangeArrowheads="1"/>
              </p:cNvPicPr>
              <p:nvPr/>
            </p:nvPicPr>
            <p:blipFill>
              <a:blip r:embed="rId2" cstate="email">
                <a:clrChange>
                  <a:clrFrom>
                    <a:srgbClr val="FEFEFE"/>
                  </a:clrFrom>
                  <a:clrTo>
                    <a:srgbClr val="FEFEFE">
                      <a:alpha val="0"/>
                    </a:srgbClr>
                  </a:clrTo>
                </a:clrChange>
              </a:blip>
              <a:srcRect/>
              <a:stretch>
                <a:fillRect/>
              </a:stretch>
            </p:blipFill>
            <p:spPr bwMode="auto">
              <a:xfrm>
                <a:off x="8072445" y="2786058"/>
                <a:ext cx="1071555" cy="1071555"/>
              </a:xfrm>
              <a:prstGeom prst="rect">
                <a:avLst/>
              </a:prstGeom>
              <a:ln>
                <a:headEnd type="none" w="med" len="med"/>
                <a:tailEnd type="none" w="med" len="med"/>
              </a:ln>
            </p:spPr>
          </p:pic>
          <p:sp>
            <p:nvSpPr>
              <p:cNvPr id="48" name="58 Metin kutusu"/>
              <p:cNvSpPr txBox="1"/>
              <p:nvPr/>
            </p:nvSpPr>
            <p:spPr>
              <a:xfrm>
                <a:off x="8358214" y="3000372"/>
                <a:ext cx="335348" cy="369332"/>
              </a:xfrm>
              <a:prstGeom prst="rect">
                <a:avLst/>
              </a:prstGeom>
              <a:noFill/>
            </p:spPr>
            <p:txBody>
              <a:bodyPr wrap="none" rtlCol="0">
                <a:spAutoFit/>
              </a:bodyPr>
              <a:lstStyle/>
              <a:p>
                <a:r>
                  <a:rPr lang="tr-TR" b="1" dirty="0" smtClean="0">
                    <a:solidFill>
                      <a:schemeClr val="bg1"/>
                    </a:solidFill>
                    <a:latin typeface="Eras Bold ITC" pitchFamily="34" charset="0"/>
                  </a:rPr>
                  <a:t>1</a:t>
                </a:r>
                <a:endParaRPr lang="tr-TR" b="1" dirty="0">
                  <a:solidFill>
                    <a:schemeClr val="bg1"/>
                  </a:solidFill>
                  <a:latin typeface="Eras Bold ITC" pitchFamily="34" charset="0"/>
                </a:endParaRPr>
              </a:p>
            </p:txBody>
          </p:sp>
        </p:grpSp>
      </p:grpSp>
      <p:grpSp>
        <p:nvGrpSpPr>
          <p:cNvPr id="56" name="74 Grup"/>
          <p:cNvGrpSpPr/>
          <p:nvPr/>
        </p:nvGrpSpPr>
        <p:grpSpPr>
          <a:xfrm>
            <a:off x="285720" y="2316961"/>
            <a:ext cx="3802075" cy="3360758"/>
            <a:chOff x="285720" y="2571744"/>
            <a:chExt cx="3802075" cy="3360758"/>
          </a:xfrm>
        </p:grpSpPr>
        <p:sp>
          <p:nvSpPr>
            <p:cNvPr id="57" name="Rectangle 56"/>
            <p:cNvSpPr/>
            <p:nvPr/>
          </p:nvSpPr>
          <p:spPr bwMode="auto">
            <a:xfrm>
              <a:off x="1692271" y="2892420"/>
              <a:ext cx="2362200" cy="66675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r>
                <a:rPr lang="tr-TR" sz="1600" b="1" dirty="0" smtClean="0">
                  <a:solidFill>
                    <a:schemeClr val="tx1"/>
                  </a:solidFill>
                </a:rPr>
                <a:t>Research &amp; Development Activities</a:t>
              </a:r>
              <a:endParaRPr lang="tr-TR" sz="1600" b="1" dirty="0">
                <a:solidFill>
                  <a:schemeClr val="tx1"/>
                </a:solidFill>
              </a:endParaRPr>
            </a:p>
          </p:txBody>
        </p:sp>
        <p:sp>
          <p:nvSpPr>
            <p:cNvPr id="58" name="Rectangle 57"/>
            <p:cNvSpPr/>
            <p:nvPr/>
          </p:nvSpPr>
          <p:spPr bwMode="auto">
            <a:xfrm>
              <a:off x="1984371" y="3832220"/>
              <a:ext cx="2087563" cy="4318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eaLnBrk="0" hangingPunct="0">
                <a:defRPr/>
              </a:pPr>
              <a:r>
                <a:rPr lang="tr-TR" sz="1600" dirty="0" smtClean="0">
                  <a:solidFill>
                    <a:schemeClr val="tx1"/>
                  </a:solidFill>
                </a:rPr>
                <a:t>R&amp;D Centers </a:t>
              </a:r>
              <a:br>
                <a:rPr lang="tr-TR" sz="1600" dirty="0" smtClean="0">
                  <a:solidFill>
                    <a:schemeClr val="tx1"/>
                  </a:solidFill>
                </a:rPr>
              </a:br>
              <a:r>
                <a:rPr lang="tr-TR" sz="1600" dirty="0" smtClean="0">
                  <a:solidFill>
                    <a:schemeClr val="tx1"/>
                  </a:solidFill>
                </a:rPr>
                <a:t>(MAM, BİLGEM)</a:t>
              </a:r>
              <a:endParaRPr lang="tr-TR" sz="1600" dirty="0">
                <a:solidFill>
                  <a:schemeClr val="tx1"/>
                </a:solidFill>
              </a:endParaRPr>
            </a:p>
          </p:txBody>
        </p:sp>
        <p:sp>
          <p:nvSpPr>
            <p:cNvPr id="59" name="Rectangle 58"/>
            <p:cNvSpPr/>
            <p:nvPr/>
          </p:nvSpPr>
          <p:spPr bwMode="auto">
            <a:xfrm>
              <a:off x="1984371" y="4378320"/>
              <a:ext cx="2087563" cy="4318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eaLnBrk="0" hangingPunct="0">
                <a:defRPr/>
              </a:pPr>
              <a:r>
                <a:rPr lang="tr-TR" sz="1600" dirty="0" smtClean="0">
                  <a:solidFill>
                    <a:schemeClr val="tx1"/>
                  </a:solidFill>
                </a:rPr>
                <a:t>R&amp;D Institutes</a:t>
              </a:r>
              <a:br>
                <a:rPr lang="tr-TR" sz="1600" dirty="0" smtClean="0">
                  <a:solidFill>
                    <a:schemeClr val="tx1"/>
                  </a:solidFill>
                </a:rPr>
              </a:br>
              <a:r>
                <a:rPr lang="tr-TR" sz="1600" dirty="0" smtClean="0">
                  <a:solidFill>
                    <a:schemeClr val="tx1"/>
                  </a:solidFill>
                </a:rPr>
                <a:t>(UME, SAGE, UZAY)</a:t>
              </a:r>
              <a:endParaRPr lang="tr-TR" sz="1600" dirty="0">
                <a:solidFill>
                  <a:schemeClr val="tx1"/>
                </a:solidFill>
              </a:endParaRPr>
            </a:p>
          </p:txBody>
        </p:sp>
        <p:sp>
          <p:nvSpPr>
            <p:cNvPr id="60" name="Rectangle 59"/>
            <p:cNvSpPr/>
            <p:nvPr/>
          </p:nvSpPr>
          <p:spPr bwMode="auto">
            <a:xfrm>
              <a:off x="1984371" y="4937120"/>
              <a:ext cx="2087563" cy="4318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eaLnBrk="0" hangingPunct="0">
                <a:defRPr/>
              </a:pPr>
              <a:r>
                <a:rPr lang="tr-TR" sz="1600" dirty="0" smtClean="0">
                  <a:solidFill>
                    <a:schemeClr val="tx1"/>
                  </a:solidFill>
                </a:rPr>
                <a:t>Research Laboratories</a:t>
              </a:r>
              <a:br>
                <a:rPr lang="tr-TR" sz="1600" dirty="0" smtClean="0">
                  <a:solidFill>
                    <a:schemeClr val="tx1"/>
                  </a:solidFill>
                </a:rPr>
              </a:br>
              <a:r>
                <a:rPr lang="tr-TR" sz="1600" dirty="0" smtClean="0">
                  <a:solidFill>
                    <a:schemeClr val="tx1"/>
                  </a:solidFill>
                </a:rPr>
                <a:t>(ATAL, BUTAL)</a:t>
              </a:r>
              <a:endParaRPr lang="tr-TR" sz="1600" dirty="0">
                <a:solidFill>
                  <a:schemeClr val="tx1"/>
                </a:solidFill>
              </a:endParaRPr>
            </a:p>
          </p:txBody>
        </p:sp>
        <p:cxnSp>
          <p:nvCxnSpPr>
            <p:cNvPr id="61" name="Straight Connector 25"/>
            <p:cNvCxnSpPr>
              <a:cxnSpLocks noChangeShapeType="1"/>
            </p:cNvCxnSpPr>
            <p:nvPr/>
          </p:nvCxnSpPr>
          <p:spPr bwMode="auto">
            <a:xfrm rot="5400000">
              <a:off x="759320" y="4643447"/>
              <a:ext cx="2143138" cy="1"/>
            </a:xfrm>
            <a:prstGeom prst="line">
              <a:avLst/>
            </a:prstGeom>
            <a:noFill/>
            <a:ln w="19050" algn="ctr">
              <a:solidFill>
                <a:schemeClr val="tx1"/>
              </a:solidFill>
              <a:round/>
              <a:headEnd/>
              <a:tailEnd/>
            </a:ln>
          </p:spPr>
        </p:cxnSp>
        <p:cxnSp>
          <p:nvCxnSpPr>
            <p:cNvPr id="62" name="Straight Connector 27"/>
            <p:cNvCxnSpPr>
              <a:cxnSpLocks noChangeShapeType="1"/>
              <a:stCxn id="58" idx="1"/>
            </p:cNvCxnSpPr>
            <p:nvPr/>
          </p:nvCxnSpPr>
          <p:spPr bwMode="auto">
            <a:xfrm flipH="1">
              <a:off x="1831971" y="4048120"/>
              <a:ext cx="152400" cy="0"/>
            </a:xfrm>
            <a:prstGeom prst="line">
              <a:avLst/>
            </a:prstGeom>
            <a:noFill/>
            <a:ln w="19050" algn="ctr">
              <a:solidFill>
                <a:schemeClr val="tx1"/>
              </a:solidFill>
              <a:round/>
              <a:headEnd/>
              <a:tailEnd/>
            </a:ln>
          </p:spPr>
        </p:cxnSp>
        <p:cxnSp>
          <p:nvCxnSpPr>
            <p:cNvPr id="63" name="Straight Connector 28"/>
            <p:cNvCxnSpPr>
              <a:cxnSpLocks noChangeShapeType="1"/>
            </p:cNvCxnSpPr>
            <p:nvPr/>
          </p:nvCxnSpPr>
          <p:spPr bwMode="auto">
            <a:xfrm flipH="1">
              <a:off x="1831971" y="4594220"/>
              <a:ext cx="152400" cy="0"/>
            </a:xfrm>
            <a:prstGeom prst="line">
              <a:avLst/>
            </a:prstGeom>
            <a:noFill/>
            <a:ln w="19050" algn="ctr">
              <a:solidFill>
                <a:schemeClr val="tx1"/>
              </a:solidFill>
              <a:round/>
              <a:headEnd/>
              <a:tailEnd/>
            </a:ln>
          </p:spPr>
        </p:cxnSp>
        <p:cxnSp>
          <p:nvCxnSpPr>
            <p:cNvPr id="64" name="Straight Connector 29"/>
            <p:cNvCxnSpPr>
              <a:cxnSpLocks noChangeShapeType="1"/>
            </p:cNvCxnSpPr>
            <p:nvPr/>
          </p:nvCxnSpPr>
          <p:spPr bwMode="auto">
            <a:xfrm flipH="1">
              <a:off x="1819271" y="5153020"/>
              <a:ext cx="152400" cy="0"/>
            </a:xfrm>
            <a:prstGeom prst="line">
              <a:avLst/>
            </a:prstGeom>
            <a:noFill/>
            <a:ln w="19050" algn="ctr">
              <a:solidFill>
                <a:schemeClr val="tx1"/>
              </a:solidFill>
              <a:round/>
              <a:headEnd/>
              <a:tailEnd/>
            </a:ln>
          </p:spPr>
        </p:cxnSp>
        <p:cxnSp>
          <p:nvCxnSpPr>
            <p:cNvPr id="65" name="Straight Connector 57"/>
            <p:cNvCxnSpPr>
              <a:cxnSpLocks noChangeShapeType="1"/>
            </p:cNvCxnSpPr>
            <p:nvPr/>
          </p:nvCxnSpPr>
          <p:spPr bwMode="auto">
            <a:xfrm>
              <a:off x="2887659" y="2600320"/>
              <a:ext cx="0" cy="304800"/>
            </a:xfrm>
            <a:prstGeom prst="line">
              <a:avLst/>
            </a:prstGeom>
            <a:noFill/>
            <a:ln w="38100" algn="ctr">
              <a:solidFill>
                <a:schemeClr val="tx1"/>
              </a:solidFill>
              <a:round/>
              <a:headEnd/>
              <a:tailEnd/>
            </a:ln>
          </p:spPr>
        </p:cxnSp>
        <p:grpSp>
          <p:nvGrpSpPr>
            <p:cNvPr id="66" name="61 Grup"/>
            <p:cNvGrpSpPr/>
            <p:nvPr/>
          </p:nvGrpSpPr>
          <p:grpSpPr>
            <a:xfrm>
              <a:off x="285720" y="2571744"/>
              <a:ext cx="1071555" cy="1071555"/>
              <a:chOff x="285720" y="2571744"/>
              <a:chExt cx="1071555" cy="1071555"/>
            </a:xfrm>
          </p:grpSpPr>
          <p:pic>
            <p:nvPicPr>
              <p:cNvPr id="69" name="Picture 2" descr="http://t3.gstatic.com/images?q=tbn:ANd9GcSX080PFP402pdysgChfigLiBZbSFmWRMzQe7NARTY22b8xlkVT"/>
              <p:cNvPicPr>
                <a:picLocks noChangeAspect="1" noChangeArrowheads="1"/>
              </p:cNvPicPr>
              <p:nvPr/>
            </p:nvPicPr>
            <p:blipFill>
              <a:blip r:embed="rId2" cstate="email">
                <a:clrChange>
                  <a:clrFrom>
                    <a:srgbClr val="FEFEFE"/>
                  </a:clrFrom>
                  <a:clrTo>
                    <a:srgbClr val="FEFEFE">
                      <a:alpha val="0"/>
                    </a:srgbClr>
                  </a:clrTo>
                </a:clrChange>
              </a:blip>
              <a:srcRect/>
              <a:stretch>
                <a:fillRect/>
              </a:stretch>
            </p:blipFill>
            <p:spPr bwMode="auto">
              <a:xfrm flipH="1">
                <a:off x="285720" y="2571744"/>
                <a:ext cx="1071555" cy="1071555"/>
              </a:xfrm>
              <a:prstGeom prst="rect">
                <a:avLst/>
              </a:prstGeom>
              <a:ln>
                <a:headEnd type="none" w="med" len="med"/>
                <a:tailEnd type="none" w="med" len="med"/>
              </a:ln>
            </p:spPr>
          </p:pic>
          <p:sp>
            <p:nvSpPr>
              <p:cNvPr id="70" name="60 Metin kutusu"/>
              <p:cNvSpPr txBox="1"/>
              <p:nvPr/>
            </p:nvSpPr>
            <p:spPr>
              <a:xfrm>
                <a:off x="714348" y="2786058"/>
                <a:ext cx="335348" cy="369332"/>
              </a:xfrm>
              <a:prstGeom prst="rect">
                <a:avLst/>
              </a:prstGeom>
              <a:noFill/>
            </p:spPr>
            <p:txBody>
              <a:bodyPr wrap="none" rtlCol="0">
                <a:spAutoFit/>
              </a:bodyPr>
              <a:lstStyle/>
              <a:p>
                <a:r>
                  <a:rPr lang="tr-TR" b="1" dirty="0" smtClean="0">
                    <a:solidFill>
                      <a:schemeClr val="bg1"/>
                    </a:solidFill>
                    <a:latin typeface="Eras Bold ITC" pitchFamily="34" charset="0"/>
                  </a:rPr>
                  <a:t>2</a:t>
                </a:r>
                <a:endParaRPr lang="tr-TR" b="1" dirty="0">
                  <a:solidFill>
                    <a:schemeClr val="bg1"/>
                  </a:solidFill>
                  <a:latin typeface="Eras Bold ITC" pitchFamily="34" charset="0"/>
                </a:endParaRPr>
              </a:p>
            </p:txBody>
          </p:sp>
        </p:grpSp>
        <p:sp>
          <p:nvSpPr>
            <p:cNvPr id="67" name="Rectangle 17"/>
            <p:cNvSpPr/>
            <p:nvPr/>
          </p:nvSpPr>
          <p:spPr bwMode="auto">
            <a:xfrm>
              <a:off x="2000232" y="5500702"/>
              <a:ext cx="2087563" cy="4318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eaLnBrk="0" hangingPunct="0">
                <a:defRPr/>
              </a:pPr>
              <a:r>
                <a:rPr lang="tr-TR" sz="1600" dirty="0" smtClean="0">
                  <a:solidFill>
                    <a:schemeClr val="tx1"/>
                  </a:solidFill>
                </a:rPr>
                <a:t>Support Centers (ULAKBİM, TUG)</a:t>
              </a:r>
              <a:endParaRPr lang="tr-TR" sz="1600" dirty="0">
                <a:solidFill>
                  <a:schemeClr val="tx1"/>
                </a:solidFill>
              </a:endParaRPr>
            </a:p>
          </p:txBody>
        </p:sp>
        <p:cxnSp>
          <p:nvCxnSpPr>
            <p:cNvPr id="68" name="Straight Connector 29"/>
            <p:cNvCxnSpPr>
              <a:cxnSpLocks noChangeShapeType="1"/>
            </p:cNvCxnSpPr>
            <p:nvPr/>
          </p:nvCxnSpPr>
          <p:spPr bwMode="auto">
            <a:xfrm flipH="1">
              <a:off x="1842366" y="5715016"/>
              <a:ext cx="152400" cy="0"/>
            </a:xfrm>
            <a:prstGeom prst="line">
              <a:avLst/>
            </a:prstGeom>
            <a:noFill/>
            <a:ln w="19050" algn="ctr">
              <a:solidFill>
                <a:schemeClr val="tx1"/>
              </a:solidFill>
              <a:round/>
              <a:headEnd/>
              <a:tailEnd/>
            </a:ln>
          </p:spPr>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23813" y="0"/>
            <a:ext cx="8229600" cy="719138"/>
          </a:xfrm>
        </p:spPr>
        <p:txBody>
          <a:bodyPr/>
          <a:lstStyle/>
          <a:p>
            <a:r>
              <a:rPr lang="tr-TR" dirty="0" smtClean="0">
                <a:latin typeface="Futura Bk BT"/>
              </a:rPr>
              <a:t>Organization of TÜBİTAK</a:t>
            </a:r>
          </a:p>
        </p:txBody>
      </p:sp>
      <p:sp>
        <p:nvSpPr>
          <p:cNvPr id="4" name="Slide Number Placeholder 3"/>
          <p:cNvSpPr>
            <a:spLocks noGrp="1"/>
          </p:cNvSpPr>
          <p:nvPr>
            <p:ph type="sldNum" sz="quarter" idx="10"/>
          </p:nvPr>
        </p:nvSpPr>
        <p:spPr/>
        <p:txBody>
          <a:bodyPr/>
          <a:lstStyle/>
          <a:p>
            <a:pPr>
              <a:defRPr/>
            </a:pPr>
            <a:fld id="{F44EB04B-0E83-4BCE-8450-AC001C3106CC}" type="slidenum">
              <a:rPr lang="tr-TR" smtClean="0"/>
              <a:pPr>
                <a:defRPr/>
              </a:pPr>
              <a:t>6</a:t>
            </a:fld>
            <a:endParaRPr lang="tr-TR"/>
          </a:p>
        </p:txBody>
      </p:sp>
      <p:sp>
        <p:nvSpPr>
          <p:cNvPr id="7" name="Rectangle 6"/>
          <p:cNvSpPr/>
          <p:nvPr/>
        </p:nvSpPr>
        <p:spPr bwMode="auto">
          <a:xfrm>
            <a:off x="1604963" y="774700"/>
            <a:ext cx="6443662" cy="838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anchor="ctr"/>
          <a:lstStyle/>
          <a:p>
            <a:pPr algn="ctr" eaLnBrk="0" hangingPunct="0">
              <a:defRPr/>
            </a:pPr>
            <a:r>
              <a:rPr lang="tr-TR" sz="3200" b="1" dirty="0">
                <a:solidFill>
                  <a:schemeClr val="tx1"/>
                </a:solidFill>
              </a:rPr>
              <a:t>TÜBİTAK</a:t>
            </a:r>
          </a:p>
          <a:p>
            <a:pPr algn="ctr" eaLnBrk="0" hangingPunct="0">
              <a:defRPr/>
            </a:pPr>
            <a:r>
              <a:rPr lang="en-US" dirty="0">
                <a:solidFill>
                  <a:srgbClr val="C00000"/>
                </a:solidFill>
              </a:rPr>
              <a:t>The Scientific and Technological Research Council of Turkey</a:t>
            </a:r>
            <a:endParaRPr lang="tr-TR" b="1" dirty="0">
              <a:solidFill>
                <a:srgbClr val="C00000"/>
              </a:solidFill>
            </a:endParaRPr>
          </a:p>
        </p:txBody>
      </p:sp>
      <p:sp>
        <p:nvSpPr>
          <p:cNvPr id="8" name="Rectangle 7"/>
          <p:cNvSpPr/>
          <p:nvPr/>
        </p:nvSpPr>
        <p:spPr bwMode="auto">
          <a:xfrm>
            <a:off x="6692900" y="4860925"/>
            <a:ext cx="2019300" cy="965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anchor="ctr"/>
          <a:lstStyle/>
          <a:p>
            <a:pPr eaLnBrk="0" hangingPunct="0">
              <a:defRPr/>
            </a:pPr>
            <a:r>
              <a:rPr lang="tr-TR" sz="1600" b="1" dirty="0">
                <a:solidFill>
                  <a:schemeClr val="tx1"/>
                </a:solidFill>
              </a:rPr>
              <a:t>National Network for Information Dissemination Institute</a:t>
            </a:r>
          </a:p>
        </p:txBody>
      </p:sp>
      <p:sp>
        <p:nvSpPr>
          <p:cNvPr id="10" name="Rectangle 9"/>
          <p:cNvSpPr/>
          <p:nvPr/>
        </p:nvSpPr>
        <p:spPr bwMode="auto">
          <a:xfrm>
            <a:off x="6692900" y="2286000"/>
            <a:ext cx="2019300" cy="609600"/>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lstStyle/>
          <a:p>
            <a:pPr algn="ctr" eaLnBrk="0" hangingPunct="0">
              <a:defRPr/>
            </a:pPr>
            <a:r>
              <a:rPr lang="tr-TR" sz="1600" b="1" dirty="0">
                <a:solidFill>
                  <a:schemeClr val="bg1"/>
                </a:solidFill>
              </a:rPr>
              <a:t>National Metrology Institute (UME)</a:t>
            </a:r>
          </a:p>
        </p:txBody>
      </p:sp>
      <p:sp>
        <p:nvSpPr>
          <p:cNvPr id="11" name="Rectangle 10"/>
          <p:cNvSpPr/>
          <p:nvPr/>
        </p:nvSpPr>
        <p:spPr bwMode="auto">
          <a:xfrm>
            <a:off x="3876675" y="3460750"/>
            <a:ext cx="2146300" cy="488950"/>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anchor="ctr"/>
          <a:lstStyle/>
          <a:p>
            <a:pPr eaLnBrk="0" hangingPunct="0">
              <a:defRPr/>
            </a:pPr>
            <a:r>
              <a:rPr lang="en-US" sz="1600" dirty="0" smtClean="0">
                <a:solidFill>
                  <a:schemeClr val="tx1"/>
                </a:solidFill>
              </a:rPr>
              <a:t>Electronics And Cryptology </a:t>
            </a:r>
            <a:r>
              <a:rPr lang="tr-TR" sz="1600" dirty="0" smtClean="0">
                <a:solidFill>
                  <a:schemeClr val="tx1"/>
                </a:solidFill>
              </a:rPr>
              <a:t> Institute</a:t>
            </a:r>
            <a:endParaRPr lang="tr-TR" sz="1600" dirty="0">
              <a:solidFill>
                <a:schemeClr val="tx1"/>
              </a:solidFill>
            </a:endParaRPr>
          </a:p>
        </p:txBody>
      </p:sp>
      <p:sp>
        <p:nvSpPr>
          <p:cNvPr id="12" name="Rectangle 11"/>
          <p:cNvSpPr/>
          <p:nvPr/>
        </p:nvSpPr>
        <p:spPr bwMode="auto">
          <a:xfrm>
            <a:off x="3876675" y="2852936"/>
            <a:ext cx="2146300" cy="53796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anchor="ctr"/>
          <a:lstStyle/>
          <a:p>
            <a:pPr eaLnBrk="0" hangingPunct="0">
              <a:defRPr/>
            </a:pPr>
            <a:r>
              <a:rPr lang="tr-TR" sz="1600" dirty="0">
                <a:solidFill>
                  <a:schemeClr val="tx1"/>
                </a:solidFill>
              </a:rPr>
              <a:t>Information Technology Institute</a:t>
            </a:r>
          </a:p>
        </p:txBody>
      </p:sp>
      <p:sp>
        <p:nvSpPr>
          <p:cNvPr id="13" name="Rectangle 12"/>
          <p:cNvSpPr/>
          <p:nvPr/>
        </p:nvSpPr>
        <p:spPr bwMode="auto">
          <a:xfrm>
            <a:off x="3495675" y="1917700"/>
            <a:ext cx="2663825" cy="785813"/>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nchor="ctr"/>
          <a:lstStyle/>
          <a:p>
            <a:pPr algn="ctr" eaLnBrk="0" hangingPunct="0">
              <a:defRPr/>
            </a:pPr>
            <a:r>
              <a:rPr lang="tr-TR" sz="1600" b="1" dirty="0">
                <a:solidFill>
                  <a:schemeClr val="tx1"/>
                </a:solidFill>
              </a:rPr>
              <a:t>Information Technology and Cryptology Research Center (BILGEM)</a:t>
            </a:r>
          </a:p>
        </p:txBody>
      </p:sp>
      <p:sp>
        <p:nvSpPr>
          <p:cNvPr id="14" name="Rectangle 13"/>
          <p:cNvSpPr/>
          <p:nvPr/>
        </p:nvSpPr>
        <p:spPr bwMode="auto">
          <a:xfrm>
            <a:off x="838200" y="1905000"/>
            <a:ext cx="2362200" cy="66675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r>
              <a:rPr lang="tr-TR" sz="1600" b="1" dirty="0">
                <a:solidFill>
                  <a:schemeClr val="tx1"/>
                </a:solidFill>
              </a:rPr>
              <a:t>Marmara Research Center (MAM)</a:t>
            </a:r>
          </a:p>
        </p:txBody>
      </p:sp>
      <p:sp>
        <p:nvSpPr>
          <p:cNvPr id="15" name="Rectangle 14"/>
          <p:cNvSpPr/>
          <p:nvPr/>
        </p:nvSpPr>
        <p:spPr bwMode="auto">
          <a:xfrm>
            <a:off x="1130300" y="6248400"/>
            <a:ext cx="2087563" cy="4318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eaLnBrk="0" hangingPunct="0">
              <a:defRPr/>
            </a:pPr>
            <a:r>
              <a:rPr lang="tr-TR" sz="1600" dirty="0" err="1">
                <a:solidFill>
                  <a:schemeClr val="tx1"/>
                </a:solidFill>
              </a:rPr>
              <a:t>Earth</a:t>
            </a:r>
            <a:r>
              <a:rPr lang="tr-TR" sz="1600" dirty="0">
                <a:solidFill>
                  <a:schemeClr val="tx1"/>
                </a:solidFill>
              </a:rPr>
              <a:t> &amp; </a:t>
            </a:r>
            <a:r>
              <a:rPr lang="tr-TR" sz="1600" dirty="0" err="1">
                <a:solidFill>
                  <a:schemeClr val="tx1"/>
                </a:solidFill>
              </a:rPr>
              <a:t>Marine</a:t>
            </a:r>
            <a:r>
              <a:rPr lang="tr-TR" sz="1600" dirty="0">
                <a:solidFill>
                  <a:schemeClr val="tx1"/>
                </a:solidFill>
              </a:rPr>
              <a:t> </a:t>
            </a:r>
            <a:r>
              <a:rPr lang="tr-TR" sz="1600" dirty="0" err="1">
                <a:solidFill>
                  <a:schemeClr val="tx1"/>
                </a:solidFill>
              </a:rPr>
              <a:t>Science</a:t>
            </a:r>
            <a:r>
              <a:rPr lang="tr-TR" sz="1600" dirty="0">
                <a:solidFill>
                  <a:schemeClr val="tx1"/>
                </a:solidFill>
              </a:rPr>
              <a:t> </a:t>
            </a:r>
            <a:r>
              <a:rPr lang="tr-TR" sz="1600" dirty="0" err="1">
                <a:solidFill>
                  <a:schemeClr val="tx1"/>
                </a:solidFill>
              </a:rPr>
              <a:t>Institute</a:t>
            </a:r>
            <a:endParaRPr lang="tr-TR" sz="1600" dirty="0">
              <a:solidFill>
                <a:schemeClr val="tx1"/>
              </a:solidFill>
            </a:endParaRPr>
          </a:p>
        </p:txBody>
      </p:sp>
      <p:sp>
        <p:nvSpPr>
          <p:cNvPr id="16" name="Rectangle 15"/>
          <p:cNvSpPr/>
          <p:nvPr/>
        </p:nvSpPr>
        <p:spPr bwMode="auto">
          <a:xfrm>
            <a:off x="1130300" y="2844800"/>
            <a:ext cx="2087563" cy="4318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eaLnBrk="0" hangingPunct="0">
              <a:defRPr/>
            </a:pPr>
            <a:r>
              <a:rPr lang="tr-TR" sz="1600" dirty="0">
                <a:solidFill>
                  <a:schemeClr val="tx1"/>
                </a:solidFill>
              </a:rPr>
              <a:t>Energy Institute</a:t>
            </a:r>
          </a:p>
        </p:txBody>
      </p:sp>
      <p:sp>
        <p:nvSpPr>
          <p:cNvPr id="17" name="Rectangle 16"/>
          <p:cNvSpPr/>
          <p:nvPr/>
        </p:nvSpPr>
        <p:spPr bwMode="auto">
          <a:xfrm>
            <a:off x="1130300" y="3390900"/>
            <a:ext cx="2087563" cy="4318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eaLnBrk="0" hangingPunct="0">
              <a:defRPr/>
            </a:pPr>
            <a:r>
              <a:rPr lang="tr-TR" sz="1600" dirty="0">
                <a:solidFill>
                  <a:schemeClr val="tx1"/>
                </a:solidFill>
              </a:rPr>
              <a:t>Genetics Institute</a:t>
            </a:r>
          </a:p>
        </p:txBody>
      </p:sp>
      <p:sp>
        <p:nvSpPr>
          <p:cNvPr id="18" name="Rectangle 17"/>
          <p:cNvSpPr/>
          <p:nvPr/>
        </p:nvSpPr>
        <p:spPr bwMode="auto">
          <a:xfrm>
            <a:off x="1130300" y="3949700"/>
            <a:ext cx="2087563" cy="4318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eaLnBrk="0" hangingPunct="0">
              <a:defRPr/>
            </a:pPr>
            <a:r>
              <a:rPr lang="tr-TR" sz="1600" dirty="0">
                <a:solidFill>
                  <a:schemeClr val="tx1"/>
                </a:solidFill>
              </a:rPr>
              <a:t>Materials Institute</a:t>
            </a:r>
          </a:p>
        </p:txBody>
      </p:sp>
      <p:sp>
        <p:nvSpPr>
          <p:cNvPr id="19" name="Rectangle 18"/>
          <p:cNvSpPr/>
          <p:nvPr/>
        </p:nvSpPr>
        <p:spPr bwMode="auto">
          <a:xfrm>
            <a:off x="1130300" y="4432300"/>
            <a:ext cx="2087563" cy="4318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eaLnBrk="0" hangingPunct="0">
              <a:defRPr/>
            </a:pPr>
            <a:r>
              <a:rPr lang="tr-TR" sz="1600" dirty="0">
                <a:solidFill>
                  <a:schemeClr val="tx1"/>
                </a:solidFill>
              </a:rPr>
              <a:t>Chemistry Institute</a:t>
            </a:r>
          </a:p>
        </p:txBody>
      </p:sp>
      <p:sp>
        <p:nvSpPr>
          <p:cNvPr id="20" name="Rectangle 19"/>
          <p:cNvSpPr/>
          <p:nvPr/>
        </p:nvSpPr>
        <p:spPr bwMode="auto">
          <a:xfrm>
            <a:off x="1130300" y="4953000"/>
            <a:ext cx="2087563" cy="5969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eaLnBrk="0" hangingPunct="0">
              <a:defRPr/>
            </a:pPr>
            <a:r>
              <a:rPr lang="tr-TR" sz="1600" dirty="0">
                <a:solidFill>
                  <a:schemeClr val="tx1"/>
                </a:solidFill>
              </a:rPr>
              <a:t>Environmental Institute</a:t>
            </a:r>
          </a:p>
        </p:txBody>
      </p:sp>
      <p:sp>
        <p:nvSpPr>
          <p:cNvPr id="21" name="Rectangle 20"/>
          <p:cNvSpPr/>
          <p:nvPr/>
        </p:nvSpPr>
        <p:spPr bwMode="auto">
          <a:xfrm>
            <a:off x="1130300" y="5715000"/>
            <a:ext cx="2087563" cy="4318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eaLnBrk="0" hangingPunct="0">
              <a:defRPr/>
            </a:pPr>
            <a:r>
              <a:rPr lang="tr-TR" sz="1600" dirty="0">
                <a:solidFill>
                  <a:schemeClr val="tx1"/>
                </a:solidFill>
              </a:rPr>
              <a:t>Food Institute</a:t>
            </a:r>
          </a:p>
        </p:txBody>
      </p:sp>
      <p:sp>
        <p:nvSpPr>
          <p:cNvPr id="22" name="Rectangle 21"/>
          <p:cNvSpPr/>
          <p:nvPr/>
        </p:nvSpPr>
        <p:spPr bwMode="auto">
          <a:xfrm>
            <a:off x="6692900" y="3155950"/>
            <a:ext cx="2019300" cy="6096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anchor="ctr"/>
          <a:lstStyle/>
          <a:p>
            <a:pPr eaLnBrk="0" hangingPunct="0">
              <a:defRPr/>
            </a:pPr>
            <a:r>
              <a:rPr lang="tr-TR" sz="1600" b="1" dirty="0">
                <a:solidFill>
                  <a:schemeClr val="tx1"/>
                </a:solidFill>
              </a:rPr>
              <a:t>Defense Research Institute (SAGE)</a:t>
            </a:r>
          </a:p>
        </p:txBody>
      </p:sp>
      <p:sp>
        <p:nvSpPr>
          <p:cNvPr id="23" name="Rectangle 22"/>
          <p:cNvSpPr/>
          <p:nvPr/>
        </p:nvSpPr>
        <p:spPr bwMode="auto">
          <a:xfrm>
            <a:off x="6692900" y="4038600"/>
            <a:ext cx="2019300" cy="6096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anchor="ctr"/>
          <a:lstStyle/>
          <a:p>
            <a:pPr eaLnBrk="0" hangingPunct="0">
              <a:defRPr/>
            </a:pPr>
            <a:r>
              <a:rPr lang="tr-TR" sz="1600" b="1" dirty="0">
                <a:solidFill>
                  <a:schemeClr val="tx1"/>
                </a:solidFill>
              </a:rPr>
              <a:t>Space Institute (UZAY)</a:t>
            </a:r>
          </a:p>
        </p:txBody>
      </p:sp>
      <p:sp>
        <p:nvSpPr>
          <p:cNvPr id="24" name="Rectangle 23"/>
          <p:cNvSpPr/>
          <p:nvPr/>
        </p:nvSpPr>
        <p:spPr bwMode="auto">
          <a:xfrm>
            <a:off x="6692900" y="5973763"/>
            <a:ext cx="2019300" cy="6096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anchor="ctr"/>
          <a:lstStyle/>
          <a:p>
            <a:pPr eaLnBrk="0" hangingPunct="0">
              <a:defRPr/>
            </a:pPr>
            <a:r>
              <a:rPr lang="tr-TR" sz="1600" b="1" dirty="0">
                <a:solidFill>
                  <a:schemeClr val="tx1"/>
                </a:solidFill>
              </a:rPr>
              <a:t>National Space Observatory</a:t>
            </a:r>
          </a:p>
        </p:txBody>
      </p:sp>
      <p:cxnSp>
        <p:nvCxnSpPr>
          <p:cNvPr id="10263" name="Straight Connector 25"/>
          <p:cNvCxnSpPr>
            <a:cxnSpLocks noChangeShapeType="1"/>
          </p:cNvCxnSpPr>
          <p:nvPr/>
        </p:nvCxnSpPr>
        <p:spPr bwMode="auto">
          <a:xfrm flipH="1">
            <a:off x="952500" y="2571750"/>
            <a:ext cx="25400" cy="3892550"/>
          </a:xfrm>
          <a:prstGeom prst="line">
            <a:avLst/>
          </a:prstGeom>
          <a:noFill/>
          <a:ln w="19050" algn="ctr">
            <a:solidFill>
              <a:schemeClr val="tx1"/>
            </a:solidFill>
            <a:round/>
            <a:headEnd/>
            <a:tailEnd/>
          </a:ln>
        </p:spPr>
      </p:cxnSp>
      <p:cxnSp>
        <p:nvCxnSpPr>
          <p:cNvPr id="10264" name="Straight Connector 27"/>
          <p:cNvCxnSpPr>
            <a:cxnSpLocks noChangeShapeType="1"/>
            <a:stCxn id="16" idx="1"/>
          </p:cNvCxnSpPr>
          <p:nvPr/>
        </p:nvCxnSpPr>
        <p:spPr bwMode="auto">
          <a:xfrm flipH="1">
            <a:off x="977900" y="3060700"/>
            <a:ext cx="152400" cy="0"/>
          </a:xfrm>
          <a:prstGeom prst="line">
            <a:avLst/>
          </a:prstGeom>
          <a:noFill/>
          <a:ln w="19050" algn="ctr">
            <a:solidFill>
              <a:schemeClr val="tx1"/>
            </a:solidFill>
            <a:round/>
            <a:headEnd/>
            <a:tailEnd/>
          </a:ln>
        </p:spPr>
      </p:cxnSp>
      <p:cxnSp>
        <p:nvCxnSpPr>
          <p:cNvPr id="10265" name="Straight Connector 28"/>
          <p:cNvCxnSpPr>
            <a:cxnSpLocks noChangeShapeType="1"/>
          </p:cNvCxnSpPr>
          <p:nvPr/>
        </p:nvCxnSpPr>
        <p:spPr bwMode="auto">
          <a:xfrm flipH="1">
            <a:off x="977900" y="3606800"/>
            <a:ext cx="152400" cy="0"/>
          </a:xfrm>
          <a:prstGeom prst="line">
            <a:avLst/>
          </a:prstGeom>
          <a:noFill/>
          <a:ln w="19050" algn="ctr">
            <a:solidFill>
              <a:schemeClr val="tx1"/>
            </a:solidFill>
            <a:round/>
            <a:headEnd/>
            <a:tailEnd/>
          </a:ln>
        </p:spPr>
      </p:cxnSp>
      <p:cxnSp>
        <p:nvCxnSpPr>
          <p:cNvPr id="10266" name="Straight Connector 29"/>
          <p:cNvCxnSpPr>
            <a:cxnSpLocks noChangeShapeType="1"/>
          </p:cNvCxnSpPr>
          <p:nvPr/>
        </p:nvCxnSpPr>
        <p:spPr bwMode="auto">
          <a:xfrm flipH="1">
            <a:off x="965200" y="4165600"/>
            <a:ext cx="152400" cy="0"/>
          </a:xfrm>
          <a:prstGeom prst="line">
            <a:avLst/>
          </a:prstGeom>
          <a:noFill/>
          <a:ln w="19050" algn="ctr">
            <a:solidFill>
              <a:schemeClr val="tx1"/>
            </a:solidFill>
            <a:round/>
            <a:headEnd/>
            <a:tailEnd/>
          </a:ln>
        </p:spPr>
      </p:cxnSp>
      <p:cxnSp>
        <p:nvCxnSpPr>
          <p:cNvPr id="10267" name="Straight Connector 30"/>
          <p:cNvCxnSpPr>
            <a:cxnSpLocks noChangeShapeType="1"/>
          </p:cNvCxnSpPr>
          <p:nvPr/>
        </p:nvCxnSpPr>
        <p:spPr bwMode="auto">
          <a:xfrm flipH="1">
            <a:off x="977900" y="4648200"/>
            <a:ext cx="152400" cy="0"/>
          </a:xfrm>
          <a:prstGeom prst="line">
            <a:avLst/>
          </a:prstGeom>
          <a:noFill/>
          <a:ln w="19050" algn="ctr">
            <a:solidFill>
              <a:schemeClr val="tx1"/>
            </a:solidFill>
            <a:round/>
            <a:headEnd/>
            <a:tailEnd/>
          </a:ln>
        </p:spPr>
      </p:cxnSp>
      <p:cxnSp>
        <p:nvCxnSpPr>
          <p:cNvPr id="10268" name="Straight Connector 31"/>
          <p:cNvCxnSpPr>
            <a:cxnSpLocks noChangeShapeType="1"/>
          </p:cNvCxnSpPr>
          <p:nvPr/>
        </p:nvCxnSpPr>
        <p:spPr bwMode="auto">
          <a:xfrm flipH="1">
            <a:off x="965200" y="6464300"/>
            <a:ext cx="152400" cy="0"/>
          </a:xfrm>
          <a:prstGeom prst="line">
            <a:avLst/>
          </a:prstGeom>
          <a:noFill/>
          <a:ln w="19050" algn="ctr">
            <a:solidFill>
              <a:schemeClr val="tx1"/>
            </a:solidFill>
            <a:round/>
            <a:headEnd/>
            <a:tailEnd/>
          </a:ln>
        </p:spPr>
      </p:cxnSp>
      <p:cxnSp>
        <p:nvCxnSpPr>
          <p:cNvPr id="10269" name="Straight Connector 33"/>
          <p:cNvCxnSpPr>
            <a:cxnSpLocks noChangeShapeType="1"/>
          </p:cNvCxnSpPr>
          <p:nvPr/>
        </p:nvCxnSpPr>
        <p:spPr bwMode="auto">
          <a:xfrm flipH="1">
            <a:off x="977900" y="5246688"/>
            <a:ext cx="152400" cy="0"/>
          </a:xfrm>
          <a:prstGeom prst="line">
            <a:avLst/>
          </a:prstGeom>
          <a:noFill/>
          <a:ln w="19050" algn="ctr">
            <a:solidFill>
              <a:schemeClr val="tx1"/>
            </a:solidFill>
            <a:round/>
            <a:headEnd/>
            <a:tailEnd/>
          </a:ln>
        </p:spPr>
      </p:cxnSp>
      <p:cxnSp>
        <p:nvCxnSpPr>
          <p:cNvPr id="10270" name="Straight Connector 34"/>
          <p:cNvCxnSpPr>
            <a:cxnSpLocks noChangeShapeType="1"/>
          </p:cNvCxnSpPr>
          <p:nvPr/>
        </p:nvCxnSpPr>
        <p:spPr bwMode="auto">
          <a:xfrm flipH="1">
            <a:off x="965200" y="5930900"/>
            <a:ext cx="152400" cy="0"/>
          </a:xfrm>
          <a:prstGeom prst="line">
            <a:avLst/>
          </a:prstGeom>
          <a:noFill/>
          <a:ln w="19050" algn="ctr">
            <a:solidFill>
              <a:schemeClr val="tx1"/>
            </a:solidFill>
            <a:round/>
            <a:headEnd/>
            <a:tailEnd/>
          </a:ln>
        </p:spPr>
      </p:cxnSp>
      <p:cxnSp>
        <p:nvCxnSpPr>
          <p:cNvPr id="10271" name="Straight Connector 35"/>
          <p:cNvCxnSpPr>
            <a:cxnSpLocks noChangeShapeType="1"/>
          </p:cNvCxnSpPr>
          <p:nvPr/>
        </p:nvCxnSpPr>
        <p:spPr bwMode="auto">
          <a:xfrm>
            <a:off x="3695700" y="2703513"/>
            <a:ext cx="0" cy="3461791"/>
          </a:xfrm>
          <a:prstGeom prst="line">
            <a:avLst/>
          </a:prstGeom>
          <a:noFill/>
          <a:ln w="19050" algn="ctr">
            <a:solidFill>
              <a:schemeClr val="tx1"/>
            </a:solidFill>
            <a:round/>
            <a:headEnd/>
            <a:tailEnd/>
          </a:ln>
        </p:spPr>
      </p:cxnSp>
      <p:cxnSp>
        <p:nvCxnSpPr>
          <p:cNvPr id="10272" name="Straight Connector 38"/>
          <p:cNvCxnSpPr>
            <a:cxnSpLocks noChangeShapeType="1"/>
          </p:cNvCxnSpPr>
          <p:nvPr/>
        </p:nvCxnSpPr>
        <p:spPr bwMode="auto">
          <a:xfrm flipH="1">
            <a:off x="3724275" y="3140968"/>
            <a:ext cx="152400" cy="0"/>
          </a:xfrm>
          <a:prstGeom prst="line">
            <a:avLst/>
          </a:prstGeom>
          <a:noFill/>
          <a:ln w="19050" algn="ctr">
            <a:solidFill>
              <a:schemeClr val="tx1"/>
            </a:solidFill>
            <a:round/>
            <a:headEnd/>
            <a:tailEnd/>
          </a:ln>
        </p:spPr>
      </p:cxnSp>
      <p:cxnSp>
        <p:nvCxnSpPr>
          <p:cNvPr id="10273" name="Straight Connector 39"/>
          <p:cNvCxnSpPr>
            <a:cxnSpLocks noChangeShapeType="1"/>
          </p:cNvCxnSpPr>
          <p:nvPr/>
        </p:nvCxnSpPr>
        <p:spPr bwMode="auto">
          <a:xfrm flipH="1">
            <a:off x="3724275" y="4293096"/>
            <a:ext cx="152400" cy="0"/>
          </a:xfrm>
          <a:prstGeom prst="line">
            <a:avLst/>
          </a:prstGeom>
          <a:noFill/>
          <a:ln w="19050" algn="ctr">
            <a:solidFill>
              <a:schemeClr val="tx1"/>
            </a:solidFill>
            <a:round/>
            <a:headEnd/>
            <a:tailEnd/>
          </a:ln>
        </p:spPr>
      </p:cxnSp>
      <p:cxnSp>
        <p:nvCxnSpPr>
          <p:cNvPr id="10274" name="Straight Connector 40"/>
          <p:cNvCxnSpPr>
            <a:cxnSpLocks noChangeShapeType="1"/>
          </p:cNvCxnSpPr>
          <p:nvPr/>
        </p:nvCxnSpPr>
        <p:spPr bwMode="auto">
          <a:xfrm>
            <a:off x="6435725" y="1612900"/>
            <a:ext cx="0" cy="4648200"/>
          </a:xfrm>
          <a:prstGeom prst="line">
            <a:avLst/>
          </a:prstGeom>
          <a:noFill/>
          <a:ln w="38100" algn="ctr">
            <a:solidFill>
              <a:schemeClr val="tx1"/>
            </a:solidFill>
            <a:round/>
            <a:headEnd/>
            <a:tailEnd/>
          </a:ln>
        </p:spPr>
      </p:cxnSp>
      <p:cxnSp>
        <p:nvCxnSpPr>
          <p:cNvPr id="10275" name="Straight Connector 42"/>
          <p:cNvCxnSpPr>
            <a:cxnSpLocks noChangeShapeType="1"/>
          </p:cNvCxnSpPr>
          <p:nvPr/>
        </p:nvCxnSpPr>
        <p:spPr bwMode="auto">
          <a:xfrm flipH="1">
            <a:off x="6435725" y="2590800"/>
            <a:ext cx="257175" cy="0"/>
          </a:xfrm>
          <a:prstGeom prst="line">
            <a:avLst/>
          </a:prstGeom>
          <a:noFill/>
          <a:ln w="38100" algn="ctr">
            <a:solidFill>
              <a:schemeClr val="tx1"/>
            </a:solidFill>
            <a:round/>
            <a:headEnd/>
            <a:tailEnd/>
          </a:ln>
        </p:spPr>
      </p:cxnSp>
      <p:cxnSp>
        <p:nvCxnSpPr>
          <p:cNvPr id="10276" name="Straight Connector 45"/>
          <p:cNvCxnSpPr>
            <a:cxnSpLocks noChangeShapeType="1"/>
          </p:cNvCxnSpPr>
          <p:nvPr/>
        </p:nvCxnSpPr>
        <p:spPr bwMode="auto">
          <a:xfrm flipH="1">
            <a:off x="6435725" y="3460750"/>
            <a:ext cx="257175" cy="0"/>
          </a:xfrm>
          <a:prstGeom prst="line">
            <a:avLst/>
          </a:prstGeom>
          <a:noFill/>
          <a:ln w="38100" algn="ctr">
            <a:solidFill>
              <a:schemeClr val="tx1"/>
            </a:solidFill>
            <a:round/>
            <a:headEnd/>
            <a:tailEnd/>
          </a:ln>
        </p:spPr>
      </p:cxnSp>
      <p:cxnSp>
        <p:nvCxnSpPr>
          <p:cNvPr id="10277" name="Straight Connector 46"/>
          <p:cNvCxnSpPr>
            <a:cxnSpLocks noChangeShapeType="1"/>
          </p:cNvCxnSpPr>
          <p:nvPr/>
        </p:nvCxnSpPr>
        <p:spPr bwMode="auto">
          <a:xfrm flipH="1">
            <a:off x="6435725" y="4357688"/>
            <a:ext cx="257175" cy="0"/>
          </a:xfrm>
          <a:prstGeom prst="line">
            <a:avLst/>
          </a:prstGeom>
          <a:noFill/>
          <a:ln w="38100" algn="ctr">
            <a:solidFill>
              <a:schemeClr val="tx1"/>
            </a:solidFill>
            <a:round/>
            <a:headEnd/>
            <a:tailEnd/>
          </a:ln>
        </p:spPr>
      </p:cxnSp>
      <p:cxnSp>
        <p:nvCxnSpPr>
          <p:cNvPr id="10278" name="Straight Connector 47"/>
          <p:cNvCxnSpPr>
            <a:cxnSpLocks noChangeShapeType="1"/>
          </p:cNvCxnSpPr>
          <p:nvPr/>
        </p:nvCxnSpPr>
        <p:spPr bwMode="auto">
          <a:xfrm flipH="1">
            <a:off x="6435725" y="5343525"/>
            <a:ext cx="257175" cy="0"/>
          </a:xfrm>
          <a:prstGeom prst="line">
            <a:avLst/>
          </a:prstGeom>
          <a:noFill/>
          <a:ln w="38100" algn="ctr">
            <a:solidFill>
              <a:schemeClr val="tx1"/>
            </a:solidFill>
            <a:round/>
            <a:headEnd/>
            <a:tailEnd/>
          </a:ln>
        </p:spPr>
      </p:cxnSp>
      <p:cxnSp>
        <p:nvCxnSpPr>
          <p:cNvPr id="10279" name="Straight Connector 48"/>
          <p:cNvCxnSpPr>
            <a:cxnSpLocks noChangeShapeType="1"/>
          </p:cNvCxnSpPr>
          <p:nvPr/>
        </p:nvCxnSpPr>
        <p:spPr bwMode="auto">
          <a:xfrm flipH="1">
            <a:off x="6435725" y="6261100"/>
            <a:ext cx="257175" cy="0"/>
          </a:xfrm>
          <a:prstGeom prst="line">
            <a:avLst/>
          </a:prstGeom>
          <a:noFill/>
          <a:ln w="38100" algn="ctr">
            <a:solidFill>
              <a:schemeClr val="tx1"/>
            </a:solidFill>
            <a:round/>
            <a:headEnd/>
            <a:tailEnd/>
          </a:ln>
        </p:spPr>
      </p:cxnSp>
      <p:cxnSp>
        <p:nvCxnSpPr>
          <p:cNvPr id="10280" name="Straight Connector 49"/>
          <p:cNvCxnSpPr>
            <a:cxnSpLocks noChangeShapeType="1"/>
            <a:stCxn id="7" idx="2"/>
            <a:endCxn id="13" idx="0"/>
          </p:cNvCxnSpPr>
          <p:nvPr/>
        </p:nvCxnSpPr>
        <p:spPr bwMode="auto">
          <a:xfrm>
            <a:off x="4827588" y="1612900"/>
            <a:ext cx="0" cy="304800"/>
          </a:xfrm>
          <a:prstGeom prst="line">
            <a:avLst/>
          </a:prstGeom>
          <a:noFill/>
          <a:ln w="38100" algn="ctr">
            <a:solidFill>
              <a:schemeClr val="tx1"/>
            </a:solidFill>
            <a:round/>
            <a:headEnd/>
            <a:tailEnd/>
          </a:ln>
        </p:spPr>
      </p:cxnSp>
      <p:cxnSp>
        <p:nvCxnSpPr>
          <p:cNvPr id="10281" name="Straight Connector 57"/>
          <p:cNvCxnSpPr>
            <a:cxnSpLocks noChangeShapeType="1"/>
          </p:cNvCxnSpPr>
          <p:nvPr/>
        </p:nvCxnSpPr>
        <p:spPr bwMode="auto">
          <a:xfrm>
            <a:off x="2033588" y="1612900"/>
            <a:ext cx="0" cy="304800"/>
          </a:xfrm>
          <a:prstGeom prst="line">
            <a:avLst/>
          </a:prstGeom>
          <a:noFill/>
          <a:ln w="38100" algn="ctr">
            <a:solidFill>
              <a:schemeClr val="tx1"/>
            </a:solidFill>
            <a:round/>
            <a:headEnd/>
            <a:tailEnd/>
          </a:ln>
        </p:spPr>
      </p:cxnSp>
      <p:sp>
        <p:nvSpPr>
          <p:cNvPr id="42" name="Rectangle 41"/>
          <p:cNvSpPr/>
          <p:nvPr/>
        </p:nvSpPr>
        <p:spPr bwMode="auto">
          <a:xfrm>
            <a:off x="3876675" y="4043535"/>
            <a:ext cx="2146300" cy="47448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anchor="ctr"/>
          <a:lstStyle/>
          <a:p>
            <a:pPr eaLnBrk="0" hangingPunct="0">
              <a:defRPr/>
            </a:pPr>
            <a:r>
              <a:rPr lang="tr-TR" sz="1600" dirty="0">
                <a:solidFill>
                  <a:schemeClr val="tx1"/>
                </a:solidFill>
              </a:rPr>
              <a:t>Cybersecurity Institute</a:t>
            </a:r>
          </a:p>
        </p:txBody>
      </p:sp>
      <p:sp>
        <p:nvSpPr>
          <p:cNvPr id="43" name="Rectangle 42"/>
          <p:cNvSpPr/>
          <p:nvPr/>
        </p:nvSpPr>
        <p:spPr bwMode="auto">
          <a:xfrm>
            <a:off x="3889375" y="4648199"/>
            <a:ext cx="2146300" cy="473075"/>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anchor="ctr"/>
          <a:lstStyle/>
          <a:p>
            <a:pPr eaLnBrk="0" hangingPunct="0">
              <a:defRPr/>
            </a:pPr>
            <a:r>
              <a:rPr lang="tr-TR" sz="1600" dirty="0">
                <a:solidFill>
                  <a:schemeClr val="tx1"/>
                </a:solidFill>
              </a:rPr>
              <a:t>Advanced Electronics Institute</a:t>
            </a:r>
          </a:p>
        </p:txBody>
      </p:sp>
      <p:cxnSp>
        <p:nvCxnSpPr>
          <p:cNvPr id="10284" name="Straight Connector 39"/>
          <p:cNvCxnSpPr>
            <a:cxnSpLocks noChangeShapeType="1"/>
          </p:cNvCxnSpPr>
          <p:nvPr/>
        </p:nvCxnSpPr>
        <p:spPr bwMode="auto">
          <a:xfrm flipH="1">
            <a:off x="3724275" y="4869160"/>
            <a:ext cx="152400" cy="0"/>
          </a:xfrm>
          <a:prstGeom prst="line">
            <a:avLst/>
          </a:prstGeom>
          <a:noFill/>
          <a:ln w="19050" algn="ctr">
            <a:solidFill>
              <a:schemeClr val="tx1"/>
            </a:solidFill>
            <a:round/>
            <a:headEnd/>
            <a:tailEnd/>
          </a:ln>
        </p:spPr>
      </p:cxnSp>
      <p:cxnSp>
        <p:nvCxnSpPr>
          <p:cNvPr id="10285" name="Straight Connector 39"/>
          <p:cNvCxnSpPr>
            <a:cxnSpLocks noChangeShapeType="1"/>
          </p:cNvCxnSpPr>
          <p:nvPr/>
        </p:nvCxnSpPr>
        <p:spPr bwMode="auto">
          <a:xfrm flipH="1">
            <a:off x="3707904" y="6165304"/>
            <a:ext cx="152400" cy="0"/>
          </a:xfrm>
          <a:prstGeom prst="line">
            <a:avLst/>
          </a:prstGeom>
          <a:noFill/>
          <a:ln w="19050" algn="ctr">
            <a:solidFill>
              <a:schemeClr val="tx1"/>
            </a:solidFill>
            <a:round/>
            <a:headEnd/>
            <a:tailEnd/>
          </a:ln>
        </p:spPr>
      </p:cxnSp>
      <p:sp>
        <p:nvSpPr>
          <p:cNvPr id="44" name="Rectangle 43"/>
          <p:cNvSpPr/>
          <p:nvPr/>
        </p:nvSpPr>
        <p:spPr bwMode="auto">
          <a:xfrm>
            <a:off x="3876675" y="5250656"/>
            <a:ext cx="2146300" cy="482600"/>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anchor="ctr"/>
          <a:lstStyle/>
          <a:p>
            <a:pPr eaLnBrk="0" hangingPunct="0">
              <a:defRPr/>
            </a:pPr>
            <a:r>
              <a:rPr lang="tr-TR" sz="1600" dirty="0" smtClean="0">
                <a:solidFill>
                  <a:schemeClr val="tx1"/>
                </a:solidFill>
              </a:rPr>
              <a:t>Software Research Institute</a:t>
            </a:r>
            <a:endParaRPr lang="tr-TR" sz="1600" dirty="0">
              <a:solidFill>
                <a:schemeClr val="tx1"/>
              </a:solidFill>
            </a:endParaRPr>
          </a:p>
        </p:txBody>
      </p:sp>
      <p:sp>
        <p:nvSpPr>
          <p:cNvPr id="45" name="Rectangle 44"/>
          <p:cNvSpPr/>
          <p:nvPr/>
        </p:nvSpPr>
        <p:spPr bwMode="auto">
          <a:xfrm>
            <a:off x="3876675" y="5873899"/>
            <a:ext cx="2146300" cy="579437"/>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anchor="ctr"/>
          <a:lstStyle/>
          <a:p>
            <a:pPr eaLnBrk="0" hangingPunct="0">
              <a:defRPr/>
            </a:pPr>
            <a:r>
              <a:rPr lang="tr-TR" sz="1600" dirty="0">
                <a:solidFill>
                  <a:schemeClr val="tx1"/>
                </a:solidFill>
              </a:rPr>
              <a:t>Fundamental Sciences Research </a:t>
            </a:r>
            <a:r>
              <a:rPr lang="tr-TR" sz="1600" dirty="0" smtClean="0">
                <a:solidFill>
                  <a:schemeClr val="tx1"/>
                </a:solidFill>
              </a:rPr>
              <a:t>Institute</a:t>
            </a:r>
            <a:endParaRPr lang="tr-TR" sz="1600" dirty="0">
              <a:solidFill>
                <a:schemeClr val="tx1"/>
              </a:solidFill>
            </a:endParaRPr>
          </a:p>
        </p:txBody>
      </p:sp>
      <p:cxnSp>
        <p:nvCxnSpPr>
          <p:cNvPr id="46" name="Straight Connector 38"/>
          <p:cNvCxnSpPr>
            <a:cxnSpLocks noChangeShapeType="1"/>
          </p:cNvCxnSpPr>
          <p:nvPr/>
        </p:nvCxnSpPr>
        <p:spPr bwMode="auto">
          <a:xfrm flipH="1">
            <a:off x="3707904" y="3717032"/>
            <a:ext cx="152400" cy="0"/>
          </a:xfrm>
          <a:prstGeom prst="line">
            <a:avLst/>
          </a:prstGeom>
          <a:noFill/>
          <a:ln w="19050" algn="ctr">
            <a:solidFill>
              <a:schemeClr val="tx1"/>
            </a:solidFill>
            <a:round/>
            <a:headEnd/>
            <a:tailEnd/>
          </a:ln>
        </p:spPr>
      </p:cxnSp>
      <p:cxnSp>
        <p:nvCxnSpPr>
          <p:cNvPr id="47" name="Straight Connector 39"/>
          <p:cNvCxnSpPr>
            <a:cxnSpLocks noChangeShapeType="1"/>
          </p:cNvCxnSpPr>
          <p:nvPr/>
        </p:nvCxnSpPr>
        <p:spPr bwMode="auto">
          <a:xfrm flipH="1">
            <a:off x="3707904" y="5517232"/>
            <a:ext cx="152400" cy="0"/>
          </a:xfrm>
          <a:prstGeom prst="line">
            <a:avLst/>
          </a:prstGeom>
          <a:noFill/>
          <a:ln w="19050" algn="ctr">
            <a:solidFill>
              <a:schemeClr val="tx1"/>
            </a:solidFill>
            <a:round/>
            <a:headEnd/>
            <a:tailEnd/>
          </a:ln>
        </p:spPr>
      </p:cxnSp>
    </p:spTree>
    <p:extLst>
      <p:ext uri="{BB962C8B-B14F-4D97-AF65-F5344CB8AC3E}">
        <p14:creationId xmlns="" xmlns:p14="http://schemas.microsoft.com/office/powerpoint/2010/main" val="1449454494"/>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0" y="0"/>
            <a:ext cx="8229600" cy="719138"/>
          </a:xfrm>
        </p:spPr>
        <p:txBody>
          <a:bodyPr/>
          <a:lstStyle/>
          <a:p>
            <a:r>
              <a:rPr lang="tr-TR" smtClean="0">
                <a:latin typeface="Futura Bk BT"/>
              </a:rPr>
              <a:t>TÜBİTAK Organization</a:t>
            </a:r>
          </a:p>
        </p:txBody>
      </p:sp>
      <p:sp>
        <p:nvSpPr>
          <p:cNvPr id="4" name="Slide Number Placeholder 3"/>
          <p:cNvSpPr>
            <a:spLocks noGrp="1"/>
          </p:cNvSpPr>
          <p:nvPr>
            <p:ph type="sldNum" sz="quarter" idx="10"/>
          </p:nvPr>
        </p:nvSpPr>
        <p:spPr/>
        <p:txBody>
          <a:bodyPr/>
          <a:lstStyle/>
          <a:p>
            <a:pPr>
              <a:defRPr/>
            </a:pPr>
            <a:fld id="{BC41A777-2F8E-407C-9E25-3DF52C837878}" type="slidenum">
              <a:rPr lang="tr-TR" smtClean="0"/>
              <a:pPr>
                <a:defRPr/>
              </a:pPr>
              <a:t>7</a:t>
            </a:fld>
            <a:endParaRPr lang="tr-TR"/>
          </a:p>
        </p:txBody>
      </p:sp>
      <p:pic>
        <p:nvPicPr>
          <p:cNvPr id="11268" name="Picture 2"/>
          <p:cNvPicPr>
            <a:picLocks noChangeAspect="1" noChangeArrowheads="1"/>
          </p:cNvPicPr>
          <p:nvPr/>
        </p:nvPicPr>
        <p:blipFill>
          <a:blip r:embed="rId2" cstate="print"/>
          <a:srcRect l="32709" t="20332" r="10556" b="19333"/>
          <a:stretch>
            <a:fillRect/>
          </a:stretch>
        </p:blipFill>
        <p:spPr bwMode="auto">
          <a:xfrm>
            <a:off x="704850" y="952500"/>
            <a:ext cx="8083550" cy="5372100"/>
          </a:xfrm>
          <a:prstGeom prst="rect">
            <a:avLst/>
          </a:prstGeom>
          <a:noFill/>
          <a:ln w="9525">
            <a:noFill/>
            <a:miter lim="800000"/>
            <a:headEnd/>
            <a:tailEnd/>
          </a:ln>
        </p:spPr>
      </p:pic>
      <p:sp>
        <p:nvSpPr>
          <p:cNvPr id="11269" name="44 Dikdörtgen"/>
          <p:cNvSpPr>
            <a:spLocks noChangeArrowheads="1"/>
          </p:cNvSpPr>
          <p:nvPr/>
        </p:nvSpPr>
        <p:spPr bwMode="auto">
          <a:xfrm rot="-854913">
            <a:off x="1790700" y="4787900"/>
            <a:ext cx="1358900" cy="971550"/>
          </a:xfrm>
          <a:prstGeom prst="rect">
            <a:avLst/>
          </a:prstGeom>
          <a:noFill/>
          <a:ln w="57150" algn="ctr">
            <a:solidFill>
              <a:srgbClr val="FF0000"/>
            </a:solidFill>
            <a:prstDash val="dash"/>
            <a:round/>
            <a:headEnd/>
            <a:tailEnd/>
          </a:ln>
        </p:spPr>
        <p:txBody>
          <a:bodyPr/>
          <a:lstStyle/>
          <a:p>
            <a:pPr algn="ctr" eaLnBrk="0" hangingPunct="0"/>
            <a:endParaRPr lang="tr-TR" sz="2000"/>
          </a:p>
        </p:txBody>
      </p:sp>
      <p:sp>
        <p:nvSpPr>
          <p:cNvPr id="11270" name="45 Metin kutusu"/>
          <p:cNvSpPr txBox="1">
            <a:spLocks noChangeArrowheads="1"/>
          </p:cNvSpPr>
          <p:nvPr/>
        </p:nvSpPr>
        <p:spPr bwMode="auto">
          <a:xfrm rot="-849766">
            <a:off x="2057400" y="4870450"/>
            <a:ext cx="755650" cy="400050"/>
          </a:xfrm>
          <a:prstGeom prst="rect">
            <a:avLst/>
          </a:prstGeom>
          <a:noFill/>
          <a:ln w="9525">
            <a:noFill/>
            <a:miter lim="800000"/>
            <a:headEnd/>
            <a:tailEnd/>
          </a:ln>
        </p:spPr>
        <p:txBody>
          <a:bodyPr wrap="none">
            <a:spAutoFit/>
          </a:bodyPr>
          <a:lstStyle/>
          <a:p>
            <a:r>
              <a:rPr lang="tr-TR" b="1">
                <a:solidFill>
                  <a:srgbClr val="FFFF00"/>
                </a:solidFill>
              </a:rPr>
              <a:t>UME</a:t>
            </a:r>
          </a:p>
        </p:txBody>
      </p:sp>
      <p:sp>
        <p:nvSpPr>
          <p:cNvPr id="11271" name="46 Dikdörtgen"/>
          <p:cNvSpPr>
            <a:spLocks noChangeArrowheads="1"/>
          </p:cNvSpPr>
          <p:nvPr/>
        </p:nvSpPr>
        <p:spPr bwMode="auto">
          <a:xfrm rot="-854913">
            <a:off x="1319213" y="3903663"/>
            <a:ext cx="2071687" cy="736600"/>
          </a:xfrm>
          <a:prstGeom prst="rect">
            <a:avLst/>
          </a:prstGeom>
          <a:noFill/>
          <a:ln w="28575" algn="ctr">
            <a:solidFill>
              <a:srgbClr val="FFC000"/>
            </a:solidFill>
            <a:prstDash val="dash"/>
            <a:round/>
            <a:headEnd/>
            <a:tailEnd/>
          </a:ln>
        </p:spPr>
        <p:txBody>
          <a:bodyPr/>
          <a:lstStyle/>
          <a:p>
            <a:pPr algn="ctr" eaLnBrk="0" hangingPunct="0"/>
            <a:endParaRPr lang="tr-TR" sz="2000"/>
          </a:p>
        </p:txBody>
      </p:sp>
      <p:sp>
        <p:nvSpPr>
          <p:cNvPr id="11272" name="47 Metin kutusu"/>
          <p:cNvSpPr txBox="1">
            <a:spLocks noChangeArrowheads="1"/>
          </p:cNvSpPr>
          <p:nvPr/>
        </p:nvSpPr>
        <p:spPr bwMode="auto">
          <a:xfrm rot="-849766">
            <a:off x="1597025" y="4070350"/>
            <a:ext cx="1181100" cy="400050"/>
          </a:xfrm>
          <a:prstGeom prst="rect">
            <a:avLst/>
          </a:prstGeom>
          <a:noFill/>
          <a:ln w="9525">
            <a:noFill/>
            <a:miter lim="800000"/>
            <a:headEnd/>
            <a:tailEnd/>
          </a:ln>
        </p:spPr>
        <p:txBody>
          <a:bodyPr wrap="none">
            <a:spAutoFit/>
          </a:bodyPr>
          <a:lstStyle/>
          <a:p>
            <a:r>
              <a:rPr lang="tr-TR" b="1">
                <a:solidFill>
                  <a:srgbClr val="FFFF00"/>
                </a:solidFill>
              </a:rPr>
              <a:t>BILGEM</a:t>
            </a:r>
          </a:p>
        </p:txBody>
      </p:sp>
      <p:sp>
        <p:nvSpPr>
          <p:cNvPr id="11273" name="48 Metin kutusu"/>
          <p:cNvSpPr txBox="1">
            <a:spLocks noChangeArrowheads="1"/>
          </p:cNvSpPr>
          <p:nvPr/>
        </p:nvSpPr>
        <p:spPr bwMode="auto">
          <a:xfrm rot="-849766">
            <a:off x="4310063" y="3632200"/>
            <a:ext cx="796925" cy="400050"/>
          </a:xfrm>
          <a:prstGeom prst="rect">
            <a:avLst/>
          </a:prstGeom>
          <a:noFill/>
          <a:ln w="9525">
            <a:noFill/>
            <a:miter lim="800000"/>
            <a:headEnd/>
            <a:tailEnd/>
          </a:ln>
        </p:spPr>
        <p:txBody>
          <a:bodyPr wrap="none">
            <a:spAutoFit/>
          </a:bodyPr>
          <a:lstStyle/>
          <a:p>
            <a:r>
              <a:rPr lang="tr-TR" b="1">
                <a:solidFill>
                  <a:srgbClr val="FFFF00"/>
                </a:solidFill>
              </a:rPr>
              <a:t>MAM</a:t>
            </a:r>
          </a:p>
        </p:txBody>
      </p:sp>
      <p:sp>
        <p:nvSpPr>
          <p:cNvPr id="51" name="50 Serbest Form"/>
          <p:cNvSpPr/>
          <p:nvPr/>
        </p:nvSpPr>
        <p:spPr bwMode="auto">
          <a:xfrm>
            <a:off x="3403600" y="1689100"/>
            <a:ext cx="3486150" cy="4292600"/>
          </a:xfrm>
          <a:custGeom>
            <a:avLst/>
            <a:gdLst>
              <a:gd name="connsiteX0" fmla="*/ 0 w 3486150"/>
              <a:gd name="connsiteY0" fmla="*/ 1936750 h 4292600"/>
              <a:gd name="connsiteX1" fmla="*/ 895350 w 3486150"/>
              <a:gd name="connsiteY1" fmla="*/ 1739900 h 4292600"/>
              <a:gd name="connsiteX2" fmla="*/ 558800 w 3486150"/>
              <a:gd name="connsiteY2" fmla="*/ 431800 h 4292600"/>
              <a:gd name="connsiteX3" fmla="*/ 3181350 w 3486150"/>
              <a:gd name="connsiteY3" fmla="*/ 0 h 4292600"/>
              <a:gd name="connsiteX4" fmla="*/ 3486150 w 3486150"/>
              <a:gd name="connsiteY4" fmla="*/ 1244600 h 4292600"/>
              <a:gd name="connsiteX5" fmla="*/ 2051050 w 3486150"/>
              <a:gd name="connsiteY5" fmla="*/ 1504950 h 4292600"/>
              <a:gd name="connsiteX6" fmla="*/ 2203450 w 3486150"/>
              <a:gd name="connsiteY6" fmla="*/ 2216150 h 4292600"/>
              <a:gd name="connsiteX7" fmla="*/ 1746250 w 3486150"/>
              <a:gd name="connsiteY7" fmla="*/ 3175000 h 4292600"/>
              <a:gd name="connsiteX8" fmla="*/ 1327150 w 3486150"/>
              <a:gd name="connsiteY8" fmla="*/ 3257550 h 4292600"/>
              <a:gd name="connsiteX9" fmla="*/ 1504950 w 3486150"/>
              <a:gd name="connsiteY9" fmla="*/ 4254500 h 4292600"/>
              <a:gd name="connsiteX10" fmla="*/ 476250 w 3486150"/>
              <a:gd name="connsiteY10" fmla="*/ 4292600 h 4292600"/>
              <a:gd name="connsiteX11" fmla="*/ 0 w 3486150"/>
              <a:gd name="connsiteY11" fmla="*/ 1936750 h 429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86150" h="4292600">
                <a:moveTo>
                  <a:pt x="0" y="1936750"/>
                </a:moveTo>
                <a:lnTo>
                  <a:pt x="895350" y="1739900"/>
                </a:lnTo>
                <a:lnTo>
                  <a:pt x="558800" y="431800"/>
                </a:lnTo>
                <a:lnTo>
                  <a:pt x="3181350" y="0"/>
                </a:lnTo>
                <a:lnTo>
                  <a:pt x="3486150" y="1244600"/>
                </a:lnTo>
                <a:lnTo>
                  <a:pt x="2051050" y="1504950"/>
                </a:lnTo>
                <a:lnTo>
                  <a:pt x="2203450" y="2216150"/>
                </a:lnTo>
                <a:lnTo>
                  <a:pt x="1746250" y="3175000"/>
                </a:lnTo>
                <a:lnTo>
                  <a:pt x="1327150" y="3257550"/>
                </a:lnTo>
                <a:lnTo>
                  <a:pt x="1504950" y="4254500"/>
                </a:lnTo>
                <a:lnTo>
                  <a:pt x="476250" y="4292600"/>
                </a:lnTo>
                <a:lnTo>
                  <a:pt x="0" y="1936750"/>
                </a:lnTo>
                <a:close/>
              </a:path>
            </a:pathLst>
          </a:custGeom>
          <a:noFill/>
          <a:ln w="28575" cap="flat" cmpd="sng" algn="ctr">
            <a:solidFill>
              <a:srgbClr val="FFFF00"/>
            </a:solidFill>
            <a:prstDash val="dash"/>
            <a:round/>
            <a:headEnd type="none" w="med" len="med"/>
            <a:tailEnd type="none" w="med" len="med"/>
          </a:ln>
          <a:effectLst/>
        </p:spPr>
        <p:txBody>
          <a:bodyPr/>
          <a:lstStyle/>
          <a:p>
            <a:pPr algn="ctr" eaLnBrk="0" hangingPunct="0">
              <a:defRPr/>
            </a:pPr>
            <a:endParaRPr lang="tr-TR" sz="2000">
              <a:ln w="28575">
                <a:solidFill>
                  <a:schemeClr val="tx1"/>
                </a:solidFill>
              </a:ln>
              <a:latin typeface="Arial"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3 Slayt Numarası Yer Tutucusu"/>
          <p:cNvSpPr>
            <a:spLocks noGrp="1"/>
          </p:cNvSpPr>
          <p:nvPr>
            <p:ph type="sldNum" sz="quarter" idx="10"/>
          </p:nvPr>
        </p:nvSpPr>
        <p:spPr/>
        <p:txBody>
          <a:bodyPr/>
          <a:lstStyle/>
          <a:p>
            <a:pPr>
              <a:defRPr/>
            </a:pPr>
            <a:fld id="{826E7263-BFC1-4DCF-B2C1-53E148316060}" type="slidenum">
              <a:rPr lang="en-US" smtClean="0"/>
              <a:pPr>
                <a:defRPr/>
              </a:pPr>
              <a:t>8</a:t>
            </a:fld>
            <a:endParaRPr lang="en-US" smtClean="0"/>
          </a:p>
        </p:txBody>
      </p:sp>
      <p:sp>
        <p:nvSpPr>
          <p:cNvPr id="12291" name="Rectangle 2"/>
          <p:cNvSpPr>
            <a:spLocks noGrp="1" noChangeArrowheads="1"/>
          </p:cNvSpPr>
          <p:nvPr>
            <p:ph type="title"/>
          </p:nvPr>
        </p:nvSpPr>
        <p:spPr>
          <a:xfrm>
            <a:off x="0" y="0"/>
            <a:ext cx="8059738" cy="719138"/>
          </a:xfrm>
        </p:spPr>
        <p:txBody>
          <a:bodyPr/>
          <a:lstStyle/>
          <a:p>
            <a:r>
              <a:rPr lang="en-US" smtClean="0">
                <a:latin typeface="Futura Bk BT"/>
              </a:rPr>
              <a:t>National Metrology System (NMS)</a:t>
            </a:r>
          </a:p>
        </p:txBody>
      </p:sp>
      <p:sp>
        <p:nvSpPr>
          <p:cNvPr id="26627" name="Rectangle 6171"/>
          <p:cNvSpPr>
            <a:spLocks noChangeArrowheads="1"/>
          </p:cNvSpPr>
          <p:nvPr/>
        </p:nvSpPr>
        <p:spPr bwMode="auto">
          <a:xfrm>
            <a:off x="3282950" y="1516063"/>
            <a:ext cx="3219450" cy="461962"/>
          </a:xfrm>
          <a:prstGeom prst="rect">
            <a:avLst/>
          </a:prstGeom>
          <a:gradFill>
            <a:gsLst>
              <a:gs pos="0">
                <a:srgbClr val="C00000"/>
              </a:gs>
              <a:gs pos="80000">
                <a:srgbClr val="C00000"/>
              </a:gs>
              <a:gs pos="100000">
                <a:srgbClr val="C00000"/>
              </a:gs>
            </a:gsLst>
            <a:lin ang="16200000" scaled="0"/>
          </a:gradFill>
          <a:ln>
            <a:headEnd/>
            <a:tailEnd/>
          </a:ln>
        </p:spPr>
        <p:style>
          <a:lnRef idx="0">
            <a:schemeClr val="accent1"/>
          </a:lnRef>
          <a:fillRef idx="3">
            <a:schemeClr val="accent1"/>
          </a:fillRef>
          <a:effectRef idx="3">
            <a:schemeClr val="accent1"/>
          </a:effectRef>
          <a:fontRef idx="minor">
            <a:schemeClr val="lt1"/>
          </a:fontRef>
        </p:style>
        <p:txBody>
          <a:bodyPr/>
          <a:lstStyle/>
          <a:p>
            <a:pPr algn="ctr" eaLnBrk="0" hangingPunct="0">
              <a:defRPr/>
            </a:pPr>
            <a:r>
              <a:rPr lang="en-US" b="1">
                <a:solidFill>
                  <a:schemeClr val="bg1"/>
                </a:solidFill>
              </a:rPr>
              <a:t>Prime Ministry</a:t>
            </a:r>
          </a:p>
        </p:txBody>
      </p:sp>
      <p:sp>
        <p:nvSpPr>
          <p:cNvPr id="94" name="Rectangle 93"/>
          <p:cNvSpPr/>
          <p:nvPr/>
        </p:nvSpPr>
        <p:spPr bwMode="auto">
          <a:xfrm>
            <a:off x="1143000" y="2325688"/>
            <a:ext cx="2654300" cy="460375"/>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lstStyle/>
          <a:p>
            <a:pPr algn="ctr" eaLnBrk="0" hangingPunct="0">
              <a:defRPr/>
            </a:pPr>
            <a:r>
              <a:rPr lang="tr-TR" sz="1400" dirty="0">
                <a:solidFill>
                  <a:schemeClr val="bg1"/>
                </a:solidFill>
              </a:rPr>
              <a:t>Ministry of Science, Technology and Industry</a:t>
            </a:r>
          </a:p>
        </p:txBody>
      </p:sp>
      <p:sp>
        <p:nvSpPr>
          <p:cNvPr id="95" name="Rectangle 94"/>
          <p:cNvSpPr/>
          <p:nvPr/>
        </p:nvSpPr>
        <p:spPr bwMode="auto">
          <a:xfrm>
            <a:off x="4185757" y="2325686"/>
            <a:ext cx="1982788" cy="460375"/>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anchor="ctr"/>
          <a:lstStyle/>
          <a:p>
            <a:pPr algn="ctr" eaLnBrk="0" hangingPunct="0">
              <a:defRPr/>
            </a:pPr>
            <a:r>
              <a:rPr lang="en-US" sz="1400" dirty="0">
                <a:solidFill>
                  <a:schemeClr val="tx1"/>
                </a:solidFill>
              </a:rPr>
              <a:t>Ministry of Energy and Natural Resources</a:t>
            </a:r>
          </a:p>
        </p:txBody>
      </p:sp>
      <p:sp>
        <p:nvSpPr>
          <p:cNvPr id="26630" name="Rectangle 95"/>
          <p:cNvSpPr>
            <a:spLocks noChangeArrowheads="1"/>
          </p:cNvSpPr>
          <p:nvPr/>
        </p:nvSpPr>
        <p:spPr bwMode="auto">
          <a:xfrm>
            <a:off x="6262321" y="2335685"/>
            <a:ext cx="1384089" cy="460375"/>
          </a:xfrm>
          <a:prstGeom prst="rect">
            <a:avLst/>
          </a:prstGeom>
          <a:gradFill>
            <a:gsLst>
              <a:gs pos="0">
                <a:srgbClr val="FF9999"/>
              </a:gs>
              <a:gs pos="80000">
                <a:srgbClr val="FF9999"/>
              </a:gs>
              <a:gs pos="100000">
                <a:srgbClr val="FF9999"/>
              </a:gs>
            </a:gsLst>
          </a:gradFill>
          <a:ln>
            <a:headEnd/>
            <a:tailEnd/>
          </a:ln>
        </p:spPr>
        <p:style>
          <a:lnRef idx="0">
            <a:schemeClr val="accent2"/>
          </a:lnRef>
          <a:fillRef idx="3">
            <a:schemeClr val="accent2"/>
          </a:fillRef>
          <a:effectRef idx="3">
            <a:schemeClr val="accent2"/>
          </a:effectRef>
          <a:fontRef idx="minor">
            <a:schemeClr val="lt1"/>
          </a:fontRef>
        </p:style>
        <p:txBody>
          <a:bodyPr anchor="ctr"/>
          <a:lstStyle/>
          <a:p>
            <a:pPr algn="ctr" eaLnBrk="0" hangingPunct="0">
              <a:defRPr/>
            </a:pPr>
            <a:r>
              <a:rPr lang="en-US" sz="1200">
                <a:solidFill>
                  <a:schemeClr val="tx1"/>
                </a:solidFill>
              </a:rPr>
              <a:t>Ministry of European Affairs</a:t>
            </a:r>
          </a:p>
        </p:txBody>
      </p:sp>
      <p:sp>
        <p:nvSpPr>
          <p:cNvPr id="26631" name="Rectangle 96"/>
          <p:cNvSpPr>
            <a:spLocks noChangeArrowheads="1"/>
          </p:cNvSpPr>
          <p:nvPr/>
        </p:nvSpPr>
        <p:spPr bwMode="auto">
          <a:xfrm>
            <a:off x="6701732" y="4462400"/>
            <a:ext cx="1047333" cy="796925"/>
          </a:xfrm>
          <a:prstGeom prst="rect">
            <a:avLst/>
          </a:prstGeom>
          <a:gradFill>
            <a:gsLst>
              <a:gs pos="0">
                <a:schemeClr val="accent1">
                  <a:lumMod val="40000"/>
                  <a:lumOff val="60000"/>
                </a:schemeClr>
              </a:gs>
              <a:gs pos="80000">
                <a:schemeClr val="accent1">
                  <a:lumMod val="40000"/>
                  <a:lumOff val="60000"/>
                </a:schemeClr>
              </a:gs>
              <a:gs pos="100000">
                <a:schemeClr val="accent1">
                  <a:lumMod val="40000"/>
                  <a:lumOff val="60000"/>
                </a:schemeClr>
              </a:gs>
            </a:gsLs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eaLnBrk="0" hangingPunct="0">
              <a:defRPr/>
            </a:pPr>
            <a:r>
              <a:rPr lang="en-US" sz="1200" b="1">
                <a:solidFill>
                  <a:schemeClr val="tx1"/>
                </a:solidFill>
              </a:rPr>
              <a:t>TÜRKAK</a:t>
            </a:r>
          </a:p>
          <a:p>
            <a:pPr algn="ctr" eaLnBrk="0" hangingPunct="0">
              <a:defRPr/>
            </a:pPr>
            <a:r>
              <a:rPr lang="en-US" sz="1200" b="1">
                <a:solidFill>
                  <a:schemeClr val="tx1"/>
                </a:solidFill>
              </a:rPr>
              <a:t>(Turkish Accreditation Body)</a:t>
            </a:r>
          </a:p>
        </p:txBody>
      </p:sp>
      <p:sp>
        <p:nvSpPr>
          <p:cNvPr id="98" name="Rectangle 97"/>
          <p:cNvSpPr/>
          <p:nvPr/>
        </p:nvSpPr>
        <p:spPr bwMode="auto">
          <a:xfrm>
            <a:off x="4166935" y="4454381"/>
            <a:ext cx="1184893" cy="800100"/>
          </a:xfrm>
          <a:prstGeom prst="rect">
            <a:avLst/>
          </a:prstGeom>
          <a:gradFill>
            <a:gsLst>
              <a:gs pos="0">
                <a:schemeClr val="accent3">
                  <a:lumMod val="40000"/>
                  <a:lumOff val="60000"/>
                </a:schemeClr>
              </a:gs>
              <a:gs pos="80000">
                <a:schemeClr val="accent3">
                  <a:lumMod val="40000"/>
                  <a:lumOff val="60000"/>
                </a:schemeClr>
              </a:gs>
              <a:gs pos="100000">
                <a:schemeClr val="accent3">
                  <a:lumMod val="40000"/>
                  <a:lumOff val="60000"/>
                </a:schemeClr>
              </a:gs>
            </a:gsLs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eaLnBrk="0" hangingPunct="0">
              <a:defRPr/>
            </a:pPr>
            <a:r>
              <a:rPr lang="tr-TR" sz="1200" b="1" dirty="0">
                <a:solidFill>
                  <a:schemeClr val="tx1"/>
                </a:solidFill>
              </a:rPr>
              <a:t>TSE</a:t>
            </a:r>
          </a:p>
          <a:p>
            <a:pPr algn="ctr" eaLnBrk="0" hangingPunct="0">
              <a:defRPr/>
            </a:pPr>
            <a:r>
              <a:rPr lang="tr-TR" sz="1200" b="1" dirty="0">
                <a:solidFill>
                  <a:schemeClr val="tx1"/>
                </a:solidFill>
              </a:rPr>
              <a:t>(Turkish Standardization Institute)</a:t>
            </a:r>
          </a:p>
        </p:txBody>
      </p:sp>
      <p:sp>
        <p:nvSpPr>
          <p:cNvPr id="99" name="Rectangle 98"/>
          <p:cNvSpPr/>
          <p:nvPr/>
        </p:nvSpPr>
        <p:spPr bwMode="auto">
          <a:xfrm>
            <a:off x="40134" y="4446979"/>
            <a:ext cx="1276350" cy="800100"/>
          </a:xfrm>
          <a:prstGeom prst="rect">
            <a:avLst/>
          </a:prstGeom>
          <a:gradFill>
            <a:gsLst>
              <a:gs pos="0">
                <a:schemeClr val="accent2">
                  <a:lumMod val="40000"/>
                  <a:lumOff val="60000"/>
                </a:schemeClr>
              </a:gs>
              <a:gs pos="80000">
                <a:schemeClr val="accent2">
                  <a:lumMod val="40000"/>
                  <a:lumOff val="60000"/>
                </a:schemeClr>
              </a:gs>
              <a:gs pos="100000">
                <a:schemeClr val="accent2">
                  <a:lumMod val="40000"/>
                  <a:lumOff val="60000"/>
                </a:schemeClr>
              </a:gs>
            </a:gsLs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eaLnBrk="0" hangingPunct="0">
              <a:defRPr/>
            </a:pPr>
            <a:r>
              <a:rPr lang="tr-TR" sz="1200" b="1" dirty="0">
                <a:solidFill>
                  <a:schemeClr val="tx1"/>
                </a:solidFill>
              </a:rPr>
              <a:t>TÜBİTAK UME</a:t>
            </a:r>
          </a:p>
          <a:p>
            <a:pPr algn="ctr" eaLnBrk="0" hangingPunct="0">
              <a:defRPr/>
            </a:pPr>
            <a:r>
              <a:rPr lang="tr-TR" sz="1200" dirty="0">
                <a:solidFill>
                  <a:schemeClr val="tx1"/>
                </a:solidFill>
              </a:rPr>
              <a:t>(</a:t>
            </a:r>
            <a:r>
              <a:rPr lang="tr-TR" sz="1100" dirty="0">
                <a:solidFill>
                  <a:schemeClr val="tx1"/>
                </a:solidFill>
              </a:rPr>
              <a:t>National Metrology Institute</a:t>
            </a:r>
            <a:r>
              <a:rPr lang="tr-TR" sz="1200" dirty="0">
                <a:solidFill>
                  <a:schemeClr val="tx1"/>
                </a:solidFill>
              </a:rPr>
              <a:t>)</a:t>
            </a:r>
          </a:p>
        </p:txBody>
      </p:sp>
      <p:sp>
        <p:nvSpPr>
          <p:cNvPr id="100" name="Rectangle 99"/>
          <p:cNvSpPr/>
          <p:nvPr/>
        </p:nvSpPr>
        <p:spPr bwMode="auto">
          <a:xfrm>
            <a:off x="2692401" y="4451742"/>
            <a:ext cx="1396999" cy="800100"/>
          </a:xfrm>
          <a:prstGeom prst="rect">
            <a:avLst/>
          </a:prstGeom>
          <a:gradFill>
            <a:gsLst>
              <a:gs pos="0">
                <a:schemeClr val="accent1">
                  <a:lumMod val="40000"/>
                  <a:lumOff val="60000"/>
                </a:schemeClr>
              </a:gs>
              <a:gs pos="80000">
                <a:schemeClr val="accent1">
                  <a:lumMod val="40000"/>
                  <a:lumOff val="60000"/>
                </a:schemeClr>
              </a:gs>
              <a:gs pos="100000">
                <a:schemeClr val="accent1">
                  <a:lumMod val="40000"/>
                  <a:lumOff val="60000"/>
                </a:schemeClr>
              </a:gs>
            </a:gsLs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eaLnBrk="0" hangingPunct="0">
              <a:defRPr/>
            </a:pPr>
            <a:r>
              <a:rPr lang="tr-TR" sz="1200" b="1" dirty="0">
                <a:solidFill>
                  <a:schemeClr val="tx1"/>
                </a:solidFill>
              </a:rPr>
              <a:t>MSGM</a:t>
            </a:r>
          </a:p>
          <a:p>
            <a:pPr algn="ctr" eaLnBrk="0" hangingPunct="0">
              <a:defRPr/>
            </a:pPr>
            <a:r>
              <a:rPr lang="tr-TR" sz="1200" b="1" dirty="0">
                <a:solidFill>
                  <a:schemeClr val="tx1"/>
                </a:solidFill>
              </a:rPr>
              <a:t>(General Directorate on </a:t>
            </a:r>
            <a:r>
              <a:rPr lang="tr-TR" sz="1200" b="1" dirty="0" err="1">
                <a:solidFill>
                  <a:schemeClr val="tx1"/>
                </a:solidFill>
              </a:rPr>
              <a:t>Metrology</a:t>
            </a:r>
            <a:r>
              <a:rPr lang="tr-TR" sz="1200" b="1" dirty="0">
                <a:solidFill>
                  <a:schemeClr val="tx1"/>
                </a:solidFill>
              </a:rPr>
              <a:t>&amp;</a:t>
            </a:r>
            <a:r>
              <a:rPr lang="tr-TR" sz="1200" b="1" dirty="0" err="1">
                <a:solidFill>
                  <a:schemeClr val="tx1"/>
                </a:solidFill>
              </a:rPr>
              <a:t>Std</a:t>
            </a:r>
            <a:r>
              <a:rPr lang="tr-TR" sz="1200" b="1" dirty="0">
                <a:solidFill>
                  <a:schemeClr val="tx1"/>
                </a:solidFill>
              </a:rPr>
              <a:t>)</a:t>
            </a:r>
          </a:p>
        </p:txBody>
      </p:sp>
      <p:sp>
        <p:nvSpPr>
          <p:cNvPr id="101" name="Rectangle 100"/>
          <p:cNvSpPr/>
          <p:nvPr/>
        </p:nvSpPr>
        <p:spPr bwMode="auto">
          <a:xfrm>
            <a:off x="5438906" y="4457638"/>
            <a:ext cx="1186221" cy="801687"/>
          </a:xfrm>
          <a:prstGeom prst="rect">
            <a:avLst/>
          </a:prstGeom>
          <a:gradFill>
            <a:gsLst>
              <a:gs pos="0">
                <a:srgbClr val="FFCCCC"/>
              </a:gs>
              <a:gs pos="80000">
                <a:srgbClr val="FFCCCC"/>
              </a:gs>
              <a:gs pos="100000">
                <a:srgbClr val="FFCCCC"/>
              </a:gs>
            </a:gsLst>
          </a:gradFill>
          <a:ln>
            <a:headEnd/>
            <a:tailEnd/>
          </a:ln>
        </p:spPr>
        <p:style>
          <a:lnRef idx="0">
            <a:schemeClr val="accent2"/>
          </a:lnRef>
          <a:fillRef idx="3">
            <a:schemeClr val="accent2"/>
          </a:fillRef>
          <a:effectRef idx="3">
            <a:schemeClr val="accent2"/>
          </a:effectRef>
          <a:fontRef idx="minor">
            <a:schemeClr val="lt1"/>
          </a:fontRef>
        </p:style>
        <p:txBody>
          <a:bodyPr/>
          <a:lstStyle/>
          <a:p>
            <a:pPr algn="ctr" eaLnBrk="0" hangingPunct="0">
              <a:defRPr/>
            </a:pPr>
            <a:r>
              <a:rPr lang="tr-TR" sz="1200" b="1" dirty="0">
                <a:solidFill>
                  <a:schemeClr val="tx1"/>
                </a:solidFill>
              </a:rPr>
              <a:t>TAEK</a:t>
            </a:r>
          </a:p>
          <a:p>
            <a:pPr algn="ctr" eaLnBrk="0" hangingPunct="0">
              <a:defRPr/>
            </a:pPr>
            <a:r>
              <a:rPr lang="tr-TR" sz="1200" b="1" dirty="0">
                <a:solidFill>
                  <a:schemeClr val="tx1"/>
                </a:solidFill>
              </a:rPr>
              <a:t>(Turkish Atomic </a:t>
            </a:r>
            <a:r>
              <a:rPr lang="tr-TR" sz="1200" b="1" dirty="0" err="1">
                <a:solidFill>
                  <a:schemeClr val="tx1"/>
                </a:solidFill>
              </a:rPr>
              <a:t>Energy</a:t>
            </a:r>
            <a:r>
              <a:rPr lang="tr-TR" sz="1200" b="1" dirty="0">
                <a:solidFill>
                  <a:schemeClr val="tx1"/>
                </a:solidFill>
              </a:rPr>
              <a:t> </a:t>
            </a:r>
            <a:r>
              <a:rPr lang="tr-TR" sz="1200" b="1" dirty="0" err="1">
                <a:solidFill>
                  <a:schemeClr val="tx1"/>
                </a:solidFill>
              </a:rPr>
              <a:t>Authority</a:t>
            </a:r>
            <a:r>
              <a:rPr lang="tr-TR" sz="1200" b="1" dirty="0">
                <a:solidFill>
                  <a:schemeClr val="tx1"/>
                </a:solidFill>
              </a:rPr>
              <a:t>) DI</a:t>
            </a:r>
          </a:p>
        </p:txBody>
      </p:sp>
      <p:sp>
        <p:nvSpPr>
          <p:cNvPr id="102" name="Rectangle 101"/>
          <p:cNvSpPr/>
          <p:nvPr/>
        </p:nvSpPr>
        <p:spPr bwMode="auto">
          <a:xfrm>
            <a:off x="168582" y="3503366"/>
            <a:ext cx="2295803" cy="672670"/>
          </a:xfrm>
          <a:prstGeom prst="rect">
            <a:avLst/>
          </a:prstGeom>
          <a:gradFill>
            <a:gsLst>
              <a:gs pos="0">
                <a:schemeClr val="accent2">
                  <a:lumMod val="60000"/>
                  <a:lumOff val="4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eaLnBrk="0" hangingPunct="0">
              <a:defRPr/>
            </a:pPr>
            <a:r>
              <a:rPr lang="tr-TR" sz="1200" b="1" dirty="0"/>
              <a:t>TÜBİTAK</a:t>
            </a:r>
          </a:p>
          <a:p>
            <a:pPr algn="ctr" eaLnBrk="0" hangingPunct="0">
              <a:defRPr/>
            </a:pPr>
            <a:r>
              <a:rPr lang="tr-TR" sz="1200" dirty="0"/>
              <a:t>(</a:t>
            </a:r>
            <a:r>
              <a:rPr lang="tr-TR" sz="1100" dirty="0"/>
              <a:t>Turkish Scientific and Technological Research Council</a:t>
            </a:r>
            <a:r>
              <a:rPr lang="tr-TR" sz="1200" dirty="0"/>
              <a:t>)</a:t>
            </a:r>
          </a:p>
        </p:txBody>
      </p:sp>
      <p:cxnSp>
        <p:nvCxnSpPr>
          <p:cNvPr id="12322" name="Elbow Connector 6180"/>
          <p:cNvCxnSpPr>
            <a:cxnSpLocks noChangeShapeType="1"/>
          </p:cNvCxnSpPr>
          <p:nvPr/>
        </p:nvCxnSpPr>
        <p:spPr bwMode="auto">
          <a:xfrm rot="16200000" flipH="1">
            <a:off x="4860925" y="2009775"/>
            <a:ext cx="347663" cy="284163"/>
          </a:xfrm>
          <a:prstGeom prst="bentConnector3">
            <a:avLst>
              <a:gd name="adj1" fmla="val 50000"/>
            </a:avLst>
          </a:prstGeom>
          <a:noFill/>
          <a:ln w="28575" algn="ctr">
            <a:solidFill>
              <a:schemeClr val="tx1"/>
            </a:solidFill>
            <a:round/>
            <a:headEnd/>
            <a:tailEnd type="triangle" w="med" len="med"/>
          </a:ln>
        </p:spPr>
      </p:cxnSp>
      <p:cxnSp>
        <p:nvCxnSpPr>
          <p:cNvPr id="12323" name="Elbow Connector 111"/>
          <p:cNvCxnSpPr>
            <a:cxnSpLocks noChangeShapeType="1"/>
          </p:cNvCxnSpPr>
          <p:nvPr/>
        </p:nvCxnSpPr>
        <p:spPr bwMode="auto">
          <a:xfrm rot="16200000" flipH="1">
            <a:off x="5745163" y="1125537"/>
            <a:ext cx="357188" cy="2062163"/>
          </a:xfrm>
          <a:prstGeom prst="bentConnector3">
            <a:avLst>
              <a:gd name="adj1" fmla="val 50000"/>
            </a:avLst>
          </a:prstGeom>
          <a:noFill/>
          <a:ln w="28575" algn="ctr">
            <a:solidFill>
              <a:schemeClr val="tx1"/>
            </a:solidFill>
            <a:round/>
            <a:headEnd/>
            <a:tailEnd type="triangle" w="med" len="med"/>
          </a:ln>
        </p:spPr>
      </p:cxnSp>
      <p:cxnSp>
        <p:nvCxnSpPr>
          <p:cNvPr id="12324" name="Straight Connector 6182"/>
          <p:cNvCxnSpPr>
            <a:cxnSpLocks noChangeShapeType="1"/>
          </p:cNvCxnSpPr>
          <p:nvPr/>
        </p:nvCxnSpPr>
        <p:spPr bwMode="auto">
          <a:xfrm flipH="1">
            <a:off x="2470150" y="2160588"/>
            <a:ext cx="1588" cy="165100"/>
          </a:xfrm>
          <a:prstGeom prst="line">
            <a:avLst/>
          </a:prstGeom>
          <a:noFill/>
          <a:ln w="28575" algn="ctr">
            <a:solidFill>
              <a:schemeClr val="tx1"/>
            </a:solidFill>
            <a:round/>
            <a:headEnd/>
            <a:tailEnd type="triangle" w="med" len="med"/>
          </a:ln>
        </p:spPr>
      </p:cxnSp>
      <p:cxnSp>
        <p:nvCxnSpPr>
          <p:cNvPr id="12325" name="Straight Arrow Connector 6184"/>
          <p:cNvCxnSpPr>
            <a:cxnSpLocks noChangeShapeType="1"/>
          </p:cNvCxnSpPr>
          <p:nvPr/>
        </p:nvCxnSpPr>
        <p:spPr bwMode="auto">
          <a:xfrm>
            <a:off x="7224713" y="2809875"/>
            <a:ext cx="0" cy="1652588"/>
          </a:xfrm>
          <a:prstGeom prst="straightConnector1">
            <a:avLst/>
          </a:prstGeom>
          <a:noFill/>
          <a:ln w="28575" algn="ctr">
            <a:solidFill>
              <a:schemeClr val="tx1"/>
            </a:solidFill>
            <a:round/>
            <a:headEnd/>
            <a:tailEnd type="triangle" w="med" len="med"/>
          </a:ln>
        </p:spPr>
      </p:cxnSp>
      <p:cxnSp>
        <p:nvCxnSpPr>
          <p:cNvPr id="12326" name="Elbow Connector 120"/>
          <p:cNvCxnSpPr>
            <a:cxnSpLocks noChangeShapeType="1"/>
          </p:cNvCxnSpPr>
          <p:nvPr/>
        </p:nvCxnSpPr>
        <p:spPr bwMode="auto">
          <a:xfrm rot="16200000" flipH="1">
            <a:off x="2780507" y="2475706"/>
            <a:ext cx="1668462" cy="2289175"/>
          </a:xfrm>
          <a:prstGeom prst="bentConnector3">
            <a:avLst>
              <a:gd name="adj1" fmla="val 21528"/>
            </a:avLst>
          </a:prstGeom>
          <a:noFill/>
          <a:ln w="28575" algn="ctr">
            <a:solidFill>
              <a:schemeClr val="tx1"/>
            </a:solidFill>
            <a:prstDash val="dash"/>
            <a:round/>
            <a:headEnd/>
            <a:tailEnd type="triangle" w="med" len="med"/>
          </a:ln>
        </p:spPr>
      </p:cxnSp>
      <p:cxnSp>
        <p:nvCxnSpPr>
          <p:cNvPr id="12327" name="Elbow Connector 122"/>
          <p:cNvCxnSpPr>
            <a:cxnSpLocks noChangeShapeType="1"/>
          </p:cNvCxnSpPr>
          <p:nvPr/>
        </p:nvCxnSpPr>
        <p:spPr bwMode="auto">
          <a:xfrm rot="16200000" flipH="1">
            <a:off x="2097881" y="3158332"/>
            <a:ext cx="1665287" cy="920750"/>
          </a:xfrm>
          <a:prstGeom prst="bentConnector3">
            <a:avLst>
              <a:gd name="adj1" fmla="val 21787"/>
            </a:avLst>
          </a:prstGeom>
          <a:noFill/>
          <a:ln w="28575" algn="ctr">
            <a:solidFill>
              <a:schemeClr val="tx1"/>
            </a:solidFill>
            <a:round/>
            <a:headEnd/>
            <a:tailEnd type="triangle" w="med" len="med"/>
          </a:ln>
        </p:spPr>
      </p:cxnSp>
      <p:cxnSp>
        <p:nvCxnSpPr>
          <p:cNvPr id="12328" name="Elbow Connector 124"/>
          <p:cNvCxnSpPr>
            <a:cxnSpLocks noChangeShapeType="1"/>
          </p:cNvCxnSpPr>
          <p:nvPr/>
        </p:nvCxnSpPr>
        <p:spPr bwMode="auto">
          <a:xfrm rot="5400000">
            <a:off x="1534319" y="2567782"/>
            <a:ext cx="717550" cy="1154112"/>
          </a:xfrm>
          <a:prstGeom prst="bentConnector3">
            <a:avLst>
              <a:gd name="adj1" fmla="val 50000"/>
            </a:avLst>
          </a:prstGeom>
          <a:noFill/>
          <a:ln w="28575" algn="ctr">
            <a:solidFill>
              <a:schemeClr val="tx1"/>
            </a:solidFill>
            <a:prstDash val="dash"/>
            <a:round/>
            <a:headEnd/>
            <a:tailEnd type="triangle" w="med" len="med"/>
          </a:ln>
        </p:spPr>
      </p:cxnSp>
      <p:cxnSp>
        <p:nvCxnSpPr>
          <p:cNvPr id="12329" name="Straight Arrow Connector 6206"/>
          <p:cNvCxnSpPr>
            <a:cxnSpLocks noChangeShapeType="1"/>
          </p:cNvCxnSpPr>
          <p:nvPr/>
        </p:nvCxnSpPr>
        <p:spPr bwMode="auto">
          <a:xfrm>
            <a:off x="677863" y="4186238"/>
            <a:ext cx="0" cy="260350"/>
          </a:xfrm>
          <a:prstGeom prst="straightConnector1">
            <a:avLst/>
          </a:prstGeom>
          <a:noFill/>
          <a:ln w="28575" algn="ctr">
            <a:solidFill>
              <a:schemeClr val="tx1"/>
            </a:solidFill>
            <a:round/>
            <a:headEnd/>
            <a:tailEnd type="triangle" w="med" len="med"/>
          </a:ln>
        </p:spPr>
      </p:cxnSp>
      <p:cxnSp>
        <p:nvCxnSpPr>
          <p:cNvPr id="12330" name="Straight Arrow Connector 141"/>
          <p:cNvCxnSpPr>
            <a:cxnSpLocks noChangeShapeType="1"/>
          </p:cNvCxnSpPr>
          <p:nvPr/>
        </p:nvCxnSpPr>
        <p:spPr bwMode="auto">
          <a:xfrm>
            <a:off x="6032500" y="2786063"/>
            <a:ext cx="0" cy="1671637"/>
          </a:xfrm>
          <a:prstGeom prst="straightConnector1">
            <a:avLst/>
          </a:prstGeom>
          <a:noFill/>
          <a:ln w="28575" algn="ctr">
            <a:solidFill>
              <a:schemeClr val="tx1"/>
            </a:solidFill>
            <a:round/>
            <a:headEnd/>
            <a:tailEnd type="triangle" w="med" len="med"/>
          </a:ln>
        </p:spPr>
      </p:cxnSp>
      <p:sp>
        <p:nvSpPr>
          <p:cNvPr id="26646" name="Rectangle 177"/>
          <p:cNvSpPr>
            <a:spLocks noChangeArrowheads="1"/>
          </p:cNvSpPr>
          <p:nvPr/>
        </p:nvSpPr>
        <p:spPr bwMode="auto">
          <a:xfrm>
            <a:off x="7749065" y="2323810"/>
            <a:ext cx="1299935" cy="460375"/>
          </a:xfrm>
          <a:prstGeom prst="rect">
            <a:avLst/>
          </a:prstGeom>
          <a:gradFill>
            <a:gsLst>
              <a:gs pos="0">
                <a:srgbClr val="FFC000"/>
              </a:gs>
              <a:gs pos="80000">
                <a:srgbClr val="FFCC00"/>
              </a:gs>
              <a:gs pos="100000">
                <a:srgbClr val="FFCC00"/>
              </a:gs>
            </a:gsLst>
          </a:gradFill>
          <a:ln>
            <a:headEnd/>
            <a:tailEnd/>
          </a:ln>
        </p:spPr>
        <p:style>
          <a:lnRef idx="0">
            <a:schemeClr val="accent2"/>
          </a:lnRef>
          <a:fillRef idx="3">
            <a:schemeClr val="accent2"/>
          </a:fillRef>
          <a:effectRef idx="3">
            <a:schemeClr val="accent2"/>
          </a:effectRef>
          <a:fontRef idx="minor">
            <a:schemeClr val="lt1"/>
          </a:fontRef>
        </p:style>
        <p:txBody>
          <a:bodyPr anchor="ctr"/>
          <a:lstStyle/>
          <a:p>
            <a:pPr algn="ctr" eaLnBrk="0" hangingPunct="0">
              <a:defRPr/>
            </a:pPr>
            <a:r>
              <a:rPr lang="en-US" sz="1400" dirty="0">
                <a:solidFill>
                  <a:schemeClr val="tx1"/>
                </a:solidFill>
              </a:rPr>
              <a:t>Ministry of Economy</a:t>
            </a:r>
          </a:p>
        </p:txBody>
      </p:sp>
      <p:sp>
        <p:nvSpPr>
          <p:cNvPr id="26647" name="Rectangle 178"/>
          <p:cNvSpPr>
            <a:spLocks noChangeArrowheads="1"/>
          </p:cNvSpPr>
          <p:nvPr/>
        </p:nvSpPr>
        <p:spPr bwMode="auto">
          <a:xfrm>
            <a:off x="7804150" y="4451495"/>
            <a:ext cx="1276350" cy="801687"/>
          </a:xfrm>
          <a:prstGeom prst="rect">
            <a:avLst/>
          </a:prstGeom>
          <a:gradFill>
            <a:gsLst>
              <a:gs pos="0">
                <a:srgbClr val="FFFFCC"/>
              </a:gs>
              <a:gs pos="80000">
                <a:srgbClr val="FFFF99"/>
              </a:gs>
              <a:gs pos="100000">
                <a:srgbClr val="FFFF99"/>
              </a:gs>
            </a:gsLst>
          </a:gradFill>
          <a:ln>
            <a:headEnd/>
            <a:tailEnd/>
          </a:ln>
        </p:spPr>
        <p:style>
          <a:lnRef idx="0">
            <a:schemeClr val="accent2"/>
          </a:lnRef>
          <a:fillRef idx="3">
            <a:schemeClr val="accent2"/>
          </a:fillRef>
          <a:effectRef idx="3">
            <a:schemeClr val="accent2"/>
          </a:effectRef>
          <a:fontRef idx="minor">
            <a:schemeClr val="lt1"/>
          </a:fontRef>
        </p:style>
        <p:txBody>
          <a:bodyPr anchor="ctr"/>
          <a:lstStyle/>
          <a:p>
            <a:pPr algn="ctr" eaLnBrk="0" hangingPunct="0">
              <a:defRPr/>
            </a:pPr>
            <a:r>
              <a:rPr lang="en-US" sz="1200" b="1" dirty="0">
                <a:solidFill>
                  <a:schemeClr val="tx1"/>
                </a:solidFill>
              </a:rPr>
              <a:t>ÜGDGM</a:t>
            </a:r>
          </a:p>
          <a:p>
            <a:pPr algn="ctr" eaLnBrk="0" hangingPunct="0">
              <a:defRPr/>
            </a:pPr>
            <a:r>
              <a:rPr lang="en-US" sz="1200" dirty="0">
                <a:solidFill>
                  <a:schemeClr val="tx1"/>
                </a:solidFill>
              </a:rPr>
              <a:t>(</a:t>
            </a:r>
            <a:r>
              <a:rPr lang="en-US" sz="1100" dirty="0">
                <a:solidFill>
                  <a:schemeClr val="tx1"/>
                </a:solidFill>
              </a:rPr>
              <a:t>Directorate for Product Safety Assessment</a:t>
            </a:r>
            <a:r>
              <a:rPr lang="en-US" sz="1200" dirty="0">
                <a:solidFill>
                  <a:schemeClr val="tx1"/>
                </a:solidFill>
              </a:rPr>
              <a:t>)</a:t>
            </a:r>
          </a:p>
        </p:txBody>
      </p:sp>
      <p:cxnSp>
        <p:nvCxnSpPr>
          <p:cNvPr id="12337" name="Straight Connector 179"/>
          <p:cNvCxnSpPr>
            <a:cxnSpLocks noChangeShapeType="1"/>
          </p:cNvCxnSpPr>
          <p:nvPr/>
        </p:nvCxnSpPr>
        <p:spPr bwMode="auto">
          <a:xfrm flipH="1">
            <a:off x="8399463" y="2130425"/>
            <a:ext cx="0" cy="193675"/>
          </a:xfrm>
          <a:prstGeom prst="line">
            <a:avLst/>
          </a:prstGeom>
          <a:noFill/>
          <a:ln w="28575" algn="ctr">
            <a:solidFill>
              <a:schemeClr val="tx1"/>
            </a:solidFill>
            <a:round/>
            <a:headEnd/>
            <a:tailEnd type="triangle" w="med" len="med"/>
          </a:ln>
        </p:spPr>
      </p:cxnSp>
      <p:cxnSp>
        <p:nvCxnSpPr>
          <p:cNvPr id="12338" name="Elbow Connector 180"/>
          <p:cNvCxnSpPr>
            <a:cxnSpLocks noChangeShapeType="1"/>
          </p:cNvCxnSpPr>
          <p:nvPr/>
        </p:nvCxnSpPr>
        <p:spPr bwMode="auto">
          <a:xfrm rot="16200000" flipH="1">
            <a:off x="7587456" y="3596482"/>
            <a:ext cx="1666875" cy="42862"/>
          </a:xfrm>
          <a:prstGeom prst="bentConnector3">
            <a:avLst>
              <a:gd name="adj1" fmla="val -273"/>
            </a:avLst>
          </a:prstGeom>
          <a:noFill/>
          <a:ln w="28575" algn="ctr">
            <a:solidFill>
              <a:schemeClr val="tx1"/>
            </a:solidFill>
            <a:round/>
            <a:headEnd/>
            <a:tailEnd type="triangle" w="med" len="med"/>
          </a:ln>
        </p:spPr>
      </p:cxnSp>
      <p:sp>
        <p:nvSpPr>
          <p:cNvPr id="31" name="Rectangle 30"/>
          <p:cNvSpPr/>
          <p:nvPr/>
        </p:nvSpPr>
        <p:spPr bwMode="auto">
          <a:xfrm>
            <a:off x="1367975" y="4451742"/>
            <a:ext cx="1276350" cy="800100"/>
          </a:xfrm>
          <a:prstGeom prst="rect">
            <a:avLst/>
          </a:prstGeom>
          <a:gradFill>
            <a:gsLst>
              <a:gs pos="0">
                <a:schemeClr val="accent2">
                  <a:lumMod val="40000"/>
                  <a:lumOff val="60000"/>
                </a:schemeClr>
              </a:gs>
              <a:gs pos="80000">
                <a:schemeClr val="accent2">
                  <a:lumMod val="40000"/>
                  <a:lumOff val="60000"/>
                </a:schemeClr>
              </a:gs>
              <a:gs pos="100000">
                <a:schemeClr val="accent2">
                  <a:lumMod val="40000"/>
                  <a:lumOff val="60000"/>
                </a:schemeClr>
              </a:gs>
            </a:gsLs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eaLnBrk="0" hangingPunct="0">
              <a:defRPr/>
            </a:pPr>
            <a:r>
              <a:rPr lang="tr-TR" sz="1200" b="1" dirty="0">
                <a:solidFill>
                  <a:schemeClr val="tx1"/>
                </a:solidFill>
              </a:rPr>
              <a:t>TÜBİTAK MAM</a:t>
            </a:r>
          </a:p>
          <a:p>
            <a:pPr algn="ctr" eaLnBrk="0" hangingPunct="0">
              <a:defRPr/>
            </a:pPr>
            <a:r>
              <a:rPr lang="tr-TR" sz="1200" b="1" dirty="0">
                <a:solidFill>
                  <a:schemeClr val="tx1"/>
                </a:solidFill>
              </a:rPr>
              <a:t>(Material Inst. Underwater Acoust.Lab) DI</a:t>
            </a:r>
          </a:p>
        </p:txBody>
      </p:sp>
      <p:cxnSp>
        <p:nvCxnSpPr>
          <p:cNvPr id="12342" name="Straight Arrow Connector 6206"/>
          <p:cNvCxnSpPr>
            <a:cxnSpLocks noChangeShapeType="1"/>
          </p:cNvCxnSpPr>
          <p:nvPr/>
        </p:nvCxnSpPr>
        <p:spPr bwMode="auto">
          <a:xfrm>
            <a:off x="2006600" y="4191000"/>
            <a:ext cx="0" cy="260350"/>
          </a:xfrm>
          <a:prstGeom prst="straightConnector1">
            <a:avLst/>
          </a:prstGeom>
          <a:noFill/>
          <a:ln w="28575" algn="ctr">
            <a:solidFill>
              <a:schemeClr val="tx1"/>
            </a:solidFill>
            <a:round/>
            <a:headEnd/>
            <a:tailEnd type="triangle" w="med" len="med"/>
          </a:ln>
        </p:spPr>
      </p:cxnSp>
      <p:cxnSp>
        <p:nvCxnSpPr>
          <p:cNvPr id="12343" name="Straight Connector 52"/>
          <p:cNvCxnSpPr>
            <a:cxnSpLocks noChangeShapeType="1"/>
          </p:cNvCxnSpPr>
          <p:nvPr/>
        </p:nvCxnSpPr>
        <p:spPr bwMode="auto">
          <a:xfrm flipV="1">
            <a:off x="2452688" y="2141538"/>
            <a:ext cx="5988050" cy="30162"/>
          </a:xfrm>
          <a:prstGeom prst="line">
            <a:avLst/>
          </a:prstGeom>
          <a:noFill/>
          <a:ln w="28575" algn="ctr">
            <a:solidFill>
              <a:schemeClr val="tx1"/>
            </a:solidFill>
            <a:round/>
            <a:headEnd/>
            <a:tailEnd/>
          </a:ln>
        </p:spPr>
      </p:cxn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8" name="1 Slayt Numarası Yer Tutucusu"/>
          <p:cNvSpPr>
            <a:spLocks noGrp="1"/>
          </p:cNvSpPr>
          <p:nvPr>
            <p:ph type="sldNum" sz="quarter" idx="10"/>
          </p:nvPr>
        </p:nvSpPr>
        <p:spPr/>
        <p:txBody>
          <a:bodyPr/>
          <a:lstStyle/>
          <a:p>
            <a:pPr>
              <a:defRPr/>
            </a:pPr>
            <a:fld id="{39E2836F-8094-4D07-BD92-0464B3147DB9}" type="slidenum">
              <a:rPr lang="tr-TR" smtClean="0">
                <a:latin typeface="Arial" pitchFamily="34" charset="0"/>
              </a:rPr>
              <a:pPr>
                <a:defRPr/>
              </a:pPr>
              <a:t>9</a:t>
            </a:fld>
            <a:endParaRPr lang="tr-TR" smtClean="0">
              <a:latin typeface="Arial" pitchFamily="34" charset="0"/>
            </a:endParaRPr>
          </a:p>
        </p:txBody>
      </p:sp>
      <p:grpSp>
        <p:nvGrpSpPr>
          <p:cNvPr id="13315" name="30 Grup"/>
          <p:cNvGrpSpPr>
            <a:grpSpLocks/>
          </p:cNvGrpSpPr>
          <p:nvPr/>
        </p:nvGrpSpPr>
        <p:grpSpPr bwMode="auto">
          <a:xfrm>
            <a:off x="895350" y="1693863"/>
            <a:ext cx="1554163" cy="2710482"/>
            <a:chOff x="2041525" y="1693863"/>
            <a:chExt cx="1554163" cy="2710482"/>
          </a:xfrm>
        </p:grpSpPr>
        <p:sp>
          <p:nvSpPr>
            <p:cNvPr id="12291" name="Rectangle 2"/>
            <p:cNvSpPr>
              <a:spLocks noChangeArrowheads="1"/>
            </p:cNvSpPr>
            <p:nvPr/>
          </p:nvSpPr>
          <p:spPr bwMode="auto">
            <a:xfrm>
              <a:off x="2041525" y="1693863"/>
              <a:ext cx="1544638" cy="495300"/>
            </a:xfrm>
            <a:prstGeom prst="rect">
              <a:avLst/>
            </a:prstGeom>
            <a:solidFill>
              <a:srgbClr val="FFCC99"/>
            </a:solidFill>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lgn="ctr" eaLnBrk="0" hangingPunct="0">
                <a:defRPr/>
              </a:pPr>
              <a:r>
                <a:rPr lang="tr-TR" sz="1200">
                  <a:solidFill>
                    <a:schemeClr val="tx1"/>
                  </a:solidFill>
                </a:rPr>
                <a:t>BIPM-</a:t>
              </a:r>
              <a:r>
                <a:rPr lang="en-US" sz="1200">
                  <a:solidFill>
                    <a:schemeClr val="tx1"/>
                  </a:solidFill>
                </a:rPr>
                <a:t>CGPM</a:t>
              </a:r>
            </a:p>
          </p:txBody>
        </p:sp>
        <p:sp>
          <p:nvSpPr>
            <p:cNvPr id="12295" name="Rectangle 6"/>
            <p:cNvSpPr>
              <a:spLocks noChangeArrowheads="1"/>
            </p:cNvSpPr>
            <p:nvPr/>
          </p:nvSpPr>
          <p:spPr bwMode="auto">
            <a:xfrm>
              <a:off x="2051050" y="2565400"/>
              <a:ext cx="1544638" cy="495300"/>
            </a:xfrm>
            <a:prstGeom prst="rect">
              <a:avLst/>
            </a:prstGeom>
            <a:solidFill>
              <a:srgbClr val="FFCC99"/>
            </a:solidFill>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lgn="ctr" eaLnBrk="0" hangingPunct="0">
                <a:defRPr/>
              </a:pPr>
              <a:r>
                <a:rPr lang="en-US" sz="1200">
                  <a:solidFill>
                    <a:schemeClr val="tx1"/>
                  </a:solidFill>
                </a:rPr>
                <a:t> EUR</a:t>
              </a:r>
              <a:r>
                <a:rPr lang="tr-TR" sz="1200">
                  <a:solidFill>
                    <a:schemeClr val="tx1"/>
                  </a:solidFill>
                </a:rPr>
                <a:t>A</a:t>
              </a:r>
              <a:r>
                <a:rPr lang="en-US" sz="1200">
                  <a:solidFill>
                    <a:schemeClr val="tx1"/>
                  </a:solidFill>
                </a:rPr>
                <a:t>MET</a:t>
              </a:r>
            </a:p>
          </p:txBody>
        </p:sp>
        <p:sp>
          <p:nvSpPr>
            <p:cNvPr id="865295" name="Rectangle 15"/>
            <p:cNvSpPr>
              <a:spLocks noChangeArrowheads="1"/>
            </p:cNvSpPr>
            <p:nvPr/>
          </p:nvSpPr>
          <p:spPr bwMode="auto">
            <a:xfrm>
              <a:off x="2041525" y="3501008"/>
              <a:ext cx="1544638" cy="903337"/>
            </a:xfrm>
            <a:prstGeom prst="rect">
              <a:avLst/>
            </a:prstGeom>
            <a:solidFill>
              <a:srgbClr val="FFCC99"/>
            </a:solidFill>
            <a:ln w="76200">
              <a:solidFill>
                <a:srgbClr val="FF0000"/>
              </a:solidFill>
              <a:headEnd/>
              <a:tailEnd/>
            </a:ln>
          </p:spPr>
          <p:style>
            <a:lnRef idx="0">
              <a:schemeClr val="accent3"/>
            </a:lnRef>
            <a:fillRef idx="3">
              <a:schemeClr val="accent3"/>
            </a:fillRef>
            <a:effectRef idx="3">
              <a:schemeClr val="accent3"/>
            </a:effectRef>
            <a:fontRef idx="minor">
              <a:schemeClr val="lt1"/>
            </a:fontRef>
          </p:style>
          <p:txBody>
            <a:bodyPr wrap="none" anchor="ctr"/>
            <a:lstStyle/>
            <a:p>
              <a:pPr algn="ctr" eaLnBrk="0" hangingPunct="0">
                <a:defRPr/>
              </a:pPr>
              <a:r>
                <a:rPr lang="tr-TR" sz="1200" b="1" i="1" dirty="0">
                  <a:solidFill>
                    <a:schemeClr val="tx1"/>
                  </a:solidFill>
                </a:rPr>
                <a:t>TÜBİTAK UME</a:t>
              </a:r>
            </a:p>
            <a:p>
              <a:pPr algn="ctr" eaLnBrk="0" hangingPunct="0">
                <a:defRPr/>
              </a:pPr>
              <a:r>
                <a:rPr lang="tr-TR" sz="1200" i="1" dirty="0" err="1">
                  <a:solidFill>
                    <a:schemeClr val="tx1"/>
                  </a:solidFill>
                </a:rPr>
                <a:t>National</a:t>
              </a:r>
              <a:r>
                <a:rPr lang="tr-TR" sz="1200" i="1" dirty="0">
                  <a:solidFill>
                    <a:schemeClr val="tx1"/>
                  </a:solidFill>
                </a:rPr>
                <a:t> </a:t>
              </a:r>
              <a:r>
                <a:rPr lang="tr-TR" sz="1200" i="1" dirty="0" err="1">
                  <a:solidFill>
                    <a:schemeClr val="tx1"/>
                  </a:solidFill>
                </a:rPr>
                <a:t>Metrology</a:t>
              </a:r>
              <a:r>
                <a:rPr lang="tr-TR" sz="1200" i="1" dirty="0">
                  <a:solidFill>
                    <a:schemeClr val="tx1"/>
                  </a:solidFill>
                </a:rPr>
                <a:t> </a:t>
              </a:r>
              <a:br>
                <a:rPr lang="tr-TR" sz="1200" i="1" dirty="0">
                  <a:solidFill>
                    <a:schemeClr val="tx1"/>
                  </a:solidFill>
                </a:rPr>
              </a:br>
              <a:r>
                <a:rPr lang="tr-TR" sz="1200" i="1" dirty="0" err="1">
                  <a:solidFill>
                    <a:schemeClr val="tx1"/>
                  </a:solidFill>
                </a:rPr>
                <a:t>Institute</a:t>
              </a:r>
              <a:endParaRPr lang="en-US" sz="1200" i="1" dirty="0">
                <a:solidFill>
                  <a:schemeClr val="tx1"/>
                </a:solidFill>
              </a:endParaRPr>
            </a:p>
          </p:txBody>
        </p:sp>
      </p:grpSp>
      <p:grpSp>
        <p:nvGrpSpPr>
          <p:cNvPr id="13316" name="31 Grup"/>
          <p:cNvGrpSpPr>
            <a:grpSpLocks/>
          </p:cNvGrpSpPr>
          <p:nvPr/>
        </p:nvGrpSpPr>
        <p:grpSpPr bwMode="auto">
          <a:xfrm>
            <a:off x="2544763" y="1693863"/>
            <a:ext cx="1628775" cy="3233737"/>
            <a:chOff x="3851275" y="1693863"/>
            <a:chExt cx="1628775" cy="3103562"/>
          </a:xfrm>
        </p:grpSpPr>
        <p:sp>
          <p:nvSpPr>
            <p:cNvPr id="12294" name="Rectangle 5"/>
            <p:cNvSpPr>
              <a:spLocks noChangeArrowheads="1"/>
            </p:cNvSpPr>
            <p:nvPr/>
          </p:nvSpPr>
          <p:spPr bwMode="auto">
            <a:xfrm>
              <a:off x="3879850" y="1693863"/>
              <a:ext cx="1600200" cy="495300"/>
            </a:xfrm>
            <a:prstGeom prst="rect">
              <a:avLst/>
            </a:prstGeom>
            <a:solidFill>
              <a:srgbClr val="CCFF33"/>
            </a:solidFill>
            <a:ln>
              <a:headEnd/>
              <a:tailEn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r>
                <a:rPr lang="en-US" sz="1200" dirty="0">
                  <a:solidFill>
                    <a:schemeClr val="tx1"/>
                  </a:solidFill>
                </a:rPr>
                <a:t>OIML</a:t>
              </a:r>
            </a:p>
          </p:txBody>
        </p:sp>
        <p:sp>
          <p:nvSpPr>
            <p:cNvPr id="10" name="Rectangle 9"/>
            <p:cNvSpPr>
              <a:spLocks noChangeArrowheads="1"/>
            </p:cNvSpPr>
            <p:nvPr/>
          </p:nvSpPr>
          <p:spPr bwMode="auto">
            <a:xfrm>
              <a:off x="3879850" y="2543175"/>
              <a:ext cx="1598613" cy="495300"/>
            </a:xfrm>
            <a:prstGeom prst="rect">
              <a:avLst/>
            </a:prstGeom>
            <a:solidFill>
              <a:srgbClr val="CCFF33"/>
            </a:solidFill>
            <a:ln>
              <a:headEnd/>
              <a:tailEn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r>
                <a:rPr lang="en-US" sz="1200" dirty="0">
                  <a:solidFill>
                    <a:schemeClr val="tx1"/>
                  </a:solidFill>
                </a:rPr>
                <a:t>WELMEC</a:t>
              </a:r>
            </a:p>
          </p:txBody>
        </p:sp>
        <p:sp>
          <p:nvSpPr>
            <p:cNvPr id="12305" name="Rectangle 16"/>
            <p:cNvSpPr>
              <a:spLocks noChangeArrowheads="1"/>
            </p:cNvSpPr>
            <p:nvPr/>
          </p:nvSpPr>
          <p:spPr bwMode="auto">
            <a:xfrm>
              <a:off x="3851275" y="3372592"/>
              <a:ext cx="1616075" cy="1424833"/>
            </a:xfrm>
            <a:prstGeom prst="rect">
              <a:avLst/>
            </a:prstGeom>
            <a:solidFill>
              <a:srgbClr val="CCFF33"/>
            </a:solidFill>
            <a:ln>
              <a:headEnd/>
              <a:tailEn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r>
                <a:rPr lang="tr-TR" sz="1200" dirty="0" err="1">
                  <a:solidFill>
                    <a:schemeClr val="tx1"/>
                  </a:solidFill>
                </a:rPr>
                <a:t>Ministry</a:t>
              </a:r>
              <a:r>
                <a:rPr lang="tr-TR" sz="1200" dirty="0">
                  <a:solidFill>
                    <a:schemeClr val="tx1"/>
                  </a:solidFill>
                </a:rPr>
                <a:t> of </a:t>
              </a:r>
              <a:br>
                <a:rPr lang="tr-TR" sz="1200" dirty="0">
                  <a:solidFill>
                    <a:schemeClr val="tx1"/>
                  </a:solidFill>
                </a:rPr>
              </a:br>
              <a:r>
                <a:rPr lang="tr-TR" sz="1200" dirty="0" err="1">
                  <a:solidFill>
                    <a:schemeClr val="tx1"/>
                  </a:solidFill>
                </a:rPr>
                <a:t>Science</a:t>
              </a:r>
              <a:r>
                <a:rPr lang="tr-TR" sz="1200" dirty="0">
                  <a:solidFill>
                    <a:schemeClr val="tx1"/>
                  </a:solidFill>
                </a:rPr>
                <a:t>, </a:t>
              </a:r>
              <a:r>
                <a:rPr lang="tr-TR" sz="1200" dirty="0" err="1">
                  <a:solidFill>
                    <a:schemeClr val="tx1"/>
                  </a:solidFill>
                </a:rPr>
                <a:t>Industry</a:t>
              </a:r>
              <a:r>
                <a:rPr lang="tr-TR" sz="1200" dirty="0">
                  <a:solidFill>
                    <a:schemeClr val="tx1"/>
                  </a:solidFill>
                </a:rPr>
                <a:t> </a:t>
              </a:r>
            </a:p>
            <a:p>
              <a:pPr algn="ctr" eaLnBrk="0" hangingPunct="0">
                <a:defRPr/>
              </a:pPr>
              <a:r>
                <a:rPr lang="tr-TR" sz="1200" dirty="0" err="1">
                  <a:solidFill>
                    <a:schemeClr val="tx1"/>
                  </a:solidFill>
                </a:rPr>
                <a:t>and</a:t>
              </a:r>
              <a:r>
                <a:rPr lang="tr-TR" sz="1200" dirty="0">
                  <a:solidFill>
                    <a:schemeClr val="tx1"/>
                  </a:solidFill>
                </a:rPr>
                <a:t> </a:t>
              </a:r>
              <a:r>
                <a:rPr lang="tr-TR" sz="1200" dirty="0" err="1">
                  <a:solidFill>
                    <a:schemeClr val="tx1"/>
                  </a:solidFill>
                </a:rPr>
                <a:t>Technology</a:t>
              </a:r>
              <a:r>
                <a:rPr lang="tr-TR" sz="1200" dirty="0">
                  <a:solidFill>
                    <a:schemeClr val="tx1"/>
                  </a:solidFill>
                </a:rPr>
                <a:t> </a:t>
              </a:r>
              <a:br>
                <a:rPr lang="tr-TR" sz="1200" dirty="0">
                  <a:solidFill>
                    <a:schemeClr val="tx1"/>
                  </a:solidFill>
                </a:rPr>
              </a:br>
              <a:r>
                <a:rPr lang="tr-TR" sz="1200" dirty="0">
                  <a:solidFill>
                    <a:schemeClr val="tx1"/>
                  </a:solidFill>
                </a:rPr>
                <a:t>(</a:t>
              </a:r>
              <a:r>
                <a:rPr lang="tr-TR" sz="1200" dirty="0" err="1">
                  <a:solidFill>
                    <a:schemeClr val="tx1"/>
                  </a:solidFill>
                </a:rPr>
                <a:t>Directorate</a:t>
              </a:r>
              <a:r>
                <a:rPr lang="tr-TR" sz="1200" dirty="0">
                  <a:solidFill>
                    <a:schemeClr val="tx1"/>
                  </a:solidFill>
                </a:rPr>
                <a:t> </a:t>
              </a:r>
              <a:r>
                <a:rPr lang="tr-TR" sz="1200" dirty="0" err="1">
                  <a:solidFill>
                    <a:schemeClr val="tx1"/>
                  </a:solidFill>
                </a:rPr>
                <a:t>for</a:t>
              </a:r>
              <a:endParaRPr lang="tr-TR" sz="1200" dirty="0">
                <a:solidFill>
                  <a:schemeClr val="tx1"/>
                </a:solidFill>
              </a:endParaRPr>
            </a:p>
            <a:p>
              <a:pPr algn="ctr" eaLnBrk="0" hangingPunct="0">
                <a:defRPr/>
              </a:pPr>
              <a:r>
                <a:rPr lang="tr-TR" sz="1200" dirty="0" err="1">
                  <a:solidFill>
                    <a:schemeClr val="tx1"/>
                  </a:solidFill>
                </a:rPr>
                <a:t>Metrology</a:t>
              </a:r>
              <a:r>
                <a:rPr lang="tr-TR" sz="1200" dirty="0">
                  <a:solidFill>
                    <a:schemeClr val="tx1"/>
                  </a:solidFill>
                </a:rPr>
                <a:t> </a:t>
              </a:r>
              <a:r>
                <a:rPr lang="tr-TR" sz="1200" dirty="0" err="1">
                  <a:solidFill>
                    <a:schemeClr val="tx1"/>
                  </a:solidFill>
                </a:rPr>
                <a:t>and</a:t>
              </a:r>
              <a:r>
                <a:rPr lang="tr-TR" sz="1200" dirty="0">
                  <a:solidFill>
                    <a:schemeClr val="tx1"/>
                  </a:solidFill>
                </a:rPr>
                <a:t> </a:t>
              </a:r>
            </a:p>
            <a:p>
              <a:pPr algn="ctr" eaLnBrk="0" hangingPunct="0">
                <a:defRPr/>
              </a:pPr>
              <a:r>
                <a:rPr lang="tr-TR" sz="1200" dirty="0" err="1">
                  <a:solidFill>
                    <a:schemeClr val="tx1"/>
                  </a:solidFill>
                </a:rPr>
                <a:t>Standardisation</a:t>
              </a:r>
              <a:r>
                <a:rPr lang="tr-TR" sz="1200" dirty="0">
                  <a:solidFill>
                    <a:schemeClr val="tx1"/>
                  </a:solidFill>
                </a:rPr>
                <a:t>)</a:t>
              </a:r>
            </a:p>
            <a:p>
              <a:pPr algn="ctr" eaLnBrk="0" hangingPunct="0">
                <a:defRPr/>
              </a:pPr>
              <a:r>
                <a:rPr lang="tr-TR" sz="1200" b="1" dirty="0" err="1">
                  <a:solidFill>
                    <a:schemeClr val="tx1"/>
                  </a:solidFill>
                </a:rPr>
                <a:t>MoSIT</a:t>
              </a:r>
              <a:r>
                <a:rPr lang="tr-TR" sz="1200" b="1" dirty="0">
                  <a:solidFill>
                    <a:schemeClr val="tx1"/>
                  </a:solidFill>
                </a:rPr>
                <a:t> - MSGM</a:t>
              </a:r>
              <a:endParaRPr lang="en-US" sz="1200" b="1" dirty="0">
                <a:solidFill>
                  <a:schemeClr val="tx1"/>
                </a:solidFill>
              </a:endParaRPr>
            </a:p>
          </p:txBody>
        </p:sp>
      </p:grpSp>
      <p:grpSp>
        <p:nvGrpSpPr>
          <p:cNvPr id="13317" name="32 Grup"/>
          <p:cNvGrpSpPr>
            <a:grpSpLocks/>
          </p:cNvGrpSpPr>
          <p:nvPr/>
        </p:nvGrpSpPr>
        <p:grpSpPr bwMode="auto">
          <a:xfrm>
            <a:off x="4265613" y="1693863"/>
            <a:ext cx="1544637" cy="3233736"/>
            <a:chOff x="5716588" y="1693863"/>
            <a:chExt cx="1544637" cy="3233736"/>
          </a:xfrm>
        </p:grpSpPr>
        <p:sp>
          <p:nvSpPr>
            <p:cNvPr id="12292" name="Rectangle 3"/>
            <p:cNvSpPr>
              <a:spLocks noChangeArrowheads="1"/>
            </p:cNvSpPr>
            <p:nvPr/>
          </p:nvSpPr>
          <p:spPr bwMode="auto">
            <a:xfrm>
              <a:off x="5716588" y="1693863"/>
              <a:ext cx="1544637" cy="495300"/>
            </a:xfrm>
            <a:prstGeom prst="rect">
              <a:avLst/>
            </a:prstGeom>
            <a:solidFill>
              <a:srgbClr val="7CC5EA"/>
            </a:solidFill>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eaLnBrk="0" hangingPunct="0">
                <a:defRPr/>
              </a:pPr>
              <a:r>
                <a:rPr lang="en-US" sz="1200" dirty="0">
                  <a:solidFill>
                    <a:schemeClr val="tx1"/>
                  </a:solidFill>
                </a:rPr>
                <a:t>ILAC</a:t>
              </a:r>
            </a:p>
          </p:txBody>
        </p:sp>
        <p:sp>
          <p:nvSpPr>
            <p:cNvPr id="12296" name="Rectangle 7"/>
            <p:cNvSpPr>
              <a:spLocks noChangeArrowheads="1"/>
            </p:cNvSpPr>
            <p:nvPr/>
          </p:nvSpPr>
          <p:spPr bwMode="auto">
            <a:xfrm>
              <a:off x="5716588" y="2543175"/>
              <a:ext cx="1544637" cy="495300"/>
            </a:xfrm>
            <a:prstGeom prst="rect">
              <a:avLst/>
            </a:prstGeom>
            <a:solidFill>
              <a:srgbClr val="7CC5EA"/>
            </a:solidFill>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eaLnBrk="0" hangingPunct="0">
                <a:defRPr/>
              </a:pPr>
              <a:r>
                <a:rPr lang="en-US" sz="1200" dirty="0">
                  <a:solidFill>
                    <a:schemeClr val="tx1"/>
                  </a:solidFill>
                </a:rPr>
                <a:t>EA</a:t>
              </a:r>
            </a:p>
          </p:txBody>
        </p:sp>
        <p:sp>
          <p:nvSpPr>
            <p:cNvPr id="12306" name="Rectangle 17"/>
            <p:cNvSpPr>
              <a:spLocks noChangeArrowheads="1"/>
            </p:cNvSpPr>
            <p:nvPr/>
          </p:nvSpPr>
          <p:spPr bwMode="auto">
            <a:xfrm>
              <a:off x="5716588" y="3443004"/>
              <a:ext cx="1544637" cy="1484595"/>
            </a:xfrm>
            <a:prstGeom prst="rect">
              <a:avLst/>
            </a:prstGeom>
            <a:solidFill>
              <a:srgbClr val="7CC5EA"/>
            </a:solidFill>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eaLnBrk="0" hangingPunct="0">
                <a:defRPr/>
              </a:pPr>
              <a:endParaRPr lang="tr-TR" sz="1200" dirty="0">
                <a:solidFill>
                  <a:schemeClr val="tx1"/>
                </a:solidFill>
              </a:endParaRPr>
            </a:p>
            <a:p>
              <a:pPr algn="ctr" eaLnBrk="0" hangingPunct="0">
                <a:defRPr/>
              </a:pPr>
              <a:r>
                <a:rPr lang="tr-TR" sz="1200" dirty="0" err="1">
                  <a:solidFill>
                    <a:schemeClr val="tx1"/>
                  </a:solidFill>
                </a:rPr>
                <a:t>Turkish</a:t>
              </a:r>
              <a:r>
                <a:rPr lang="tr-TR" sz="1200" dirty="0">
                  <a:solidFill>
                    <a:schemeClr val="tx1"/>
                  </a:solidFill>
                </a:rPr>
                <a:t> </a:t>
              </a:r>
              <a:r>
                <a:rPr lang="tr-TR" sz="1200" dirty="0" err="1">
                  <a:solidFill>
                    <a:schemeClr val="tx1"/>
                  </a:solidFill>
                </a:rPr>
                <a:t>Accreditation</a:t>
              </a:r>
              <a:r>
                <a:rPr lang="tr-TR" sz="1200" dirty="0">
                  <a:solidFill>
                    <a:schemeClr val="tx1"/>
                  </a:solidFill>
                </a:rPr>
                <a:t> </a:t>
              </a:r>
              <a:br>
                <a:rPr lang="tr-TR" sz="1200" dirty="0">
                  <a:solidFill>
                    <a:schemeClr val="tx1"/>
                  </a:solidFill>
                </a:rPr>
              </a:br>
              <a:r>
                <a:rPr lang="tr-TR" sz="1200" dirty="0">
                  <a:solidFill>
                    <a:schemeClr val="tx1"/>
                  </a:solidFill>
                </a:rPr>
                <a:t>Body</a:t>
              </a:r>
            </a:p>
            <a:p>
              <a:pPr algn="ctr" eaLnBrk="0" hangingPunct="0">
                <a:defRPr/>
              </a:pPr>
              <a:endParaRPr lang="tr-TR" sz="1200" dirty="0">
                <a:solidFill>
                  <a:schemeClr val="tx1"/>
                </a:solidFill>
              </a:endParaRPr>
            </a:p>
            <a:p>
              <a:pPr algn="ctr" eaLnBrk="0" hangingPunct="0">
                <a:defRPr/>
              </a:pPr>
              <a:r>
                <a:rPr lang="tr-TR" sz="1200" b="1" dirty="0">
                  <a:solidFill>
                    <a:schemeClr val="tx1"/>
                  </a:solidFill>
                </a:rPr>
                <a:t>TÜRKAK</a:t>
              </a:r>
              <a:endParaRPr lang="en-US" sz="1200" b="1" dirty="0">
                <a:solidFill>
                  <a:schemeClr val="tx1"/>
                </a:solidFill>
              </a:endParaRPr>
            </a:p>
            <a:p>
              <a:pPr algn="ctr" eaLnBrk="0" hangingPunct="0">
                <a:defRPr/>
              </a:pPr>
              <a:endParaRPr lang="en-US" sz="1200" dirty="0">
                <a:solidFill>
                  <a:schemeClr val="tx1"/>
                </a:solidFill>
              </a:endParaRPr>
            </a:p>
          </p:txBody>
        </p:sp>
      </p:grpSp>
      <p:grpSp>
        <p:nvGrpSpPr>
          <p:cNvPr id="13318" name="33 Grup"/>
          <p:cNvGrpSpPr>
            <a:grpSpLocks/>
          </p:cNvGrpSpPr>
          <p:nvPr/>
        </p:nvGrpSpPr>
        <p:grpSpPr bwMode="auto">
          <a:xfrm>
            <a:off x="5899150" y="1700213"/>
            <a:ext cx="1573213" cy="3227386"/>
            <a:chOff x="7451725" y="1700213"/>
            <a:chExt cx="1573213" cy="3227386"/>
          </a:xfrm>
        </p:grpSpPr>
        <p:sp>
          <p:nvSpPr>
            <p:cNvPr id="12293" name="Rectangle 4"/>
            <p:cNvSpPr>
              <a:spLocks noChangeArrowheads="1"/>
            </p:cNvSpPr>
            <p:nvPr/>
          </p:nvSpPr>
          <p:spPr bwMode="auto">
            <a:xfrm>
              <a:off x="7451725" y="1700213"/>
              <a:ext cx="1543050" cy="495300"/>
            </a:xfrm>
            <a:prstGeom prst="rect">
              <a:avLst/>
            </a:prstGeom>
            <a:solidFill>
              <a:srgbClr val="FF9393"/>
            </a:solidFill>
            <a:ln>
              <a:headEnd/>
              <a:tailEn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r>
                <a:rPr lang="en-US" sz="1200" dirty="0">
                  <a:solidFill>
                    <a:schemeClr val="tx1"/>
                  </a:solidFill>
                </a:rPr>
                <a:t>ISO</a:t>
              </a:r>
            </a:p>
          </p:txBody>
        </p:sp>
        <p:sp>
          <p:nvSpPr>
            <p:cNvPr id="12297" name="Rectangle 8"/>
            <p:cNvSpPr>
              <a:spLocks noChangeArrowheads="1"/>
            </p:cNvSpPr>
            <p:nvPr/>
          </p:nvSpPr>
          <p:spPr bwMode="auto">
            <a:xfrm>
              <a:off x="7481888" y="2543175"/>
              <a:ext cx="1543050" cy="495300"/>
            </a:xfrm>
            <a:prstGeom prst="rect">
              <a:avLst/>
            </a:prstGeom>
            <a:solidFill>
              <a:srgbClr val="FF9393"/>
            </a:solidFill>
            <a:ln>
              <a:headEnd/>
              <a:tailEn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r>
                <a:rPr lang="en-US" sz="1200" dirty="0">
                  <a:solidFill>
                    <a:schemeClr val="tx1"/>
                  </a:solidFill>
                </a:rPr>
                <a:t>CEN/CENELEC</a:t>
              </a:r>
            </a:p>
          </p:txBody>
        </p:sp>
        <p:sp>
          <p:nvSpPr>
            <p:cNvPr id="12307" name="Rectangle 18"/>
            <p:cNvSpPr>
              <a:spLocks noChangeArrowheads="1"/>
            </p:cNvSpPr>
            <p:nvPr/>
          </p:nvSpPr>
          <p:spPr bwMode="auto">
            <a:xfrm>
              <a:off x="7481888" y="3443005"/>
              <a:ext cx="1543050" cy="1484594"/>
            </a:xfrm>
            <a:prstGeom prst="rect">
              <a:avLst/>
            </a:prstGeom>
            <a:solidFill>
              <a:srgbClr val="FF9393"/>
            </a:solidFill>
            <a:ln>
              <a:headEnd/>
              <a:tailEn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tr-TR" sz="1200" dirty="0">
                <a:solidFill>
                  <a:schemeClr val="tx1"/>
                </a:solidFill>
              </a:endParaRPr>
            </a:p>
            <a:p>
              <a:pPr algn="ctr" eaLnBrk="0" hangingPunct="0">
                <a:defRPr/>
              </a:pPr>
              <a:r>
                <a:rPr lang="tr-TR" sz="1200" dirty="0" err="1">
                  <a:solidFill>
                    <a:schemeClr val="tx1"/>
                  </a:solidFill>
                </a:rPr>
                <a:t>Turkish</a:t>
              </a:r>
              <a:r>
                <a:rPr lang="tr-TR" sz="1200" dirty="0">
                  <a:solidFill>
                    <a:schemeClr val="tx1"/>
                  </a:solidFill>
                </a:rPr>
                <a:t> </a:t>
              </a:r>
              <a:r>
                <a:rPr lang="tr-TR" sz="1200" dirty="0" err="1">
                  <a:solidFill>
                    <a:schemeClr val="tx1"/>
                  </a:solidFill>
                </a:rPr>
                <a:t>Standards</a:t>
              </a:r>
              <a:endParaRPr lang="tr-TR" sz="1200" dirty="0">
                <a:solidFill>
                  <a:schemeClr val="tx1"/>
                </a:solidFill>
              </a:endParaRPr>
            </a:p>
            <a:p>
              <a:pPr algn="ctr" eaLnBrk="0" hangingPunct="0">
                <a:defRPr/>
              </a:pPr>
              <a:r>
                <a:rPr lang="tr-TR" sz="1200" dirty="0" err="1">
                  <a:solidFill>
                    <a:schemeClr val="tx1"/>
                  </a:solidFill>
                </a:rPr>
                <a:t>Institute</a:t>
              </a:r>
              <a:endParaRPr lang="tr-TR" sz="1200" dirty="0">
                <a:solidFill>
                  <a:schemeClr val="tx1"/>
                </a:solidFill>
              </a:endParaRPr>
            </a:p>
            <a:p>
              <a:pPr algn="ctr" eaLnBrk="0" hangingPunct="0">
                <a:defRPr/>
              </a:pPr>
              <a:endParaRPr lang="tr-TR" sz="1200" dirty="0">
                <a:solidFill>
                  <a:schemeClr val="tx1"/>
                </a:solidFill>
              </a:endParaRPr>
            </a:p>
            <a:p>
              <a:pPr algn="ctr" eaLnBrk="0" hangingPunct="0">
                <a:defRPr/>
              </a:pPr>
              <a:r>
                <a:rPr lang="tr-TR" sz="1200" b="1" dirty="0">
                  <a:solidFill>
                    <a:schemeClr val="tx1"/>
                  </a:solidFill>
                </a:rPr>
                <a:t>TSE</a:t>
              </a:r>
              <a:endParaRPr lang="en-US" sz="1200" b="1" dirty="0">
                <a:solidFill>
                  <a:schemeClr val="tx1"/>
                </a:solidFill>
              </a:endParaRPr>
            </a:p>
            <a:p>
              <a:pPr algn="ctr" eaLnBrk="0" hangingPunct="0">
                <a:defRPr/>
              </a:pPr>
              <a:endParaRPr lang="en-US" sz="1200" dirty="0">
                <a:solidFill>
                  <a:schemeClr val="tx1"/>
                </a:solidFill>
              </a:endParaRPr>
            </a:p>
          </p:txBody>
        </p:sp>
      </p:grpSp>
      <p:sp>
        <p:nvSpPr>
          <p:cNvPr id="12314" name="Rectangle 25"/>
          <p:cNvSpPr>
            <a:spLocks noChangeArrowheads="1"/>
          </p:cNvSpPr>
          <p:nvPr/>
        </p:nvSpPr>
        <p:spPr bwMode="auto">
          <a:xfrm>
            <a:off x="1161143" y="6021388"/>
            <a:ext cx="7634514" cy="638175"/>
          </a:xfrm>
          <a:prstGeom prst="rect">
            <a:avLst/>
          </a:prstGeom>
          <a:solidFill>
            <a:schemeClr val="accent3">
              <a:lumMod val="85000"/>
            </a:schemeClr>
          </a:solid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eaLnBrk="0" hangingPunct="0">
              <a:defRPr/>
            </a:pPr>
            <a:r>
              <a:rPr lang="tr-TR" sz="1200" b="1" dirty="0" err="1">
                <a:solidFill>
                  <a:schemeClr val="tx1"/>
                </a:solidFill>
              </a:rPr>
              <a:t>Manufacturer</a:t>
            </a:r>
            <a:endParaRPr lang="tr-TR" sz="1200" b="1" dirty="0">
              <a:solidFill>
                <a:schemeClr val="tx1"/>
              </a:solidFill>
            </a:endParaRPr>
          </a:p>
          <a:p>
            <a:pPr algn="ctr" eaLnBrk="0" hangingPunct="0">
              <a:defRPr/>
            </a:pPr>
            <a:r>
              <a:rPr lang="tr-TR" sz="1200" b="1" dirty="0" err="1">
                <a:solidFill>
                  <a:schemeClr val="tx1"/>
                </a:solidFill>
              </a:rPr>
              <a:t>Exporter</a:t>
            </a:r>
            <a:endParaRPr lang="en-US" sz="1200" b="1" dirty="0">
              <a:solidFill>
                <a:schemeClr val="tx1"/>
              </a:solidFill>
            </a:endParaRPr>
          </a:p>
          <a:p>
            <a:pPr algn="ctr" eaLnBrk="0" hangingPunct="0">
              <a:defRPr/>
            </a:pPr>
            <a:r>
              <a:rPr lang="tr-TR" sz="1200" b="1" dirty="0">
                <a:solidFill>
                  <a:schemeClr val="tx1"/>
                </a:solidFill>
              </a:rPr>
              <a:t>Device </a:t>
            </a:r>
            <a:r>
              <a:rPr lang="tr-TR" sz="1200" b="1" dirty="0" err="1">
                <a:solidFill>
                  <a:schemeClr val="tx1"/>
                </a:solidFill>
              </a:rPr>
              <a:t>Users</a:t>
            </a:r>
            <a:endParaRPr lang="en-US" sz="1200" b="1" dirty="0">
              <a:solidFill>
                <a:schemeClr val="tx1"/>
              </a:solidFill>
            </a:endParaRPr>
          </a:p>
        </p:txBody>
      </p:sp>
      <p:sp>
        <p:nvSpPr>
          <p:cNvPr id="13322" name="Text Box 26"/>
          <p:cNvSpPr txBox="1">
            <a:spLocks noChangeArrowheads="1"/>
          </p:cNvSpPr>
          <p:nvPr/>
        </p:nvSpPr>
        <p:spPr bwMode="auto">
          <a:xfrm>
            <a:off x="-58738" y="0"/>
            <a:ext cx="8345488" cy="646113"/>
          </a:xfrm>
          <a:prstGeom prst="rect">
            <a:avLst/>
          </a:prstGeom>
          <a:noFill/>
          <a:ln w="9525">
            <a:noFill/>
            <a:miter lim="800000"/>
            <a:headEnd/>
            <a:tailEnd/>
          </a:ln>
        </p:spPr>
        <p:txBody>
          <a:bodyPr>
            <a:spAutoFit/>
          </a:bodyPr>
          <a:lstStyle/>
          <a:p>
            <a:pPr eaLnBrk="0" hangingPunct="0">
              <a:spcBef>
                <a:spcPct val="50000"/>
              </a:spcBef>
            </a:pPr>
            <a:r>
              <a:rPr lang="tr-TR" sz="3600">
                <a:solidFill>
                  <a:schemeClr val="bg1"/>
                </a:solidFill>
              </a:rPr>
              <a:t>UME Place in the Quality Infrastructure</a:t>
            </a:r>
          </a:p>
        </p:txBody>
      </p:sp>
      <p:sp>
        <p:nvSpPr>
          <p:cNvPr id="13323" name="Line 21"/>
          <p:cNvSpPr>
            <a:spLocks noChangeShapeType="1"/>
          </p:cNvSpPr>
          <p:nvPr/>
        </p:nvSpPr>
        <p:spPr bwMode="auto">
          <a:xfrm flipV="1">
            <a:off x="0" y="5949950"/>
            <a:ext cx="9144000" cy="0"/>
          </a:xfrm>
          <a:prstGeom prst="line">
            <a:avLst/>
          </a:prstGeom>
          <a:noFill/>
          <a:ln w="28575">
            <a:solidFill>
              <a:schemeClr val="tx1"/>
            </a:solidFill>
            <a:prstDash val="lgDash"/>
            <a:round/>
            <a:headEnd/>
            <a:tailEnd/>
          </a:ln>
        </p:spPr>
        <p:txBody>
          <a:bodyPr wrap="none" anchor="ctr"/>
          <a:lstStyle/>
          <a:p>
            <a:endParaRPr lang="tr-TR"/>
          </a:p>
        </p:txBody>
      </p:sp>
      <p:sp>
        <p:nvSpPr>
          <p:cNvPr id="13324" name="Text Box 12"/>
          <p:cNvSpPr txBox="1">
            <a:spLocks noChangeArrowheads="1"/>
          </p:cNvSpPr>
          <p:nvPr/>
        </p:nvSpPr>
        <p:spPr bwMode="auto">
          <a:xfrm>
            <a:off x="-68263" y="1778000"/>
            <a:ext cx="676276" cy="276225"/>
          </a:xfrm>
          <a:prstGeom prst="rect">
            <a:avLst/>
          </a:prstGeom>
          <a:noFill/>
          <a:ln w="9525" algn="ctr">
            <a:noFill/>
            <a:miter lim="800000"/>
            <a:headEnd/>
            <a:tailEnd/>
          </a:ln>
        </p:spPr>
        <p:txBody>
          <a:bodyPr wrap="none">
            <a:spAutoFit/>
          </a:bodyPr>
          <a:lstStyle/>
          <a:p>
            <a:pPr eaLnBrk="0" hangingPunct="0"/>
            <a:r>
              <a:rPr lang="tr-TR" sz="1200" b="1">
                <a:solidFill>
                  <a:schemeClr val="accent2"/>
                </a:solidFill>
                <a:latin typeface="Tahoma" pitchFamily="34" charset="0"/>
              </a:rPr>
              <a:t>Global</a:t>
            </a:r>
            <a:endParaRPr lang="en-US" sz="1200" b="1">
              <a:solidFill>
                <a:schemeClr val="accent2"/>
              </a:solidFill>
              <a:latin typeface="Tahoma" pitchFamily="34" charset="0"/>
            </a:endParaRPr>
          </a:p>
        </p:txBody>
      </p:sp>
      <p:sp>
        <p:nvSpPr>
          <p:cNvPr id="13325" name="Text Box 13"/>
          <p:cNvSpPr txBox="1">
            <a:spLocks noChangeArrowheads="1"/>
          </p:cNvSpPr>
          <p:nvPr/>
        </p:nvSpPr>
        <p:spPr bwMode="auto">
          <a:xfrm>
            <a:off x="-68263" y="2492375"/>
            <a:ext cx="860426" cy="277813"/>
          </a:xfrm>
          <a:prstGeom prst="rect">
            <a:avLst/>
          </a:prstGeom>
          <a:noFill/>
          <a:ln w="9525" algn="ctr">
            <a:noFill/>
            <a:miter lim="800000"/>
            <a:headEnd/>
            <a:tailEnd/>
          </a:ln>
        </p:spPr>
        <p:txBody>
          <a:bodyPr wrap="none">
            <a:spAutoFit/>
          </a:bodyPr>
          <a:lstStyle/>
          <a:p>
            <a:pPr eaLnBrk="0" hangingPunct="0"/>
            <a:r>
              <a:rPr lang="tr-TR" sz="1200" b="1">
                <a:solidFill>
                  <a:schemeClr val="accent2"/>
                </a:solidFill>
                <a:latin typeface="Tahoma" pitchFamily="34" charset="0"/>
              </a:rPr>
              <a:t>Regional</a:t>
            </a:r>
            <a:endParaRPr lang="en-US" sz="1200" b="1">
              <a:solidFill>
                <a:schemeClr val="accent2"/>
              </a:solidFill>
              <a:latin typeface="Tahoma" pitchFamily="34" charset="0"/>
            </a:endParaRPr>
          </a:p>
        </p:txBody>
      </p:sp>
      <p:sp>
        <p:nvSpPr>
          <p:cNvPr id="13326" name="Text Box 14"/>
          <p:cNvSpPr txBox="1">
            <a:spLocks noChangeArrowheads="1"/>
          </p:cNvSpPr>
          <p:nvPr/>
        </p:nvSpPr>
        <p:spPr bwMode="auto">
          <a:xfrm>
            <a:off x="-68263" y="4006850"/>
            <a:ext cx="968376" cy="274638"/>
          </a:xfrm>
          <a:prstGeom prst="rect">
            <a:avLst/>
          </a:prstGeom>
          <a:noFill/>
          <a:ln w="9525" algn="ctr">
            <a:noFill/>
            <a:miter lim="800000"/>
            <a:headEnd/>
            <a:tailEnd/>
          </a:ln>
        </p:spPr>
        <p:txBody>
          <a:bodyPr>
            <a:spAutoFit/>
          </a:bodyPr>
          <a:lstStyle/>
          <a:p>
            <a:pPr eaLnBrk="0" hangingPunct="0"/>
            <a:r>
              <a:rPr lang="tr-TR" sz="1200" b="1">
                <a:solidFill>
                  <a:schemeClr val="accent2"/>
                </a:solidFill>
                <a:latin typeface="Tahoma" pitchFamily="34" charset="0"/>
              </a:rPr>
              <a:t>National</a:t>
            </a:r>
            <a:endParaRPr lang="en-US" sz="1200" b="1">
              <a:solidFill>
                <a:schemeClr val="accent2"/>
              </a:solidFill>
              <a:latin typeface="Tahoma" pitchFamily="34" charset="0"/>
            </a:endParaRPr>
          </a:p>
        </p:txBody>
      </p:sp>
      <p:sp>
        <p:nvSpPr>
          <p:cNvPr id="13327" name="Text Box 22"/>
          <p:cNvSpPr txBox="1">
            <a:spLocks noChangeArrowheads="1"/>
          </p:cNvSpPr>
          <p:nvPr/>
        </p:nvSpPr>
        <p:spPr bwMode="auto">
          <a:xfrm>
            <a:off x="1112838" y="1241425"/>
            <a:ext cx="1166812" cy="461963"/>
          </a:xfrm>
          <a:prstGeom prst="rect">
            <a:avLst/>
          </a:prstGeom>
          <a:noFill/>
          <a:ln w="9525">
            <a:noFill/>
            <a:miter lim="800000"/>
            <a:headEnd/>
            <a:tailEnd/>
          </a:ln>
        </p:spPr>
        <p:txBody>
          <a:bodyPr wrap="none">
            <a:spAutoFit/>
          </a:bodyPr>
          <a:lstStyle/>
          <a:p>
            <a:pPr algn="ctr" eaLnBrk="0" hangingPunct="0"/>
            <a:r>
              <a:rPr lang="tr-TR" sz="1200" b="1">
                <a:solidFill>
                  <a:srgbClr val="FF0000"/>
                </a:solidFill>
                <a:latin typeface="Tahoma" pitchFamily="34" charset="0"/>
              </a:rPr>
              <a:t>SCIENTIFIC </a:t>
            </a:r>
          </a:p>
          <a:p>
            <a:pPr algn="ctr" eaLnBrk="0" hangingPunct="0"/>
            <a:r>
              <a:rPr lang="en-US" sz="1200" b="1">
                <a:solidFill>
                  <a:srgbClr val="FF0000"/>
                </a:solidFill>
                <a:latin typeface="Tahoma" pitchFamily="34" charset="0"/>
              </a:rPr>
              <a:t>METROLO</a:t>
            </a:r>
            <a:r>
              <a:rPr lang="tr-TR" sz="1200" b="1">
                <a:solidFill>
                  <a:srgbClr val="FF0000"/>
                </a:solidFill>
                <a:latin typeface="Tahoma" pitchFamily="34" charset="0"/>
              </a:rPr>
              <a:t>GY</a:t>
            </a:r>
            <a:endParaRPr lang="en-US" sz="1200" b="1">
              <a:solidFill>
                <a:srgbClr val="FF0000"/>
              </a:solidFill>
              <a:latin typeface="Tahoma" pitchFamily="34" charset="0"/>
            </a:endParaRPr>
          </a:p>
        </p:txBody>
      </p:sp>
      <p:sp>
        <p:nvSpPr>
          <p:cNvPr id="13328" name="Text Box 23"/>
          <p:cNvSpPr txBox="1">
            <a:spLocks noChangeArrowheads="1"/>
          </p:cNvSpPr>
          <p:nvPr/>
        </p:nvSpPr>
        <p:spPr bwMode="auto">
          <a:xfrm>
            <a:off x="4149725" y="862013"/>
            <a:ext cx="1717675" cy="307975"/>
          </a:xfrm>
          <a:prstGeom prst="rect">
            <a:avLst/>
          </a:prstGeom>
          <a:noFill/>
          <a:ln w="9525" algn="ctr">
            <a:noFill/>
            <a:miter lim="800000"/>
            <a:headEnd/>
            <a:tailEnd/>
          </a:ln>
        </p:spPr>
        <p:txBody>
          <a:bodyPr wrap="none">
            <a:spAutoFit/>
          </a:bodyPr>
          <a:lstStyle/>
          <a:p>
            <a:pPr algn="ctr" eaLnBrk="0" hangingPunct="0"/>
            <a:r>
              <a:rPr lang="en-US" sz="1400" b="1">
                <a:solidFill>
                  <a:srgbClr val="FF0000"/>
                </a:solidFill>
                <a:latin typeface="Tahoma" pitchFamily="34" charset="0"/>
              </a:rPr>
              <a:t>A</a:t>
            </a:r>
            <a:r>
              <a:rPr lang="tr-TR" sz="1400" b="1">
                <a:solidFill>
                  <a:srgbClr val="FF0000"/>
                </a:solidFill>
                <a:latin typeface="Tahoma" pitchFamily="34" charset="0"/>
              </a:rPr>
              <a:t>CCREDITATION</a:t>
            </a:r>
            <a:endParaRPr lang="en-US" sz="1400" b="1">
              <a:solidFill>
                <a:srgbClr val="FF0000"/>
              </a:solidFill>
              <a:latin typeface="Tahoma" pitchFamily="34" charset="0"/>
            </a:endParaRPr>
          </a:p>
        </p:txBody>
      </p:sp>
      <p:sp>
        <p:nvSpPr>
          <p:cNvPr id="13329" name="Text Box 24"/>
          <p:cNvSpPr txBox="1">
            <a:spLocks noChangeArrowheads="1"/>
          </p:cNvSpPr>
          <p:nvPr/>
        </p:nvSpPr>
        <p:spPr bwMode="auto">
          <a:xfrm>
            <a:off x="5788025" y="874713"/>
            <a:ext cx="1992313" cy="307975"/>
          </a:xfrm>
          <a:prstGeom prst="rect">
            <a:avLst/>
          </a:prstGeom>
          <a:noFill/>
          <a:ln w="9525" algn="ctr">
            <a:noFill/>
            <a:miter lim="800000"/>
            <a:headEnd/>
            <a:tailEnd/>
          </a:ln>
        </p:spPr>
        <p:txBody>
          <a:bodyPr wrap="none">
            <a:spAutoFit/>
          </a:bodyPr>
          <a:lstStyle/>
          <a:p>
            <a:pPr algn="ctr" eaLnBrk="0" hangingPunct="0"/>
            <a:r>
              <a:rPr lang="en-US" sz="1400" b="1">
                <a:solidFill>
                  <a:srgbClr val="FF0000"/>
                </a:solidFill>
                <a:latin typeface="Tahoma" pitchFamily="34" charset="0"/>
              </a:rPr>
              <a:t>S</a:t>
            </a:r>
            <a:r>
              <a:rPr lang="tr-TR" sz="1400" b="1">
                <a:solidFill>
                  <a:srgbClr val="FF0000"/>
                </a:solidFill>
                <a:latin typeface="Tahoma" pitchFamily="34" charset="0"/>
              </a:rPr>
              <a:t>TANDARDISATION</a:t>
            </a:r>
            <a:endParaRPr lang="en-US" sz="1400" b="1">
              <a:solidFill>
                <a:srgbClr val="FF0000"/>
              </a:solidFill>
              <a:latin typeface="Tahoma" pitchFamily="34" charset="0"/>
            </a:endParaRPr>
          </a:p>
        </p:txBody>
      </p:sp>
      <p:sp>
        <p:nvSpPr>
          <p:cNvPr id="13330" name="Text Box 27"/>
          <p:cNvSpPr txBox="1">
            <a:spLocks noChangeArrowheads="1"/>
          </p:cNvSpPr>
          <p:nvPr/>
        </p:nvSpPr>
        <p:spPr bwMode="auto">
          <a:xfrm>
            <a:off x="2781300" y="1227138"/>
            <a:ext cx="1166813" cy="461962"/>
          </a:xfrm>
          <a:prstGeom prst="rect">
            <a:avLst/>
          </a:prstGeom>
          <a:noFill/>
          <a:ln w="9525" algn="ctr">
            <a:noFill/>
            <a:miter lim="800000"/>
            <a:headEnd/>
            <a:tailEnd/>
          </a:ln>
        </p:spPr>
        <p:txBody>
          <a:bodyPr wrap="none">
            <a:spAutoFit/>
          </a:bodyPr>
          <a:lstStyle/>
          <a:p>
            <a:pPr algn="ctr" eaLnBrk="0" hangingPunct="0"/>
            <a:r>
              <a:rPr lang="tr-TR" sz="1200" b="1">
                <a:solidFill>
                  <a:srgbClr val="FF0000"/>
                </a:solidFill>
                <a:latin typeface="Tahoma" pitchFamily="34" charset="0"/>
              </a:rPr>
              <a:t>LEGAL </a:t>
            </a:r>
          </a:p>
          <a:p>
            <a:pPr algn="ctr" eaLnBrk="0" hangingPunct="0"/>
            <a:r>
              <a:rPr lang="en-US" sz="1200" b="1">
                <a:solidFill>
                  <a:srgbClr val="FF0000"/>
                </a:solidFill>
                <a:latin typeface="Tahoma" pitchFamily="34" charset="0"/>
              </a:rPr>
              <a:t>METROLO</a:t>
            </a:r>
            <a:r>
              <a:rPr lang="tr-TR" sz="1200" b="1">
                <a:solidFill>
                  <a:srgbClr val="FF0000"/>
                </a:solidFill>
                <a:latin typeface="Tahoma" pitchFamily="34" charset="0"/>
              </a:rPr>
              <a:t>GY</a:t>
            </a:r>
            <a:endParaRPr lang="en-US" sz="1200" b="1">
              <a:solidFill>
                <a:srgbClr val="FF0000"/>
              </a:solidFill>
              <a:latin typeface="Tahoma" pitchFamily="34" charset="0"/>
            </a:endParaRPr>
          </a:p>
        </p:txBody>
      </p:sp>
      <p:sp>
        <p:nvSpPr>
          <p:cNvPr id="12308" name="Rectangle 19"/>
          <p:cNvSpPr>
            <a:spLocks noChangeArrowheads="1"/>
          </p:cNvSpPr>
          <p:nvPr/>
        </p:nvSpPr>
        <p:spPr bwMode="auto">
          <a:xfrm>
            <a:off x="914400" y="5063672"/>
            <a:ext cx="3265714" cy="636588"/>
          </a:xfrm>
          <a:prstGeom prst="rect">
            <a:avLst/>
          </a:prstGeom>
          <a:solidFill>
            <a:schemeClr val="bg1">
              <a:lumMod val="85000"/>
            </a:schemeClr>
          </a:solid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eaLnBrk="0" hangingPunct="0">
              <a:defRPr/>
            </a:pPr>
            <a:r>
              <a:rPr lang="tr-TR" sz="1200" b="1" dirty="0" err="1">
                <a:solidFill>
                  <a:schemeClr val="tx1"/>
                </a:solidFill>
              </a:rPr>
              <a:t>Accredited</a:t>
            </a:r>
            <a:r>
              <a:rPr lang="tr-TR" sz="1200" b="1" dirty="0">
                <a:solidFill>
                  <a:schemeClr val="tx1"/>
                </a:solidFill>
              </a:rPr>
              <a:t> </a:t>
            </a:r>
          </a:p>
          <a:p>
            <a:pPr algn="ctr" eaLnBrk="0" hangingPunct="0">
              <a:defRPr/>
            </a:pPr>
            <a:r>
              <a:rPr lang="tr-TR" sz="1200" b="1" dirty="0" err="1">
                <a:solidFill>
                  <a:schemeClr val="tx1"/>
                </a:solidFill>
              </a:rPr>
              <a:t>Calibration</a:t>
            </a:r>
            <a:r>
              <a:rPr lang="tr-TR" sz="1200" b="1" dirty="0">
                <a:solidFill>
                  <a:schemeClr val="tx1"/>
                </a:solidFill>
              </a:rPr>
              <a:t> </a:t>
            </a:r>
            <a:r>
              <a:rPr lang="tr-TR" sz="1200" b="1" dirty="0" err="1">
                <a:solidFill>
                  <a:schemeClr val="tx1"/>
                </a:solidFill>
              </a:rPr>
              <a:t>Lab</a:t>
            </a:r>
            <a:r>
              <a:rPr lang="tr-TR" sz="1200" b="1" dirty="0">
                <a:solidFill>
                  <a:schemeClr val="tx1"/>
                </a:solidFill>
              </a:rPr>
              <a:t>.</a:t>
            </a:r>
            <a:endParaRPr lang="en-US" sz="1200" b="1" dirty="0">
              <a:solidFill>
                <a:schemeClr val="tx1"/>
              </a:solidFill>
            </a:endParaRPr>
          </a:p>
        </p:txBody>
      </p:sp>
      <p:sp>
        <p:nvSpPr>
          <p:cNvPr id="12309" name="Rectangle 20"/>
          <p:cNvSpPr>
            <a:spLocks noChangeArrowheads="1"/>
          </p:cNvSpPr>
          <p:nvPr/>
        </p:nvSpPr>
        <p:spPr bwMode="auto">
          <a:xfrm>
            <a:off x="7612505" y="5034190"/>
            <a:ext cx="1487953" cy="638175"/>
          </a:xfrm>
          <a:prstGeom prst="rect">
            <a:avLst/>
          </a:prstGeom>
          <a:solidFill>
            <a:schemeClr val="bg1">
              <a:lumMod val="85000"/>
            </a:schemeClr>
          </a:solid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eaLnBrk="0" hangingPunct="0">
              <a:defRPr/>
            </a:pPr>
            <a:r>
              <a:rPr lang="tr-TR" sz="1200" b="1" dirty="0" err="1">
                <a:solidFill>
                  <a:schemeClr val="tx1"/>
                </a:solidFill>
              </a:rPr>
              <a:t>Notified</a:t>
            </a:r>
            <a:r>
              <a:rPr lang="tr-TR" sz="1200" b="1" dirty="0">
                <a:solidFill>
                  <a:schemeClr val="tx1"/>
                </a:solidFill>
              </a:rPr>
              <a:t> </a:t>
            </a:r>
            <a:r>
              <a:rPr lang="tr-TR" sz="1200" b="1" dirty="0" err="1">
                <a:solidFill>
                  <a:schemeClr val="tx1"/>
                </a:solidFill>
              </a:rPr>
              <a:t>Bodies</a:t>
            </a:r>
            <a:endParaRPr lang="en-US" sz="1200" b="1" dirty="0">
              <a:solidFill>
                <a:schemeClr val="tx1"/>
              </a:solidFill>
            </a:endParaRPr>
          </a:p>
        </p:txBody>
      </p:sp>
      <p:sp>
        <p:nvSpPr>
          <p:cNvPr id="2" name="Rectangle 28"/>
          <p:cNvSpPr>
            <a:spLocks noChangeArrowheads="1"/>
          </p:cNvSpPr>
          <p:nvPr/>
        </p:nvSpPr>
        <p:spPr bwMode="auto">
          <a:xfrm>
            <a:off x="4238171" y="5055281"/>
            <a:ext cx="3297023" cy="638175"/>
          </a:xfrm>
          <a:prstGeom prst="rect">
            <a:avLst/>
          </a:prstGeom>
          <a:solidFill>
            <a:schemeClr val="bg1">
              <a:lumMod val="85000"/>
            </a:schemeClr>
          </a:solid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eaLnBrk="0" hangingPunct="0">
              <a:defRPr/>
            </a:pPr>
            <a:r>
              <a:rPr lang="tr-TR" sz="1200" b="1" dirty="0" err="1">
                <a:solidFill>
                  <a:schemeClr val="tx1"/>
                </a:solidFill>
              </a:rPr>
              <a:t>Accredited</a:t>
            </a:r>
            <a:r>
              <a:rPr lang="tr-TR" sz="1200" b="1" dirty="0">
                <a:solidFill>
                  <a:schemeClr val="tx1"/>
                </a:solidFill>
              </a:rPr>
              <a:t> Test Lab.  </a:t>
            </a:r>
            <a:endParaRPr lang="en-US" sz="1200" b="1" dirty="0">
              <a:solidFill>
                <a:schemeClr val="tx1"/>
              </a:solidFill>
            </a:endParaRPr>
          </a:p>
        </p:txBody>
      </p:sp>
      <p:sp>
        <p:nvSpPr>
          <p:cNvPr id="13340" name="Text Box 27"/>
          <p:cNvSpPr txBox="1">
            <a:spLocks noChangeArrowheads="1"/>
          </p:cNvSpPr>
          <p:nvPr/>
        </p:nvSpPr>
        <p:spPr bwMode="auto">
          <a:xfrm>
            <a:off x="7591425" y="762000"/>
            <a:ext cx="1552575" cy="523875"/>
          </a:xfrm>
          <a:prstGeom prst="rect">
            <a:avLst/>
          </a:prstGeom>
          <a:noFill/>
          <a:ln w="9525" algn="ctr">
            <a:noFill/>
            <a:miter lim="800000"/>
            <a:headEnd/>
            <a:tailEnd/>
          </a:ln>
        </p:spPr>
        <p:txBody>
          <a:bodyPr>
            <a:spAutoFit/>
          </a:bodyPr>
          <a:lstStyle/>
          <a:p>
            <a:pPr algn="ctr" eaLnBrk="0" hangingPunct="0"/>
            <a:r>
              <a:rPr lang="tr-TR" sz="1400" b="1">
                <a:solidFill>
                  <a:srgbClr val="FF0000"/>
                </a:solidFill>
                <a:latin typeface="Tahoma" pitchFamily="34" charset="0"/>
              </a:rPr>
              <a:t>CONFORMITY ASSESMENT</a:t>
            </a:r>
            <a:endParaRPr lang="en-US" sz="1400" b="1">
              <a:solidFill>
                <a:srgbClr val="FF0000"/>
              </a:solidFill>
              <a:latin typeface="Tahoma" pitchFamily="34" charset="0"/>
            </a:endParaRPr>
          </a:p>
        </p:txBody>
      </p:sp>
      <p:sp>
        <p:nvSpPr>
          <p:cNvPr id="13341" name="Line 21"/>
          <p:cNvSpPr>
            <a:spLocks noChangeShapeType="1"/>
          </p:cNvSpPr>
          <p:nvPr/>
        </p:nvSpPr>
        <p:spPr bwMode="auto">
          <a:xfrm flipV="1">
            <a:off x="0" y="3257550"/>
            <a:ext cx="9144000" cy="0"/>
          </a:xfrm>
          <a:prstGeom prst="line">
            <a:avLst/>
          </a:prstGeom>
          <a:noFill/>
          <a:ln w="28575">
            <a:solidFill>
              <a:schemeClr val="tx1"/>
            </a:solidFill>
            <a:prstDash val="lgDash"/>
            <a:round/>
            <a:headEnd/>
            <a:tailEnd/>
          </a:ln>
        </p:spPr>
        <p:txBody>
          <a:bodyPr wrap="none" anchor="ctr"/>
          <a:lstStyle/>
          <a:p>
            <a:endParaRPr lang="tr-TR"/>
          </a:p>
        </p:txBody>
      </p:sp>
      <p:sp>
        <p:nvSpPr>
          <p:cNvPr id="13342" name="Line 21"/>
          <p:cNvSpPr>
            <a:spLocks noChangeShapeType="1"/>
          </p:cNvSpPr>
          <p:nvPr/>
        </p:nvSpPr>
        <p:spPr bwMode="auto">
          <a:xfrm flipV="1">
            <a:off x="0" y="2386013"/>
            <a:ext cx="9144000" cy="0"/>
          </a:xfrm>
          <a:prstGeom prst="line">
            <a:avLst/>
          </a:prstGeom>
          <a:noFill/>
          <a:ln w="28575">
            <a:solidFill>
              <a:schemeClr val="tx1"/>
            </a:solidFill>
            <a:prstDash val="lgDash"/>
            <a:round/>
            <a:headEnd/>
            <a:tailEnd/>
          </a:ln>
        </p:spPr>
        <p:txBody>
          <a:bodyPr wrap="none" anchor="ctr"/>
          <a:lstStyle/>
          <a:p>
            <a:endParaRPr lang="tr-TR"/>
          </a:p>
        </p:txBody>
      </p:sp>
      <p:grpSp>
        <p:nvGrpSpPr>
          <p:cNvPr id="13343" name="32 Grup"/>
          <p:cNvGrpSpPr>
            <a:grpSpLocks/>
          </p:cNvGrpSpPr>
          <p:nvPr/>
        </p:nvGrpSpPr>
        <p:grpSpPr bwMode="auto">
          <a:xfrm>
            <a:off x="7570788" y="1685925"/>
            <a:ext cx="1544637" cy="3241673"/>
            <a:chOff x="5716588" y="1693863"/>
            <a:chExt cx="1544637" cy="3241672"/>
          </a:xfrm>
        </p:grpSpPr>
        <p:sp>
          <p:nvSpPr>
            <p:cNvPr id="45" name="Rectangle 3"/>
            <p:cNvSpPr>
              <a:spLocks noChangeArrowheads="1"/>
            </p:cNvSpPr>
            <p:nvPr/>
          </p:nvSpPr>
          <p:spPr bwMode="auto">
            <a:xfrm>
              <a:off x="5716588" y="1693863"/>
              <a:ext cx="1544637" cy="495300"/>
            </a:xfrm>
            <a:prstGeom prst="rect">
              <a:avLst/>
            </a:prstGeom>
            <a:solidFill>
              <a:srgbClr val="7CC5EA"/>
            </a:solidFill>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eaLnBrk="0" hangingPunct="0">
                <a:defRPr/>
              </a:pPr>
              <a:r>
                <a:rPr lang="tr-TR" sz="1200" dirty="0">
                  <a:solidFill>
                    <a:schemeClr val="tx1"/>
                  </a:solidFill>
                </a:rPr>
                <a:t>WTO</a:t>
              </a:r>
              <a:endParaRPr lang="en-US" sz="1200" dirty="0">
                <a:solidFill>
                  <a:schemeClr val="tx1"/>
                </a:solidFill>
              </a:endParaRPr>
            </a:p>
          </p:txBody>
        </p:sp>
        <p:sp>
          <p:nvSpPr>
            <p:cNvPr id="46" name="Rectangle 7"/>
            <p:cNvSpPr>
              <a:spLocks noChangeArrowheads="1"/>
            </p:cNvSpPr>
            <p:nvPr/>
          </p:nvSpPr>
          <p:spPr bwMode="auto">
            <a:xfrm>
              <a:off x="5716588" y="2543175"/>
              <a:ext cx="1544637" cy="495300"/>
            </a:xfrm>
            <a:prstGeom prst="rect">
              <a:avLst/>
            </a:prstGeom>
            <a:solidFill>
              <a:srgbClr val="7CC5EA"/>
            </a:solidFill>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eaLnBrk="0" hangingPunct="0">
                <a:defRPr/>
              </a:pPr>
              <a:r>
                <a:rPr lang="en-US" sz="1200" dirty="0">
                  <a:solidFill>
                    <a:schemeClr val="tx1"/>
                  </a:solidFill>
                </a:rPr>
                <a:t>E</a:t>
              </a:r>
              <a:r>
                <a:rPr lang="tr-TR" sz="1200" dirty="0">
                  <a:solidFill>
                    <a:schemeClr val="tx1"/>
                  </a:solidFill>
                </a:rPr>
                <a:t>U</a:t>
              </a:r>
              <a:endParaRPr lang="en-US" sz="1200" dirty="0">
                <a:solidFill>
                  <a:schemeClr val="tx1"/>
                </a:solidFill>
              </a:endParaRPr>
            </a:p>
          </p:txBody>
        </p:sp>
        <p:sp>
          <p:nvSpPr>
            <p:cNvPr id="47" name="Rectangle 17"/>
            <p:cNvSpPr>
              <a:spLocks noChangeArrowheads="1"/>
            </p:cNvSpPr>
            <p:nvPr/>
          </p:nvSpPr>
          <p:spPr bwMode="auto">
            <a:xfrm>
              <a:off x="5716588" y="3450942"/>
              <a:ext cx="1544637" cy="1484593"/>
            </a:xfrm>
            <a:prstGeom prst="rect">
              <a:avLst/>
            </a:prstGeom>
            <a:solidFill>
              <a:srgbClr val="7CC5EA"/>
            </a:solidFill>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eaLnBrk="0" hangingPunct="0">
                <a:defRPr/>
              </a:pPr>
              <a:endParaRPr lang="tr-TR" sz="1200" dirty="0">
                <a:solidFill>
                  <a:schemeClr val="tx1"/>
                </a:solidFill>
              </a:endParaRPr>
            </a:p>
            <a:p>
              <a:pPr algn="ctr" eaLnBrk="0" hangingPunct="0">
                <a:defRPr/>
              </a:pPr>
              <a:r>
                <a:rPr lang="tr-TR" sz="1200" dirty="0" err="1">
                  <a:solidFill>
                    <a:schemeClr val="tx1"/>
                  </a:solidFill>
                </a:rPr>
                <a:t>Ministry</a:t>
              </a:r>
              <a:r>
                <a:rPr lang="tr-TR" sz="1200" dirty="0">
                  <a:solidFill>
                    <a:schemeClr val="tx1"/>
                  </a:solidFill>
                </a:rPr>
                <a:t> of </a:t>
              </a:r>
              <a:r>
                <a:rPr lang="tr-TR" sz="1200" dirty="0" err="1">
                  <a:solidFill>
                    <a:schemeClr val="tx1"/>
                  </a:solidFill>
                </a:rPr>
                <a:t>Economy</a:t>
              </a:r>
              <a:endParaRPr lang="tr-TR" sz="1200" dirty="0">
                <a:solidFill>
                  <a:schemeClr val="tx1"/>
                </a:solidFill>
              </a:endParaRPr>
            </a:p>
            <a:p>
              <a:pPr algn="ctr" eaLnBrk="0" hangingPunct="0">
                <a:defRPr/>
              </a:pPr>
              <a:r>
                <a:rPr lang="tr-TR" sz="1200" dirty="0">
                  <a:solidFill>
                    <a:schemeClr val="tx1"/>
                  </a:solidFill>
                </a:rPr>
                <a:t>(</a:t>
              </a:r>
              <a:r>
                <a:rPr lang="tr-TR" sz="1200" dirty="0" err="1">
                  <a:solidFill>
                    <a:schemeClr val="tx1"/>
                  </a:solidFill>
                </a:rPr>
                <a:t>Directorate</a:t>
              </a:r>
              <a:r>
                <a:rPr lang="tr-TR" sz="1200" dirty="0">
                  <a:solidFill>
                    <a:schemeClr val="tx1"/>
                  </a:solidFill>
                </a:rPr>
                <a:t> </a:t>
              </a:r>
              <a:r>
                <a:rPr lang="tr-TR" sz="1200" dirty="0" err="1">
                  <a:solidFill>
                    <a:schemeClr val="tx1"/>
                  </a:solidFill>
                </a:rPr>
                <a:t>for</a:t>
              </a:r>
              <a:r>
                <a:rPr lang="tr-TR" sz="1200" dirty="0">
                  <a:solidFill>
                    <a:schemeClr val="tx1"/>
                  </a:solidFill>
                </a:rPr>
                <a:t> </a:t>
              </a:r>
            </a:p>
            <a:p>
              <a:pPr algn="ctr" eaLnBrk="0" hangingPunct="0">
                <a:defRPr/>
              </a:pPr>
              <a:r>
                <a:rPr lang="tr-TR" sz="1200" dirty="0" err="1">
                  <a:solidFill>
                    <a:schemeClr val="tx1"/>
                  </a:solidFill>
                </a:rPr>
                <a:t>Product</a:t>
              </a:r>
              <a:r>
                <a:rPr lang="tr-TR" sz="1200" dirty="0">
                  <a:solidFill>
                    <a:schemeClr val="tx1"/>
                  </a:solidFill>
                </a:rPr>
                <a:t> </a:t>
              </a:r>
              <a:r>
                <a:rPr lang="tr-TR" sz="1200" dirty="0" err="1">
                  <a:solidFill>
                    <a:schemeClr val="tx1"/>
                  </a:solidFill>
                </a:rPr>
                <a:t>Safety</a:t>
              </a:r>
              <a:r>
                <a:rPr lang="tr-TR" sz="1200" dirty="0">
                  <a:solidFill>
                    <a:schemeClr val="tx1"/>
                  </a:solidFill>
                </a:rPr>
                <a:t> </a:t>
              </a:r>
            </a:p>
            <a:p>
              <a:pPr algn="ctr" eaLnBrk="0" hangingPunct="0">
                <a:defRPr/>
              </a:pPr>
              <a:r>
                <a:rPr lang="tr-TR" sz="1200" dirty="0" err="1">
                  <a:solidFill>
                    <a:schemeClr val="tx1"/>
                  </a:solidFill>
                </a:rPr>
                <a:t>Assessment</a:t>
              </a:r>
              <a:r>
                <a:rPr lang="tr-TR" sz="1200" dirty="0">
                  <a:solidFill>
                    <a:schemeClr val="tx1"/>
                  </a:solidFill>
                </a:rPr>
                <a:t>)</a:t>
              </a:r>
            </a:p>
            <a:p>
              <a:pPr algn="ctr" eaLnBrk="0" hangingPunct="0">
                <a:defRPr/>
              </a:pPr>
              <a:endParaRPr lang="tr-TR" sz="1200" dirty="0">
                <a:solidFill>
                  <a:schemeClr val="tx1"/>
                </a:solidFill>
              </a:endParaRPr>
            </a:p>
            <a:p>
              <a:pPr algn="ctr" eaLnBrk="0" hangingPunct="0">
                <a:defRPr/>
              </a:pPr>
              <a:r>
                <a:rPr lang="tr-TR" sz="1200" b="1" dirty="0" err="1">
                  <a:solidFill>
                    <a:schemeClr val="tx1"/>
                  </a:solidFill>
                </a:rPr>
                <a:t>MoE</a:t>
              </a:r>
              <a:r>
                <a:rPr lang="tr-TR" sz="1200" b="1" dirty="0">
                  <a:solidFill>
                    <a:schemeClr val="tx1"/>
                  </a:solidFill>
                </a:rPr>
                <a:t> - ÜGDGM</a:t>
              </a:r>
              <a:endParaRPr lang="en-US" sz="1200" b="1" dirty="0">
                <a:solidFill>
                  <a:schemeClr val="tx1"/>
                </a:solidFill>
              </a:endParaRPr>
            </a:p>
            <a:p>
              <a:pPr algn="ctr" eaLnBrk="0" hangingPunct="0">
                <a:defRPr/>
              </a:pPr>
              <a:endParaRPr lang="en-US" sz="1200" dirty="0">
                <a:solidFill>
                  <a:schemeClr val="tx1"/>
                </a:solidFill>
              </a:endParaRPr>
            </a:p>
          </p:txBody>
        </p:sp>
      </p:grpSp>
      <p:sp>
        <p:nvSpPr>
          <p:cNvPr id="13344" name="Text Box 27"/>
          <p:cNvSpPr txBox="1">
            <a:spLocks noChangeArrowheads="1"/>
          </p:cNvSpPr>
          <p:nvPr/>
        </p:nvSpPr>
        <p:spPr bwMode="auto">
          <a:xfrm>
            <a:off x="1836738" y="806450"/>
            <a:ext cx="1327150" cy="307975"/>
          </a:xfrm>
          <a:prstGeom prst="rect">
            <a:avLst/>
          </a:prstGeom>
          <a:noFill/>
          <a:ln w="9525" algn="ctr">
            <a:noFill/>
            <a:miter lim="800000"/>
            <a:headEnd/>
            <a:tailEnd/>
          </a:ln>
        </p:spPr>
        <p:txBody>
          <a:bodyPr wrap="none">
            <a:spAutoFit/>
          </a:bodyPr>
          <a:lstStyle/>
          <a:p>
            <a:pPr algn="ctr" eaLnBrk="0" hangingPunct="0"/>
            <a:r>
              <a:rPr lang="en-US" sz="1400" b="1">
                <a:solidFill>
                  <a:srgbClr val="FF0000"/>
                </a:solidFill>
                <a:latin typeface="Tahoma" pitchFamily="34" charset="0"/>
              </a:rPr>
              <a:t>METROLO</a:t>
            </a:r>
            <a:r>
              <a:rPr lang="tr-TR" sz="1400" b="1">
                <a:solidFill>
                  <a:srgbClr val="FF0000"/>
                </a:solidFill>
                <a:latin typeface="Tahoma" pitchFamily="34" charset="0"/>
              </a:rPr>
              <a:t>GY</a:t>
            </a:r>
            <a:endParaRPr lang="en-US" sz="1400" b="1">
              <a:solidFill>
                <a:srgbClr val="FF0000"/>
              </a:solidFill>
              <a:latin typeface="Tahoma" pitchFamily="34" charset="0"/>
            </a:endParaRPr>
          </a:p>
        </p:txBody>
      </p:sp>
      <p:sp>
        <p:nvSpPr>
          <p:cNvPr id="13345" name="40 Sağ Ayraç"/>
          <p:cNvSpPr>
            <a:spLocks/>
          </p:cNvSpPr>
          <p:nvPr/>
        </p:nvSpPr>
        <p:spPr bwMode="auto">
          <a:xfrm rot="-5400000">
            <a:off x="2431257" y="-297656"/>
            <a:ext cx="290512" cy="3092450"/>
          </a:xfrm>
          <a:prstGeom prst="rightBrace">
            <a:avLst>
              <a:gd name="adj1" fmla="val 63425"/>
              <a:gd name="adj2" fmla="val 50681"/>
            </a:avLst>
          </a:prstGeom>
          <a:noFill/>
          <a:ln w="12700" algn="ctr">
            <a:solidFill>
              <a:schemeClr val="tx1"/>
            </a:solidFill>
            <a:round/>
            <a:headEnd/>
            <a:tailEnd/>
          </a:ln>
        </p:spPr>
        <p:txBody>
          <a:bodyPr/>
          <a:lstStyle/>
          <a:p>
            <a:pPr algn="ctr" eaLnBrk="0" hangingPunct="0"/>
            <a:endParaRPr lang="tr-TR"/>
          </a:p>
        </p:txBody>
      </p:sp>
      <p:sp>
        <p:nvSpPr>
          <p:cNvPr id="41" name="Rectangle 15"/>
          <p:cNvSpPr>
            <a:spLocks noChangeArrowheads="1"/>
          </p:cNvSpPr>
          <p:nvPr/>
        </p:nvSpPr>
        <p:spPr bwMode="auto">
          <a:xfrm>
            <a:off x="895350" y="4449941"/>
            <a:ext cx="1544638" cy="477660"/>
          </a:xfrm>
          <a:prstGeom prst="rect">
            <a:avLst/>
          </a:prstGeom>
          <a:solidFill>
            <a:srgbClr val="FFCC99"/>
          </a:solidFill>
          <a:ln w="76200">
            <a:solidFill>
              <a:srgbClr val="FF0000"/>
            </a:solidFill>
            <a:headEnd/>
            <a:tailEnd/>
          </a:ln>
        </p:spPr>
        <p:style>
          <a:lnRef idx="0">
            <a:schemeClr val="accent3"/>
          </a:lnRef>
          <a:fillRef idx="3">
            <a:schemeClr val="accent3"/>
          </a:fillRef>
          <a:effectRef idx="3">
            <a:schemeClr val="accent3"/>
          </a:effectRef>
          <a:fontRef idx="minor">
            <a:schemeClr val="lt1"/>
          </a:fontRef>
        </p:style>
        <p:txBody>
          <a:bodyPr wrap="none" anchor="ctr"/>
          <a:lstStyle/>
          <a:p>
            <a:pPr algn="ctr" eaLnBrk="0" hangingPunct="0">
              <a:defRPr/>
            </a:pPr>
            <a:r>
              <a:rPr lang="tr-TR" sz="1200" b="1" i="1" dirty="0" smtClean="0">
                <a:solidFill>
                  <a:schemeClr val="tx1"/>
                </a:solidFill>
              </a:rPr>
              <a:t>DI 1 &amp; DI 2</a:t>
            </a:r>
            <a:endParaRPr lang="en-US" sz="1200" i="1" dirty="0">
              <a:solidFill>
                <a:schemeClr val="tx1"/>
              </a:solidFill>
            </a:endParaRPr>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Ulusal Yenilik Sistemimizin Geleceği_2">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cene3d>
          <a:camera prst="orthographicFront">
            <a:rot lat="0" lon="0" rev="0"/>
          </a:camera>
          <a:lightRig rig="contrasting" dir="t">
            <a:rot lat="0" lon="0" rev="1200000"/>
          </a:lightRig>
        </a:scene3d>
        <a:sp3d contourW="19050" prstMaterial="metal">
          <a:bevelT w="88900" h="203200"/>
          <a:bevelB w="165100" h="254000"/>
        </a:sp3d>
      </a:spPr>
      <a:bodyPr spcFirstLastPara="0" vert="horz" wrap="square" lIns="216354" tIns="189034" rIns="216354" bIns="189034" numCol="1" spcCol="1270" anchor="ctr" anchorCtr="0">
        <a:noAutofit/>
      </a:bodyPr>
      <a:lstStyle>
        <a:defPPr algn="ctr" defTabSz="711200">
          <a:lnSpc>
            <a:spcPct val="90000"/>
          </a:lnSpc>
          <a:spcBef>
            <a:spcPct val="0"/>
          </a:spcBef>
          <a:spcAft>
            <a:spcPct val="35000"/>
          </a:spcAft>
          <a:defRPr b="1" u="none" kern="1200" dirty="0" smtClean="0">
            <a:latin typeface="Futura Bk BT" pitchFamily="34" charset="0"/>
          </a:defRPr>
        </a:defPPr>
      </a:lstStyle>
      <a: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a:style>
    </a:spDef>
    <a:txDef>
      <a:spPr>
        <a:noFill/>
      </a:spPr>
      <a:bodyPr wrap="square" rtlCol="0">
        <a:spAutoFit/>
      </a:bodyPr>
      <a:lstStyle>
        <a:defPPr>
          <a:defRPr dirty="0">
            <a:latin typeface="Futura Lt BT" pitchFamily="34" charset="0"/>
          </a:defRPr>
        </a:defPPr>
      </a:lstStyle>
    </a:txDef>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3031</TotalTime>
  <Words>1166</Words>
  <Application>Microsoft Office PowerPoint</Application>
  <PresentationFormat>Ekran Gösterisi (4:3)</PresentationFormat>
  <Paragraphs>341</Paragraphs>
  <Slides>25</Slides>
  <Notes>11</Notes>
  <HiddenSlides>0</HiddenSlides>
  <MMClips>0</MMClips>
  <ScaleCrop>false</ScaleCrop>
  <HeadingPairs>
    <vt:vector size="6" baseType="variant">
      <vt:variant>
        <vt:lpstr>Tema</vt:lpstr>
      </vt:variant>
      <vt:variant>
        <vt:i4>1</vt:i4>
      </vt:variant>
      <vt:variant>
        <vt:lpstr>Katıştırılmış OLE Hizmet Programları</vt:lpstr>
      </vt:variant>
      <vt:variant>
        <vt:i4>2</vt:i4>
      </vt:variant>
      <vt:variant>
        <vt:lpstr>Slayt Başlıkları</vt:lpstr>
      </vt:variant>
      <vt:variant>
        <vt:i4>25</vt:i4>
      </vt:variant>
    </vt:vector>
  </HeadingPairs>
  <TitlesOfParts>
    <vt:vector size="28" baseType="lpstr">
      <vt:lpstr>Ulusal Yenilik Sistemimizin Geleceği_2</vt:lpstr>
      <vt:lpstr>Picture</vt:lpstr>
      <vt:lpstr>Worksheet</vt:lpstr>
      <vt:lpstr>The National Metrology Institute of Turkey</vt:lpstr>
      <vt:lpstr>Contents</vt:lpstr>
      <vt:lpstr>Slayt 3</vt:lpstr>
      <vt:lpstr>Contents</vt:lpstr>
      <vt:lpstr>Organization of TÜBİTAK</vt:lpstr>
      <vt:lpstr>Organization of TÜBİTAK</vt:lpstr>
      <vt:lpstr>TÜBİTAK Organization</vt:lpstr>
      <vt:lpstr>National Metrology System (NMS)</vt:lpstr>
      <vt:lpstr>Slayt 9</vt:lpstr>
      <vt:lpstr>TÜBİTAK UME Mission</vt:lpstr>
      <vt:lpstr>Slayt 11</vt:lpstr>
      <vt:lpstr>TÜBİTAK UME Vision</vt:lpstr>
      <vt:lpstr>Slayt 13</vt:lpstr>
      <vt:lpstr>Slayt 14</vt:lpstr>
      <vt:lpstr>Slayt 15</vt:lpstr>
      <vt:lpstr>Slayt 16</vt:lpstr>
      <vt:lpstr>Slayt 17</vt:lpstr>
      <vt:lpstr>Slayt 18</vt:lpstr>
      <vt:lpstr>Contents</vt:lpstr>
      <vt:lpstr>TÜBİTAK UME in the Consultative Comittees of BIPM</vt:lpstr>
      <vt:lpstr>Turkey at Key Comparison Database (CMCs)</vt:lpstr>
      <vt:lpstr>TÜBİTAK UME at EURAMET</vt:lpstr>
      <vt:lpstr>International Relations</vt:lpstr>
      <vt:lpstr>International Activities</vt:lpstr>
      <vt:lpstr>Slayt 25</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McKinsey Mind Designing the Analysis</dc:title>
  <dc:creator>nihan.tiltak</dc:creator>
  <cp:lastModifiedBy>enversa</cp:lastModifiedBy>
  <cp:revision>296</cp:revision>
  <dcterms:created xsi:type="dcterms:W3CDTF">2012-02-08T13:48:39Z</dcterms:created>
  <dcterms:modified xsi:type="dcterms:W3CDTF">2013-05-08T11:57:20Z</dcterms:modified>
</cp:coreProperties>
</file>