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</p:sldIdLst>
  <p:sldSz cx="9144000" cy="6858000" type="screen4x3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26DDB-5D5D-4557-9B06-CA1123D2E33A}" type="datetimeFigureOut">
              <a:rPr lang="en-US" smtClean="0"/>
              <a:t>5/13/2013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BE484-5A3D-447F-937E-9D5FBB3785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26DDB-5D5D-4557-9B06-CA1123D2E33A}" type="datetimeFigureOut">
              <a:rPr lang="en-US" smtClean="0"/>
              <a:t>5/13/2013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BE484-5A3D-447F-937E-9D5FBB3785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26DDB-5D5D-4557-9B06-CA1123D2E33A}" type="datetimeFigureOut">
              <a:rPr lang="en-US" smtClean="0"/>
              <a:t>5/13/2013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BE484-5A3D-447F-937E-9D5FBB3785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26DDB-5D5D-4557-9B06-CA1123D2E33A}" type="datetimeFigureOut">
              <a:rPr lang="en-US" smtClean="0"/>
              <a:t>5/13/2013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BE484-5A3D-447F-937E-9D5FBB3785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26DDB-5D5D-4557-9B06-CA1123D2E33A}" type="datetimeFigureOut">
              <a:rPr lang="en-US" smtClean="0"/>
              <a:t>5/13/2013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BE484-5A3D-447F-937E-9D5FBB3785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26DDB-5D5D-4557-9B06-CA1123D2E33A}" type="datetimeFigureOut">
              <a:rPr lang="en-US" smtClean="0"/>
              <a:t>5/13/2013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BE484-5A3D-447F-937E-9D5FBB3785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26DDB-5D5D-4557-9B06-CA1123D2E33A}" type="datetimeFigureOut">
              <a:rPr lang="en-US" smtClean="0"/>
              <a:t>5/13/2013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BE484-5A3D-447F-937E-9D5FBB3785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26DDB-5D5D-4557-9B06-CA1123D2E33A}" type="datetimeFigureOut">
              <a:rPr lang="en-US" smtClean="0"/>
              <a:t>5/13/2013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BE484-5A3D-447F-937E-9D5FBB3785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26DDB-5D5D-4557-9B06-CA1123D2E33A}" type="datetimeFigureOut">
              <a:rPr lang="en-US" smtClean="0"/>
              <a:t>5/13/2013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BE484-5A3D-447F-937E-9D5FBB3785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26DDB-5D5D-4557-9B06-CA1123D2E33A}" type="datetimeFigureOut">
              <a:rPr lang="en-US" smtClean="0"/>
              <a:t>5/13/2013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BE484-5A3D-447F-937E-9D5FBB3785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26DDB-5D5D-4557-9B06-CA1123D2E33A}" type="datetimeFigureOut">
              <a:rPr lang="en-US" smtClean="0"/>
              <a:t>5/13/2013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BE484-5A3D-447F-937E-9D5FBB3785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26DDB-5D5D-4557-9B06-CA1123D2E33A}" type="datetimeFigureOut">
              <a:rPr lang="en-US" smtClean="0"/>
              <a:t>5/13/2013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2BE484-5A3D-447F-937E-9D5FBB37855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1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10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11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12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13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14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15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16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17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18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19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2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20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21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22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23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24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25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26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27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28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29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3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30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31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32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33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34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35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36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37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38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39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4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40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41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42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43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44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5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6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7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8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9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44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</vt:vector>
  </TitlesOfParts>
  <Company>npc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internet</dc:creator>
  <cp:lastModifiedBy>internet</cp:lastModifiedBy>
  <cp:revision>1</cp:revision>
  <dcterms:created xsi:type="dcterms:W3CDTF">2013-05-13T16:03:04Z</dcterms:created>
  <dcterms:modified xsi:type="dcterms:W3CDTF">2013-05-13T16:03:56Z</dcterms:modified>
</cp:coreProperties>
</file>