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4380"/>
    <p:restoredTop sz="94660"/>
  </p:normalViewPr>
  <p:slideViewPr>
    <p:cSldViewPr>
      <p:cViewPr varScale="1">
        <p:scale>
          <a:sx n="40" d="100"/>
          <a:sy n="40" d="100"/>
        </p:scale>
        <p:origin x="-11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BD827-3B38-44AD-93E9-C545FC19CC48}" type="datetimeFigureOut">
              <a:rPr lang="ar-SA" smtClean="0"/>
              <a:t>12/04/1434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5F556-80B3-40A8-BFE0-246401FD1F0A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850 </a:t>
            </a:r>
            <a:r>
              <a:rPr lang="en-US" dirty="0" err="1" smtClean="0"/>
              <a:t>hpa</a:t>
            </a:r>
            <a:r>
              <a:rPr lang="en-US" dirty="0" smtClean="0"/>
              <a:t> – 22 Feb 2013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77057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500 </a:t>
            </a:r>
            <a:r>
              <a:rPr lang="en-US" dirty="0" err="1" smtClean="0"/>
              <a:t>hpa</a:t>
            </a:r>
            <a:r>
              <a:rPr lang="en-US" dirty="0" smtClean="0"/>
              <a:t> – 22 Feb 2013</a:t>
            </a:r>
            <a:endParaRPr lang="ar-SA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686" y="1600200"/>
            <a:ext cx="63666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850 hpa – 22 Feb 2013</vt:lpstr>
      <vt:lpstr>500 hpa – 22 Feb 2013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850 hpa – 22 Feb 2013</dc:title>
  <dc:creator>aa</dc:creator>
  <cp:lastModifiedBy>aa</cp:lastModifiedBy>
  <cp:revision>1</cp:revision>
  <dcterms:created xsi:type="dcterms:W3CDTF">2013-02-22T06:12:21Z</dcterms:created>
  <dcterms:modified xsi:type="dcterms:W3CDTF">2013-02-22T06:21:32Z</dcterms:modified>
</cp:coreProperties>
</file>